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58" r:id="rId6"/>
    <p:sldId id="261" r:id="rId7"/>
    <p:sldId id="259" r:id="rId8"/>
    <p:sldId id="277" r:id="rId9"/>
    <p:sldId id="262" r:id="rId10"/>
    <p:sldId id="263" r:id="rId11"/>
    <p:sldId id="273" r:id="rId12"/>
    <p:sldId id="264" r:id="rId13"/>
    <p:sldId id="265" r:id="rId14"/>
    <p:sldId id="274" r:id="rId15"/>
    <p:sldId id="266" r:id="rId16"/>
    <p:sldId id="275" r:id="rId17"/>
    <p:sldId id="27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282694-879E-478A-8BD7-9F40CE0C78D8}">
          <p14:sldIdLst>
            <p14:sldId id="256"/>
            <p14:sldId id="258"/>
            <p14:sldId id="261"/>
            <p14:sldId id="259"/>
            <p14:sldId id="277"/>
            <p14:sldId id="262"/>
            <p14:sldId id="263"/>
            <p14:sldId id="273"/>
            <p14:sldId id="264"/>
            <p14:sldId id="265"/>
            <p14:sldId id="274"/>
            <p14:sldId id="266"/>
            <p14:sldId id="275"/>
            <p14:sldId id="27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2A1445-10D0-7EEB-C96F-B607AE34DD06}" name="Gary Milligan (Adelphi Real World)" initials="GM" userId="Gary Milligan (Adelphi Real World)" providerId="None"/>
  <p188:author id="{8B0A48EB-385D-2A0D-9A71-2320BDEEFB69}" name="Chloe Middleton-Dalby (Adelphi Real World)" initials="CW" userId="S::chloe.middleton-dalby@omc.com::171c7dc4-59fe-4687-ae5c-9857666ffd6b" providerId="AD"/>
  <p188:author id="{7EB73EF9-21A7-A1FE-515D-40ACC2B02757}" name="James Pike (Adelphi Real World)" initials="JW" userId="S::james.pike@omc.com::07e51422-d393-40b9-8677-3123ba4fbd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937"/>
    <a:srgbClr val="E52126"/>
    <a:srgbClr val="DCC5D2"/>
    <a:srgbClr val="91456F"/>
    <a:srgbClr val="7FC1BF"/>
    <a:srgbClr val="FFFFFF"/>
    <a:srgbClr val="75164B"/>
    <a:srgbClr val="BFE0DF"/>
    <a:srgbClr val="339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ike (Adelphi Real World)" userId="S::james.pike@omc.com::07e51422-d393-40b9-8677-3123ba4fbd74" providerId="AD" clId="Web-{CCDAEA0E-62BC-4964-A7A1-8056619F18FE}"/>
    <pc:docChg chg="modSld">
      <pc:chgData name="James Pike (Adelphi Real World)" userId="S::james.pike@omc.com::07e51422-d393-40b9-8677-3123ba4fbd74" providerId="AD" clId="Web-{CCDAEA0E-62BC-4964-A7A1-8056619F18FE}" dt="2025-09-08T07:28:12.347" v="0" actId="20577"/>
      <pc:docMkLst>
        <pc:docMk/>
      </pc:docMkLst>
      <pc:sldChg chg="modSp">
        <pc:chgData name="James Pike (Adelphi Real World)" userId="S::james.pike@omc.com::07e51422-d393-40b9-8677-3123ba4fbd74" providerId="AD" clId="Web-{CCDAEA0E-62BC-4964-A7A1-8056619F18FE}" dt="2025-09-08T07:28:12.347" v="0" actId="20577"/>
        <pc:sldMkLst>
          <pc:docMk/>
          <pc:sldMk cId="2602926151" sldId="263"/>
        </pc:sldMkLst>
        <pc:spChg chg="mod">
          <ac:chgData name="James Pike (Adelphi Real World)" userId="S::james.pike@omc.com::07e51422-d393-40b9-8677-3123ba4fbd74" providerId="AD" clId="Web-{CCDAEA0E-62BC-4964-A7A1-8056619F18FE}" dt="2025-09-08T07:28:12.347" v="0" actId="20577"/>
          <ac:spMkLst>
            <pc:docMk/>
            <pc:sldMk cId="2602926151" sldId="263"/>
            <ac:spMk id="3" creationId="{77B1EB18-DC39-26B8-AAF9-9E01E9690BFD}"/>
          </ac:spMkLst>
        </pc:spChg>
      </pc:sldChg>
    </pc:docChg>
  </pc:docChgLst>
  <pc:docChgLst>
    <pc:chgData name="James Pike (Adelphi Real World)" userId="S::james.pike@omc.com::07e51422-d393-40b9-8677-3123ba4fbd74" providerId="AD" clId="Web-{741663C1-AD3C-44A5-8796-00AD274FF34D}"/>
    <pc:docChg chg="mod modSld">
      <pc:chgData name="James Pike (Adelphi Real World)" userId="S::james.pike@omc.com::07e51422-d393-40b9-8677-3123ba4fbd74" providerId="AD" clId="Web-{741663C1-AD3C-44A5-8796-00AD274FF34D}" dt="2025-09-05T08:11:58.227" v="31" actId="20577"/>
      <pc:docMkLst>
        <pc:docMk/>
      </pc:docMkLst>
      <pc:sldChg chg="addSp delSp modSp">
        <pc:chgData name="James Pike (Adelphi Real World)" userId="S::james.pike@omc.com::07e51422-d393-40b9-8677-3123ba4fbd74" providerId="AD" clId="Web-{741663C1-AD3C-44A5-8796-00AD274FF34D}" dt="2025-09-05T08:06:37.691" v="1"/>
        <pc:sldMkLst>
          <pc:docMk/>
          <pc:sldMk cId="2536537516" sldId="271"/>
        </pc:sldMkLst>
        <pc:picChg chg="add mod">
          <ac:chgData name="James Pike (Adelphi Real World)" userId="S::james.pike@omc.com::07e51422-d393-40b9-8677-3123ba4fbd74" providerId="AD" clId="Web-{741663C1-AD3C-44A5-8796-00AD274FF34D}" dt="2025-09-05T08:06:37.691" v="1"/>
          <ac:picMkLst>
            <pc:docMk/>
            <pc:sldMk cId="2536537516" sldId="271"/>
            <ac:picMk id="2" creationId="{CD07C81B-A24E-D587-F436-6C36D6223A74}"/>
          </ac:picMkLst>
        </pc:picChg>
      </pc:sldChg>
      <pc:sldChg chg="modSp">
        <pc:chgData name="James Pike (Adelphi Real World)" userId="S::james.pike@omc.com::07e51422-d393-40b9-8677-3123ba4fbd74" providerId="AD" clId="Web-{741663C1-AD3C-44A5-8796-00AD274FF34D}" dt="2025-09-05T08:11:58.227" v="31" actId="20577"/>
        <pc:sldMkLst>
          <pc:docMk/>
          <pc:sldMk cId="3677183208" sldId="277"/>
        </pc:sldMkLst>
        <pc:spChg chg="mod">
          <ac:chgData name="James Pike (Adelphi Real World)" userId="S::james.pike@omc.com::07e51422-d393-40b9-8677-3123ba4fbd74" providerId="AD" clId="Web-{741663C1-AD3C-44A5-8796-00AD274FF34D}" dt="2025-09-05T08:11:58.227" v="31" actId="20577"/>
          <ac:spMkLst>
            <pc:docMk/>
            <pc:sldMk cId="3677183208" sldId="277"/>
            <ac:spMk id="2" creationId="{AF2F678E-51B7-2B60-388A-9BE56E6C51E9}"/>
          </ac:spMkLst>
        </pc:spChg>
      </pc:sldChg>
    </pc:docChg>
  </pc:docChgLst>
  <pc:docChgLst>
    <pc:chgData name="James Pike (Adelphi Real World)" userId="S::james.pike@omc.com::07e51422-d393-40b9-8677-3123ba4fbd74" providerId="AD" clId="Web-{B4317C3B-C44C-4E09-9815-70CC3B03F211}"/>
    <pc:docChg chg="modSld">
      <pc:chgData name="James Pike (Adelphi Real World)" userId="S::james.pike@omc.com::07e51422-d393-40b9-8677-3123ba4fbd74" providerId="AD" clId="Web-{B4317C3B-C44C-4E09-9815-70CC3B03F211}" dt="2025-09-05T13:55:41.867" v="22" actId="14100"/>
      <pc:docMkLst>
        <pc:docMk/>
      </pc:docMkLst>
      <pc:sldChg chg="modSp modCm">
        <pc:chgData name="James Pike (Adelphi Real World)" userId="S::james.pike@omc.com::07e51422-d393-40b9-8677-3123ba4fbd74" providerId="AD" clId="Web-{B4317C3B-C44C-4E09-9815-70CC3B03F211}" dt="2025-09-05T13:52:24.407" v="1" actId="20577"/>
        <pc:sldMkLst>
          <pc:docMk/>
          <pc:sldMk cId="1527525162" sldId="258"/>
        </pc:sldMkLst>
        <pc:spChg chg="mod">
          <ac:chgData name="James Pike (Adelphi Real World)" userId="S::james.pike@omc.com::07e51422-d393-40b9-8677-3123ba4fbd74" providerId="AD" clId="Web-{B4317C3B-C44C-4E09-9815-70CC3B03F211}" dt="2025-09-05T13:52:24.407" v="1" actId="20577"/>
          <ac:spMkLst>
            <pc:docMk/>
            <pc:sldMk cId="1527525162" sldId="258"/>
            <ac:spMk id="2" creationId="{5CC7C889-857C-24AC-2647-37FC4B28D40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mes Pike (Adelphi Real World)" userId="S::james.pike@omc.com::07e51422-d393-40b9-8677-3123ba4fbd74" providerId="AD" clId="Web-{B4317C3B-C44C-4E09-9815-70CC3B03F211}" dt="2025-09-05T13:52:09.328" v="0" actId="20577"/>
              <pc2:cmMkLst xmlns:pc2="http://schemas.microsoft.com/office/powerpoint/2019/9/main/command">
                <pc:docMk/>
                <pc:sldMk cId="1527525162" sldId="258"/>
                <pc2:cmMk id="{6BFA3048-7E81-40DE-B1FF-CF8F7E53F068}"/>
              </pc2:cmMkLst>
            </pc226:cmChg>
          </p:ext>
        </pc:extLst>
      </pc:sldChg>
      <pc:sldChg chg="modSp modCm">
        <pc:chgData name="James Pike (Adelphi Real World)" userId="S::james.pike@omc.com::07e51422-d393-40b9-8677-3123ba4fbd74" providerId="AD" clId="Web-{B4317C3B-C44C-4E09-9815-70CC3B03F211}" dt="2025-09-05T13:55:41.867" v="22" actId="14100"/>
        <pc:sldMkLst>
          <pc:docMk/>
          <pc:sldMk cId="2312170745" sldId="259"/>
        </pc:sldMkLst>
        <pc:spChg chg="mod">
          <ac:chgData name="James Pike (Adelphi Real World)" userId="S::james.pike@omc.com::07e51422-d393-40b9-8677-3123ba4fbd74" providerId="AD" clId="Web-{B4317C3B-C44C-4E09-9815-70CC3B03F211}" dt="2025-09-05T13:55:30.883" v="3" actId="20577"/>
          <ac:spMkLst>
            <pc:docMk/>
            <pc:sldMk cId="2312170745" sldId="259"/>
            <ac:spMk id="2" creationId="{640D2FB9-A9C0-AB5D-DB6C-2A32624311CB}"/>
          </ac:spMkLst>
        </pc:spChg>
        <pc:picChg chg="mod">
          <ac:chgData name="James Pike (Adelphi Real World)" userId="S::james.pike@omc.com::07e51422-d393-40b9-8677-3123ba4fbd74" providerId="AD" clId="Web-{B4317C3B-C44C-4E09-9815-70CC3B03F211}" dt="2025-09-05T13:55:41.867" v="22" actId="14100"/>
          <ac:picMkLst>
            <pc:docMk/>
            <pc:sldMk cId="2312170745" sldId="259"/>
            <ac:picMk id="5" creationId="{47B50BF3-3623-9007-E2DE-182DFE42A2B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mes Pike (Adelphi Real World)" userId="S::james.pike@omc.com::07e51422-d393-40b9-8677-3123ba4fbd74" providerId="AD" clId="Web-{B4317C3B-C44C-4E09-9815-70CC3B03F211}" dt="2025-09-05T13:55:24.101" v="2" actId="20577"/>
              <pc2:cmMkLst xmlns:pc2="http://schemas.microsoft.com/office/powerpoint/2019/9/main/command">
                <pc:docMk/>
                <pc:sldMk cId="2312170745" sldId="259"/>
                <pc2:cmMk id="{2C84A38F-4AB2-4FC2-B0BD-5586DF876551}"/>
              </pc2:cmMkLst>
            </pc226:cmChg>
            <pc226:cmChg xmlns:pc226="http://schemas.microsoft.com/office/powerpoint/2022/06/main/command" chg="mod">
              <pc226:chgData name="James Pike (Adelphi Real World)" userId="S::james.pike@omc.com::07e51422-d393-40b9-8677-3123ba4fbd74" providerId="AD" clId="Web-{B4317C3B-C44C-4E09-9815-70CC3B03F211}" dt="2025-09-05T13:55:24.101" v="2" actId="20577"/>
              <pc2:cmMkLst xmlns:pc2="http://schemas.microsoft.com/office/powerpoint/2019/9/main/command">
                <pc:docMk/>
                <pc:sldMk cId="2312170745" sldId="259"/>
                <pc2:cmMk id="{D0959AD0-4473-4D5E-A1A6-00F4144BD6EF}"/>
              </pc2:cmMkLst>
            </pc226:cmChg>
          </p:ext>
        </pc:extLst>
      </pc:sldChg>
    </pc:docChg>
  </pc:docChgLst>
  <pc:docChgLst>
    <pc:chgData name="Chloe Middleton-Dalby (Adelphi Real World)" userId="S::chloe.middleton-dalby@omc.com::171c7dc4-59fe-4687-ae5c-9857666ffd6b" providerId="AD" clId="Web-{FE9225F7-26DE-1ED1-DD8C-082A176009EA}"/>
    <pc:docChg chg="mod">
      <pc:chgData name="Chloe Middleton-Dalby (Adelphi Real World)" userId="S::chloe.middleton-dalby@omc.com::171c7dc4-59fe-4687-ae5c-9857666ffd6b" providerId="AD" clId="Web-{FE9225F7-26DE-1ED1-DD8C-082A176009EA}" dt="2025-09-05T13:10:10.122" v="0"/>
      <pc:docMkLst>
        <pc:docMk/>
      </pc:docMkLst>
    </pc:docChg>
  </pc:docChgLst>
  <pc:docChgLst>
    <pc:chgData name="James Pike (Adelphi Real World)" userId="07e51422-d393-40b9-8677-3123ba4fbd74" providerId="ADAL" clId="{04D37C1A-FD61-444E-A100-A62C16FA0B93}"/>
    <pc:docChg chg="undo custSel modSld">
      <pc:chgData name="James Pike (Adelphi Real World)" userId="07e51422-d393-40b9-8677-3123ba4fbd74" providerId="ADAL" clId="{04D37C1A-FD61-444E-A100-A62C16FA0B93}" dt="2025-09-05T14:12:03.681" v="391" actId="20577"/>
      <pc:docMkLst>
        <pc:docMk/>
      </pc:docMkLst>
      <pc:sldChg chg="modSp mod">
        <pc:chgData name="James Pike (Adelphi Real World)" userId="07e51422-d393-40b9-8677-3123ba4fbd74" providerId="ADAL" clId="{04D37C1A-FD61-444E-A100-A62C16FA0B93}" dt="2025-09-05T13:58:49.354" v="142" actId="14100"/>
        <pc:sldMkLst>
          <pc:docMk/>
          <pc:sldMk cId="2312170745" sldId="259"/>
        </pc:sldMkLst>
        <pc:picChg chg="mod">
          <ac:chgData name="James Pike (Adelphi Real World)" userId="07e51422-d393-40b9-8677-3123ba4fbd74" providerId="ADAL" clId="{04D37C1A-FD61-444E-A100-A62C16FA0B93}" dt="2025-09-05T13:58:49.354" v="142" actId="14100"/>
          <ac:picMkLst>
            <pc:docMk/>
            <pc:sldMk cId="2312170745" sldId="259"/>
            <ac:picMk id="5" creationId="{47B50BF3-3623-9007-E2DE-182DFE42A2B8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3:58:30.343" v="141" actId="1076"/>
        <pc:sldMkLst>
          <pc:docMk/>
          <pc:sldMk cId="2083462103" sldId="262"/>
        </pc:sldMkLst>
        <pc:picChg chg="mod">
          <ac:chgData name="James Pike (Adelphi Real World)" userId="07e51422-d393-40b9-8677-3123ba4fbd74" providerId="ADAL" clId="{04D37C1A-FD61-444E-A100-A62C16FA0B93}" dt="2025-09-05T13:58:30.343" v="141" actId="1076"/>
          <ac:picMkLst>
            <pc:docMk/>
            <pc:sldMk cId="2083462103" sldId="262"/>
            <ac:picMk id="13" creationId="{FC1EC6DC-9732-D3F6-4BF1-C2BF416D1784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3:59:33.812" v="144" actId="1076"/>
        <pc:sldMkLst>
          <pc:docMk/>
          <pc:sldMk cId="2602926151" sldId="263"/>
        </pc:sldMkLst>
        <pc:picChg chg="mod">
          <ac:chgData name="James Pike (Adelphi Real World)" userId="07e51422-d393-40b9-8677-3123ba4fbd74" providerId="ADAL" clId="{04D37C1A-FD61-444E-A100-A62C16FA0B93}" dt="2025-09-05T13:59:33.812" v="144" actId="1076"/>
          <ac:picMkLst>
            <pc:docMk/>
            <pc:sldMk cId="2602926151" sldId="263"/>
            <ac:picMk id="5" creationId="{FFA4E211-95F7-54D0-A207-07DB59A8FF49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00:57.943" v="179" actId="1076"/>
        <pc:sldMkLst>
          <pc:docMk/>
          <pc:sldMk cId="206383498" sldId="264"/>
        </pc:sldMkLst>
        <pc:picChg chg="mod">
          <ac:chgData name="James Pike (Adelphi Real World)" userId="07e51422-d393-40b9-8677-3123ba4fbd74" providerId="ADAL" clId="{04D37C1A-FD61-444E-A100-A62C16FA0B93}" dt="2025-09-05T14:00:57.943" v="179" actId="1076"/>
          <ac:picMkLst>
            <pc:docMk/>
            <pc:sldMk cId="206383498" sldId="264"/>
            <ac:picMk id="9" creationId="{6E1776E5-87BB-65A4-DC44-FDC707044293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01:14.414" v="181" actId="1076"/>
        <pc:sldMkLst>
          <pc:docMk/>
          <pc:sldMk cId="1056648045" sldId="265"/>
        </pc:sldMkLst>
        <pc:picChg chg="mod">
          <ac:chgData name="James Pike (Adelphi Real World)" userId="07e51422-d393-40b9-8677-3123ba4fbd74" providerId="ADAL" clId="{04D37C1A-FD61-444E-A100-A62C16FA0B93}" dt="2025-09-05T14:01:14.414" v="181" actId="1076"/>
          <ac:picMkLst>
            <pc:docMk/>
            <pc:sldMk cId="1056648045" sldId="265"/>
            <ac:picMk id="9" creationId="{5962312D-42B1-775B-B630-4C61CDF0A70B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06:45.600" v="221" actId="1076"/>
        <pc:sldMkLst>
          <pc:docMk/>
          <pc:sldMk cId="4210026343" sldId="267"/>
        </pc:sldMkLst>
        <pc:picChg chg="mod">
          <ac:chgData name="James Pike (Adelphi Real World)" userId="07e51422-d393-40b9-8677-3123ba4fbd74" providerId="ADAL" clId="{04D37C1A-FD61-444E-A100-A62C16FA0B93}" dt="2025-09-05T14:06:45.600" v="221" actId="1076"/>
          <ac:picMkLst>
            <pc:docMk/>
            <pc:sldMk cId="4210026343" sldId="267"/>
            <ac:picMk id="5" creationId="{94205214-A800-FC4D-F257-D2CE01632B35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06:57.796" v="223" actId="1076"/>
        <pc:sldMkLst>
          <pc:docMk/>
          <pc:sldMk cId="2615053248" sldId="268"/>
        </pc:sldMkLst>
        <pc:picChg chg="mod">
          <ac:chgData name="James Pike (Adelphi Real World)" userId="07e51422-d393-40b9-8677-3123ba4fbd74" providerId="ADAL" clId="{04D37C1A-FD61-444E-A100-A62C16FA0B93}" dt="2025-09-05T14:06:57.796" v="223" actId="1076"/>
          <ac:picMkLst>
            <pc:docMk/>
            <pc:sldMk cId="2615053248" sldId="268"/>
            <ac:picMk id="5" creationId="{7FF8A71C-2D0E-81AB-9E38-51990880F31A}"/>
          </ac:picMkLst>
        </pc:picChg>
      </pc:sldChg>
      <pc:sldChg chg="addSp modSp mod modCm">
        <pc:chgData name="James Pike (Adelphi Real World)" userId="07e51422-d393-40b9-8677-3123ba4fbd74" providerId="ADAL" clId="{04D37C1A-FD61-444E-A100-A62C16FA0B93}" dt="2025-09-05T14:05:43.383" v="217" actId="6549"/>
        <pc:sldMkLst>
          <pc:docMk/>
          <pc:sldMk cId="3862210629" sldId="269"/>
        </pc:sldMkLst>
        <pc:spChg chg="mod">
          <ac:chgData name="James Pike (Adelphi Real World)" userId="07e51422-d393-40b9-8677-3123ba4fbd74" providerId="ADAL" clId="{04D37C1A-FD61-444E-A100-A62C16FA0B93}" dt="2025-09-05T14:05:43.383" v="217" actId="6549"/>
          <ac:spMkLst>
            <pc:docMk/>
            <pc:sldMk cId="3862210629" sldId="269"/>
            <ac:spMk id="2" creationId="{612D70D5-E941-AD3B-5119-3AEB177D71C6}"/>
          </ac:spMkLst>
        </pc:spChg>
        <pc:picChg chg="add mod">
          <ac:chgData name="James Pike (Adelphi Real World)" userId="07e51422-d393-40b9-8677-3123ba4fbd74" providerId="ADAL" clId="{04D37C1A-FD61-444E-A100-A62C16FA0B93}" dt="2025-09-05T14:05:21.539" v="212" actId="1076"/>
          <ac:picMkLst>
            <pc:docMk/>
            <pc:sldMk cId="3862210629" sldId="269"/>
            <ac:picMk id="5" creationId="{976AECDE-1463-5D18-ADC7-23E2301A0F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mes Pike (Adelphi Real World)" userId="07e51422-d393-40b9-8677-3123ba4fbd74" providerId="ADAL" clId="{04D37C1A-FD61-444E-A100-A62C16FA0B93}" dt="2025-09-05T14:03:57.711" v="206" actId="20577"/>
              <pc2:cmMkLst xmlns:pc2="http://schemas.microsoft.com/office/powerpoint/2019/9/main/command">
                <pc:docMk/>
                <pc:sldMk cId="3862210629" sldId="269"/>
                <pc2:cmMk id="{11185EB5-9F1A-4F6C-86DA-B6BEC6AA9C8D}"/>
              </pc2:cmMkLst>
            </pc226:cmChg>
          </p:ext>
        </pc:extLst>
      </pc:sldChg>
      <pc:sldChg chg="modSp mod">
        <pc:chgData name="James Pike (Adelphi Real World)" userId="07e51422-d393-40b9-8677-3123ba4fbd74" providerId="ADAL" clId="{04D37C1A-FD61-444E-A100-A62C16FA0B93}" dt="2025-09-05T14:06:24.845" v="219" actId="1076"/>
        <pc:sldMkLst>
          <pc:docMk/>
          <pc:sldMk cId="3059885421" sldId="270"/>
        </pc:sldMkLst>
        <pc:picChg chg="mod">
          <ac:chgData name="James Pike (Adelphi Real World)" userId="07e51422-d393-40b9-8677-3123ba4fbd74" providerId="ADAL" clId="{04D37C1A-FD61-444E-A100-A62C16FA0B93}" dt="2025-09-05T14:06:24.845" v="219" actId="1076"/>
          <ac:picMkLst>
            <pc:docMk/>
            <pc:sldMk cId="3059885421" sldId="270"/>
            <ac:picMk id="4" creationId="{F409EA76-351C-3CEC-3686-6CF44743284F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07:17.947" v="225" actId="1076"/>
        <pc:sldMkLst>
          <pc:docMk/>
          <pc:sldMk cId="2536537516" sldId="271"/>
        </pc:sldMkLst>
        <pc:picChg chg="mod">
          <ac:chgData name="James Pike (Adelphi Real World)" userId="07e51422-d393-40b9-8677-3123ba4fbd74" providerId="ADAL" clId="{04D37C1A-FD61-444E-A100-A62C16FA0B93}" dt="2025-09-05T14:07:17.947" v="225" actId="1076"/>
          <ac:picMkLst>
            <pc:docMk/>
            <pc:sldMk cId="2536537516" sldId="271"/>
            <ac:picMk id="2" creationId="{CD07C81B-A24E-D587-F436-6C36D6223A74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12:03.681" v="391" actId="20577"/>
        <pc:sldMkLst>
          <pc:docMk/>
          <pc:sldMk cId="2119620522" sldId="272"/>
        </pc:sldMkLst>
        <pc:spChg chg="mod">
          <ac:chgData name="James Pike (Adelphi Real World)" userId="07e51422-d393-40b9-8677-3123ba4fbd74" providerId="ADAL" clId="{04D37C1A-FD61-444E-A100-A62C16FA0B93}" dt="2025-09-05T14:12:03.681" v="391" actId="20577"/>
          <ac:spMkLst>
            <pc:docMk/>
            <pc:sldMk cId="2119620522" sldId="272"/>
            <ac:spMk id="2" creationId="{0E6C8752-4C01-66BB-85B7-7B91241F529E}"/>
          </ac:spMkLst>
        </pc:spChg>
      </pc:sldChg>
      <pc:sldChg chg="modSp mod">
        <pc:chgData name="James Pike (Adelphi Real World)" userId="07e51422-d393-40b9-8677-3123ba4fbd74" providerId="ADAL" clId="{04D37C1A-FD61-444E-A100-A62C16FA0B93}" dt="2025-09-05T14:00:00.128" v="148" actId="1076"/>
        <pc:sldMkLst>
          <pc:docMk/>
          <pc:sldMk cId="4227898450" sldId="273"/>
        </pc:sldMkLst>
        <pc:spChg chg="mod">
          <ac:chgData name="James Pike (Adelphi Real World)" userId="07e51422-d393-40b9-8677-3123ba4fbd74" providerId="ADAL" clId="{04D37C1A-FD61-444E-A100-A62C16FA0B93}" dt="2025-09-05T13:59:50.009" v="146"/>
          <ac:spMkLst>
            <pc:docMk/>
            <pc:sldMk cId="4227898450" sldId="273"/>
            <ac:spMk id="3" creationId="{A55B3376-C346-6504-A9C3-C0398C415BAF}"/>
          </ac:spMkLst>
        </pc:spChg>
        <pc:picChg chg="mod">
          <ac:chgData name="James Pike (Adelphi Real World)" userId="07e51422-d393-40b9-8677-3123ba4fbd74" providerId="ADAL" clId="{04D37C1A-FD61-444E-A100-A62C16FA0B93}" dt="2025-09-05T14:00:00.128" v="148" actId="1076"/>
          <ac:picMkLst>
            <pc:docMk/>
            <pc:sldMk cId="4227898450" sldId="273"/>
            <ac:picMk id="9" creationId="{B2A2563D-8E68-F446-350C-3ED1EBF41292}"/>
          </ac:picMkLst>
        </pc:picChg>
      </pc:sldChg>
      <pc:sldChg chg="modSp mod">
        <pc:chgData name="James Pike (Adelphi Real World)" userId="07e51422-d393-40b9-8677-3123ba4fbd74" providerId="ADAL" clId="{04D37C1A-FD61-444E-A100-A62C16FA0B93}" dt="2025-09-05T14:01:37.153" v="185" actId="1076"/>
        <pc:sldMkLst>
          <pc:docMk/>
          <pc:sldMk cId="4264030006" sldId="274"/>
        </pc:sldMkLst>
        <pc:spChg chg="mod">
          <ac:chgData name="James Pike (Adelphi Real World)" userId="07e51422-d393-40b9-8677-3123ba4fbd74" providerId="ADAL" clId="{04D37C1A-FD61-444E-A100-A62C16FA0B93}" dt="2025-09-05T14:01:21.472" v="183"/>
          <ac:spMkLst>
            <pc:docMk/>
            <pc:sldMk cId="4264030006" sldId="274"/>
            <ac:spMk id="3" creationId="{4B542C59-8F6B-B173-51AD-61494260ECB9}"/>
          </ac:spMkLst>
        </pc:spChg>
        <pc:picChg chg="mod">
          <ac:chgData name="James Pike (Adelphi Real World)" userId="07e51422-d393-40b9-8677-3123ba4fbd74" providerId="ADAL" clId="{04D37C1A-FD61-444E-A100-A62C16FA0B93}" dt="2025-09-05T14:01:37.153" v="185" actId="1076"/>
          <ac:picMkLst>
            <pc:docMk/>
            <pc:sldMk cId="4264030006" sldId="274"/>
            <ac:picMk id="5" creationId="{759A05D8-3F07-43A4-999B-C23FFB304520}"/>
          </ac:picMkLst>
        </pc:picChg>
      </pc:sldChg>
      <pc:sldChg chg="modSp mod modCm">
        <pc:chgData name="James Pike (Adelphi Real World)" userId="07e51422-d393-40b9-8677-3123ba4fbd74" providerId="ADAL" clId="{04D37C1A-FD61-444E-A100-A62C16FA0B93}" dt="2025-09-05T13:57:49.024" v="62" actId="20577"/>
        <pc:sldMkLst>
          <pc:docMk/>
          <pc:sldMk cId="3677183208" sldId="277"/>
        </pc:sldMkLst>
        <pc:spChg chg="mod">
          <ac:chgData name="James Pike (Adelphi Real World)" userId="07e51422-d393-40b9-8677-3123ba4fbd74" providerId="ADAL" clId="{04D37C1A-FD61-444E-A100-A62C16FA0B93}" dt="2025-09-05T13:57:49.024" v="62" actId="20577"/>
          <ac:spMkLst>
            <pc:docMk/>
            <pc:sldMk cId="3677183208" sldId="277"/>
            <ac:spMk id="2" creationId="{AF2F678E-51B7-2B60-388A-9BE56E6C51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mes Pike (Adelphi Real World)" userId="07e51422-d393-40b9-8677-3123ba4fbd74" providerId="ADAL" clId="{04D37C1A-FD61-444E-A100-A62C16FA0B93}" dt="2025-09-05T13:57:49.024" v="62" actId="20577"/>
              <pc2:cmMkLst xmlns:pc2="http://schemas.microsoft.com/office/powerpoint/2019/9/main/command">
                <pc:docMk/>
                <pc:sldMk cId="3677183208" sldId="277"/>
                <pc2:cmMk id="{A7231535-5C94-49CA-84F9-450746422333}"/>
              </pc2:cmMkLst>
            </pc226:cmChg>
          </p:ext>
        </pc:extLst>
      </pc:sldChg>
    </pc:docChg>
  </pc:docChgLst>
  <pc:docChgLst>
    <pc:chgData name="James Pike (Adelphi Real World)" userId="07e51422-d393-40b9-8677-3123ba4fbd74" providerId="ADAL" clId="{2FC97E99-61F2-46D7-B260-57BE1FC43722}"/>
    <pc:docChg chg="undo redo custSel addSld delSld modSld sldOrd modSection">
      <pc:chgData name="James Pike (Adelphi Real World)" userId="07e51422-d393-40b9-8677-3123ba4fbd74" providerId="ADAL" clId="{2FC97E99-61F2-46D7-B260-57BE1FC43722}" dt="2025-09-09T10:25:39.673" v="4406" actId="20577"/>
      <pc:docMkLst>
        <pc:docMk/>
      </pc:docMkLst>
      <pc:sldChg chg="modSp del mod">
        <pc:chgData name="James Pike (Adelphi Real World)" userId="07e51422-d393-40b9-8677-3123ba4fbd74" providerId="ADAL" clId="{2FC97E99-61F2-46D7-B260-57BE1FC43722}" dt="2025-09-03T14:18:28.023" v="2896" actId="2696"/>
        <pc:sldMkLst>
          <pc:docMk/>
          <pc:sldMk cId="3408920300" sldId="257"/>
        </pc:sldMkLst>
      </pc:sldChg>
      <pc:sldChg chg="modSp mod">
        <pc:chgData name="James Pike (Adelphi Real World)" userId="07e51422-d393-40b9-8677-3123ba4fbd74" providerId="ADAL" clId="{2FC97E99-61F2-46D7-B260-57BE1FC43722}" dt="2025-09-03T15:19:07.049" v="4179" actId="6549"/>
        <pc:sldMkLst>
          <pc:docMk/>
          <pc:sldMk cId="1527525162" sldId="258"/>
        </pc:sldMkLst>
        <pc:spChg chg="mod">
          <ac:chgData name="James Pike (Adelphi Real World)" userId="07e51422-d393-40b9-8677-3123ba4fbd74" providerId="ADAL" clId="{2FC97E99-61F2-46D7-B260-57BE1FC43722}" dt="2025-09-03T15:19:07.049" v="4179" actId="6549"/>
          <ac:spMkLst>
            <pc:docMk/>
            <pc:sldMk cId="1527525162" sldId="258"/>
            <ac:spMk id="2" creationId="{5CC7C889-857C-24AC-2647-37FC4B28D402}"/>
          </ac:spMkLst>
        </pc:spChg>
      </pc:sldChg>
      <pc:sldChg chg="addSp modSp mod ord">
        <pc:chgData name="James Pike (Adelphi Real World)" userId="07e51422-d393-40b9-8677-3123ba4fbd74" providerId="ADAL" clId="{2FC97E99-61F2-46D7-B260-57BE1FC43722}" dt="2025-09-03T14:47:13.251" v="3400" actId="113"/>
        <pc:sldMkLst>
          <pc:docMk/>
          <pc:sldMk cId="2312170745" sldId="259"/>
        </pc:sldMkLst>
        <pc:spChg chg="mod">
          <ac:chgData name="James Pike (Adelphi Real World)" userId="07e51422-d393-40b9-8677-3123ba4fbd74" providerId="ADAL" clId="{2FC97E99-61F2-46D7-B260-57BE1FC43722}" dt="2025-09-03T14:45:33.472" v="3397" actId="20577"/>
          <ac:spMkLst>
            <pc:docMk/>
            <pc:sldMk cId="2312170745" sldId="259"/>
            <ac:spMk id="2" creationId="{640D2FB9-A9C0-AB5D-DB6C-2A32624311CB}"/>
          </ac:spMkLst>
        </pc:spChg>
        <pc:spChg chg="mod">
          <ac:chgData name="James Pike (Adelphi Real World)" userId="07e51422-d393-40b9-8677-3123ba4fbd74" providerId="ADAL" clId="{2FC97E99-61F2-46D7-B260-57BE1FC43722}" dt="2025-09-03T14:47:13.251" v="3400" actId="113"/>
          <ac:spMkLst>
            <pc:docMk/>
            <pc:sldMk cId="2312170745" sldId="259"/>
            <ac:spMk id="3" creationId="{34431C5F-3F4B-63C0-124A-46B45B84EE4C}"/>
          </ac:spMkLst>
        </pc:spChg>
        <pc:picChg chg="add mod">
          <ac:chgData name="James Pike (Adelphi Real World)" userId="07e51422-d393-40b9-8677-3123ba4fbd74" providerId="ADAL" clId="{2FC97E99-61F2-46D7-B260-57BE1FC43722}" dt="2025-09-03T11:08:57.206" v="1692" actId="1076"/>
          <ac:picMkLst>
            <pc:docMk/>
            <pc:sldMk cId="2312170745" sldId="259"/>
            <ac:picMk id="5" creationId="{47B50BF3-3623-9007-E2DE-182DFE42A2B8}"/>
          </ac:picMkLst>
        </pc:picChg>
      </pc:sldChg>
      <pc:sldChg chg="del">
        <pc:chgData name="James Pike (Adelphi Real World)" userId="07e51422-d393-40b9-8677-3123ba4fbd74" providerId="ADAL" clId="{2FC97E99-61F2-46D7-B260-57BE1FC43722}" dt="2025-09-01T15:38:37.810" v="1079" actId="2696"/>
        <pc:sldMkLst>
          <pc:docMk/>
          <pc:sldMk cId="869738965" sldId="260"/>
        </pc:sldMkLst>
      </pc:sldChg>
      <pc:sldChg chg="modSp new mod">
        <pc:chgData name="James Pike (Adelphi Real World)" userId="07e51422-d393-40b9-8677-3123ba4fbd74" providerId="ADAL" clId="{2FC97E99-61F2-46D7-B260-57BE1FC43722}" dt="2025-09-03T15:07:07.247" v="3498" actId="20577"/>
        <pc:sldMkLst>
          <pc:docMk/>
          <pc:sldMk cId="2698143291" sldId="261"/>
        </pc:sldMkLst>
        <pc:spChg chg="mod">
          <ac:chgData name="James Pike (Adelphi Real World)" userId="07e51422-d393-40b9-8677-3123ba4fbd74" providerId="ADAL" clId="{2FC97E99-61F2-46D7-B260-57BE1FC43722}" dt="2025-09-03T15:07:07.247" v="3498" actId="20577"/>
          <ac:spMkLst>
            <pc:docMk/>
            <pc:sldMk cId="2698143291" sldId="261"/>
            <ac:spMk id="2" creationId="{A65A4856-88F8-EE93-7CD5-85302CD7F4C2}"/>
          </ac:spMkLst>
        </pc:spChg>
        <pc:spChg chg="mod">
          <ac:chgData name="James Pike (Adelphi Real World)" userId="07e51422-d393-40b9-8677-3123ba4fbd74" providerId="ADAL" clId="{2FC97E99-61F2-46D7-B260-57BE1FC43722}" dt="2025-09-03T10:57:35.659" v="1408" actId="20577"/>
          <ac:spMkLst>
            <pc:docMk/>
            <pc:sldMk cId="2698143291" sldId="261"/>
            <ac:spMk id="3" creationId="{3956C335-99E1-C6B1-BE63-1BE56BE6202F}"/>
          </ac:spMkLst>
        </pc:spChg>
      </pc:sldChg>
      <pc:sldChg chg="addSp delSp modSp new mod ord">
        <pc:chgData name="James Pike (Adelphi Real World)" userId="07e51422-d393-40b9-8677-3123ba4fbd74" providerId="ADAL" clId="{2FC97E99-61F2-46D7-B260-57BE1FC43722}" dt="2025-09-03T14:46:31.667" v="3398" actId="478"/>
        <pc:sldMkLst>
          <pc:docMk/>
          <pc:sldMk cId="2083462103" sldId="262"/>
        </pc:sldMkLst>
        <pc:spChg chg="mod">
          <ac:chgData name="James Pike (Adelphi Real World)" userId="07e51422-d393-40b9-8677-3123ba4fbd74" providerId="ADAL" clId="{2FC97E99-61F2-46D7-B260-57BE1FC43722}" dt="2025-09-01T15:38:21.291" v="1053" actId="20577"/>
          <ac:spMkLst>
            <pc:docMk/>
            <pc:sldMk cId="2083462103" sldId="262"/>
            <ac:spMk id="3" creationId="{892B501E-CCC6-1554-AB4B-9C0275CF26D4}"/>
          </ac:spMkLst>
        </pc:spChg>
        <pc:picChg chg="add mod">
          <ac:chgData name="James Pike (Adelphi Real World)" userId="07e51422-d393-40b9-8677-3123ba4fbd74" providerId="ADAL" clId="{2FC97E99-61F2-46D7-B260-57BE1FC43722}" dt="2025-09-03T14:07:42.882" v="2651" actId="1076"/>
          <ac:picMkLst>
            <pc:docMk/>
            <pc:sldMk cId="2083462103" sldId="262"/>
            <ac:picMk id="13" creationId="{FC1EC6DC-9732-D3F6-4BF1-C2BF416D1784}"/>
          </ac:picMkLst>
        </pc:picChg>
      </pc:sldChg>
      <pc:sldChg chg="addSp delSp modSp new mod">
        <pc:chgData name="James Pike (Adelphi Real World)" userId="07e51422-d393-40b9-8677-3123ba4fbd74" providerId="ADAL" clId="{2FC97E99-61F2-46D7-B260-57BE1FC43722}" dt="2025-09-03T13:40:14.180" v="1778" actId="1076"/>
        <pc:sldMkLst>
          <pc:docMk/>
          <pc:sldMk cId="2602926151" sldId="263"/>
        </pc:sldMkLst>
        <pc:spChg chg="mod">
          <ac:chgData name="James Pike (Adelphi Real World)" userId="07e51422-d393-40b9-8677-3123ba4fbd74" providerId="ADAL" clId="{2FC97E99-61F2-46D7-B260-57BE1FC43722}" dt="2025-09-01T15:38:32.365" v="1078" actId="20577"/>
          <ac:spMkLst>
            <pc:docMk/>
            <pc:sldMk cId="2602926151" sldId="263"/>
            <ac:spMk id="3" creationId="{77B1EB18-DC39-26B8-AAF9-9E01E9690BFD}"/>
          </ac:spMkLst>
        </pc:spChg>
        <pc:picChg chg="add mod ord">
          <ac:chgData name="James Pike (Adelphi Real World)" userId="07e51422-d393-40b9-8677-3123ba4fbd74" providerId="ADAL" clId="{2FC97E99-61F2-46D7-B260-57BE1FC43722}" dt="2025-09-03T13:40:14.180" v="1778" actId="1076"/>
          <ac:picMkLst>
            <pc:docMk/>
            <pc:sldMk cId="2602926151" sldId="263"/>
            <ac:picMk id="5" creationId="{FFA4E211-95F7-54D0-A207-07DB59A8FF49}"/>
          </ac:picMkLst>
        </pc:picChg>
      </pc:sldChg>
      <pc:sldChg chg="addSp delSp modSp new mod">
        <pc:chgData name="James Pike (Adelphi Real World)" userId="07e51422-d393-40b9-8677-3123ba4fbd74" providerId="ADAL" clId="{2FC97E99-61F2-46D7-B260-57BE1FC43722}" dt="2025-09-03T14:09:53.505" v="2682" actId="478"/>
        <pc:sldMkLst>
          <pc:docMk/>
          <pc:sldMk cId="206383498" sldId="264"/>
        </pc:sldMkLst>
        <pc:spChg chg="mod">
          <ac:chgData name="James Pike (Adelphi Real World)" userId="07e51422-d393-40b9-8677-3123ba4fbd74" providerId="ADAL" clId="{2FC97E99-61F2-46D7-B260-57BE1FC43722}" dt="2025-09-01T15:38:50.666" v="1104" actId="6549"/>
          <ac:spMkLst>
            <pc:docMk/>
            <pc:sldMk cId="206383498" sldId="264"/>
            <ac:spMk id="3" creationId="{983F59DD-41DB-A164-CB41-E71D61826778}"/>
          </ac:spMkLst>
        </pc:spChg>
        <pc:picChg chg="add mod">
          <ac:chgData name="James Pike (Adelphi Real World)" userId="07e51422-d393-40b9-8677-3123ba4fbd74" providerId="ADAL" clId="{2FC97E99-61F2-46D7-B260-57BE1FC43722}" dt="2025-09-03T14:09:50.306" v="2681" actId="1076"/>
          <ac:picMkLst>
            <pc:docMk/>
            <pc:sldMk cId="206383498" sldId="264"/>
            <ac:picMk id="9" creationId="{6E1776E5-87BB-65A4-DC44-FDC707044293}"/>
          </ac:picMkLst>
        </pc:picChg>
      </pc:sldChg>
      <pc:sldChg chg="addSp delSp modSp add mod">
        <pc:chgData name="James Pike (Adelphi Real World)" userId="07e51422-d393-40b9-8677-3123ba4fbd74" providerId="ADAL" clId="{2FC97E99-61F2-46D7-B260-57BE1FC43722}" dt="2025-09-03T13:48:24.778" v="1813" actId="478"/>
        <pc:sldMkLst>
          <pc:docMk/>
          <pc:sldMk cId="1056648045" sldId="265"/>
        </pc:sldMkLst>
        <pc:spChg chg="mod">
          <ac:chgData name="James Pike (Adelphi Real World)" userId="07e51422-d393-40b9-8677-3123ba4fbd74" providerId="ADAL" clId="{2FC97E99-61F2-46D7-B260-57BE1FC43722}" dt="2025-09-01T15:38:57.207" v="1107" actId="20577"/>
          <ac:spMkLst>
            <pc:docMk/>
            <pc:sldMk cId="1056648045" sldId="265"/>
            <ac:spMk id="3" creationId="{F1A52B17-C97A-9F2A-2468-93B94E6A0B7D}"/>
          </ac:spMkLst>
        </pc:spChg>
        <pc:picChg chg="add">
          <ac:chgData name="James Pike (Adelphi Real World)" userId="07e51422-d393-40b9-8677-3123ba4fbd74" providerId="ADAL" clId="{2FC97E99-61F2-46D7-B260-57BE1FC43722}" dt="2025-09-03T13:48:22.494" v="1812" actId="22"/>
          <ac:picMkLst>
            <pc:docMk/>
            <pc:sldMk cId="1056648045" sldId="265"/>
            <ac:picMk id="9" creationId="{5962312D-42B1-775B-B630-4C61CDF0A70B}"/>
          </ac:picMkLst>
        </pc:picChg>
      </pc:sldChg>
      <pc:sldChg chg="modSp new mod">
        <pc:chgData name="James Pike (Adelphi Real World)" userId="07e51422-d393-40b9-8677-3123ba4fbd74" providerId="ADAL" clId="{2FC97E99-61F2-46D7-B260-57BE1FC43722}" dt="2025-09-03T15:19:21.175" v="4181" actId="6549"/>
        <pc:sldMkLst>
          <pc:docMk/>
          <pc:sldMk cId="57333601" sldId="266"/>
        </pc:sldMkLst>
        <pc:spChg chg="mod">
          <ac:chgData name="James Pike (Adelphi Real World)" userId="07e51422-d393-40b9-8677-3123ba4fbd74" providerId="ADAL" clId="{2FC97E99-61F2-46D7-B260-57BE1FC43722}" dt="2025-09-03T15:19:21.175" v="4181" actId="6549"/>
          <ac:spMkLst>
            <pc:docMk/>
            <pc:sldMk cId="57333601" sldId="266"/>
            <ac:spMk id="2" creationId="{0465F89B-D74B-7D90-0299-CE0A24CA0F09}"/>
          </ac:spMkLst>
        </pc:spChg>
        <pc:spChg chg="mod">
          <ac:chgData name="James Pike (Adelphi Real World)" userId="07e51422-d393-40b9-8677-3123ba4fbd74" providerId="ADAL" clId="{2FC97E99-61F2-46D7-B260-57BE1FC43722}" dt="2025-09-03T13:51:34.657" v="2034" actId="20577"/>
          <ac:spMkLst>
            <pc:docMk/>
            <pc:sldMk cId="57333601" sldId="266"/>
            <ac:spMk id="3" creationId="{C1F9293F-8E96-2F0C-344B-04187D79E398}"/>
          </ac:spMkLst>
        </pc:spChg>
      </pc:sldChg>
      <pc:sldChg chg="addSp delSp modSp new mod">
        <pc:chgData name="James Pike (Adelphi Real World)" userId="07e51422-d393-40b9-8677-3123ba4fbd74" providerId="ADAL" clId="{2FC97E99-61F2-46D7-B260-57BE1FC43722}" dt="2025-09-03T14:08:17.290" v="2654" actId="1076"/>
        <pc:sldMkLst>
          <pc:docMk/>
          <pc:sldMk cId="4210026343" sldId="267"/>
        </pc:sldMkLst>
        <pc:spChg chg="mod">
          <ac:chgData name="James Pike (Adelphi Real World)" userId="07e51422-d393-40b9-8677-3123ba4fbd74" providerId="ADAL" clId="{2FC97E99-61F2-46D7-B260-57BE1FC43722}" dt="2025-09-01T15:39:21.428" v="1165" actId="20577"/>
          <ac:spMkLst>
            <pc:docMk/>
            <pc:sldMk cId="4210026343" sldId="267"/>
            <ac:spMk id="3" creationId="{88B25A0F-7323-F276-A106-7717A6D73C53}"/>
          </ac:spMkLst>
        </pc:spChg>
        <pc:picChg chg="add mod">
          <ac:chgData name="James Pike (Adelphi Real World)" userId="07e51422-d393-40b9-8677-3123ba4fbd74" providerId="ADAL" clId="{2FC97E99-61F2-46D7-B260-57BE1FC43722}" dt="2025-09-03T14:08:17.290" v="2654" actId="1076"/>
          <ac:picMkLst>
            <pc:docMk/>
            <pc:sldMk cId="4210026343" sldId="267"/>
            <ac:picMk id="5" creationId="{94205214-A800-FC4D-F257-D2CE01632B35}"/>
          </ac:picMkLst>
        </pc:picChg>
      </pc:sldChg>
      <pc:sldChg chg="addSp delSp modSp new mod">
        <pc:chgData name="James Pike (Adelphi Real World)" userId="07e51422-d393-40b9-8677-3123ba4fbd74" providerId="ADAL" clId="{2FC97E99-61F2-46D7-B260-57BE1FC43722}" dt="2025-09-03T14:11:15.214" v="2690" actId="478"/>
        <pc:sldMkLst>
          <pc:docMk/>
          <pc:sldMk cId="2615053248" sldId="268"/>
        </pc:sldMkLst>
        <pc:spChg chg="mod">
          <ac:chgData name="James Pike (Adelphi Real World)" userId="07e51422-d393-40b9-8677-3123ba4fbd74" providerId="ADAL" clId="{2FC97E99-61F2-46D7-B260-57BE1FC43722}" dt="2025-09-01T15:39:31.331" v="1193" actId="20577"/>
          <ac:spMkLst>
            <pc:docMk/>
            <pc:sldMk cId="2615053248" sldId="268"/>
            <ac:spMk id="3" creationId="{42B0D22B-B76B-5CBB-DD6F-B9F46546E6D4}"/>
          </ac:spMkLst>
        </pc:spChg>
        <pc:picChg chg="add">
          <ac:chgData name="James Pike (Adelphi Real World)" userId="07e51422-d393-40b9-8677-3123ba4fbd74" providerId="ADAL" clId="{2FC97E99-61F2-46D7-B260-57BE1FC43722}" dt="2025-09-03T14:11:06.236" v="2688" actId="22"/>
          <ac:picMkLst>
            <pc:docMk/>
            <pc:sldMk cId="2615053248" sldId="268"/>
            <ac:picMk id="5" creationId="{7FF8A71C-2D0E-81AB-9E38-51990880F31A}"/>
          </ac:picMkLst>
        </pc:picChg>
      </pc:sldChg>
      <pc:sldChg chg="modSp new mod">
        <pc:chgData name="James Pike (Adelphi Real World)" userId="07e51422-d393-40b9-8677-3123ba4fbd74" providerId="ADAL" clId="{2FC97E99-61F2-46D7-B260-57BE1FC43722}" dt="2025-09-09T10:25:39.673" v="4406" actId="20577"/>
        <pc:sldMkLst>
          <pc:docMk/>
          <pc:sldMk cId="3862210629" sldId="269"/>
        </pc:sldMkLst>
        <pc:spChg chg="mod">
          <ac:chgData name="James Pike (Adelphi Real World)" userId="07e51422-d393-40b9-8677-3123ba4fbd74" providerId="ADAL" clId="{2FC97E99-61F2-46D7-B260-57BE1FC43722}" dt="2025-09-09T10:25:39.673" v="4406" actId="20577"/>
          <ac:spMkLst>
            <pc:docMk/>
            <pc:sldMk cId="3862210629" sldId="269"/>
            <ac:spMk id="2" creationId="{612D70D5-E941-AD3B-5119-3AEB177D71C6}"/>
          </ac:spMkLst>
        </pc:spChg>
        <pc:spChg chg="mod">
          <ac:chgData name="James Pike (Adelphi Real World)" userId="07e51422-d393-40b9-8677-3123ba4fbd74" providerId="ADAL" clId="{2FC97E99-61F2-46D7-B260-57BE1FC43722}" dt="2025-09-01T15:39:49.278" v="1250" actId="20577"/>
          <ac:spMkLst>
            <pc:docMk/>
            <pc:sldMk cId="3862210629" sldId="269"/>
            <ac:spMk id="3" creationId="{87287135-E8D4-161A-668D-F4B6A98E9303}"/>
          </ac:spMkLst>
        </pc:spChg>
      </pc:sldChg>
      <pc:sldChg chg="addSp delSp modSp new mod">
        <pc:chgData name="James Pike (Adelphi Real World)" userId="07e51422-d393-40b9-8677-3123ba4fbd74" providerId="ADAL" clId="{2FC97E99-61F2-46D7-B260-57BE1FC43722}" dt="2025-09-04T14:11:17.357" v="4361" actId="1076"/>
        <pc:sldMkLst>
          <pc:docMk/>
          <pc:sldMk cId="3059885421" sldId="270"/>
        </pc:sldMkLst>
        <pc:spChg chg="mod">
          <ac:chgData name="James Pike (Adelphi Real World)" userId="07e51422-d393-40b9-8677-3123ba4fbd74" providerId="ADAL" clId="{2FC97E99-61F2-46D7-B260-57BE1FC43722}" dt="2025-09-03T14:15:52.600" v="2854" actId="20577"/>
          <ac:spMkLst>
            <pc:docMk/>
            <pc:sldMk cId="3059885421" sldId="270"/>
            <ac:spMk id="3" creationId="{65FB9784-AC47-7DA1-5916-A9D6708E1978}"/>
          </ac:spMkLst>
        </pc:spChg>
        <pc:picChg chg="add mod">
          <ac:chgData name="James Pike (Adelphi Real World)" userId="07e51422-d393-40b9-8677-3123ba4fbd74" providerId="ADAL" clId="{2FC97E99-61F2-46D7-B260-57BE1FC43722}" dt="2025-09-04T14:11:17.357" v="4361" actId="1076"/>
          <ac:picMkLst>
            <pc:docMk/>
            <pc:sldMk cId="3059885421" sldId="270"/>
            <ac:picMk id="4" creationId="{F409EA76-351C-3CEC-3686-6CF44743284F}"/>
          </ac:picMkLst>
        </pc:picChg>
      </pc:sldChg>
      <pc:sldChg chg="addSp delSp modSp new mod">
        <pc:chgData name="James Pike (Adelphi Real World)" userId="07e51422-d393-40b9-8677-3123ba4fbd74" providerId="ADAL" clId="{2FC97E99-61F2-46D7-B260-57BE1FC43722}" dt="2025-09-04T14:35:32.563" v="4403" actId="1076"/>
        <pc:sldMkLst>
          <pc:docMk/>
          <pc:sldMk cId="2536537516" sldId="271"/>
        </pc:sldMkLst>
        <pc:spChg chg="mod">
          <ac:chgData name="James Pike (Adelphi Real World)" userId="07e51422-d393-40b9-8677-3123ba4fbd74" providerId="ADAL" clId="{2FC97E99-61F2-46D7-B260-57BE1FC43722}" dt="2025-09-04T14:14:05.239" v="4399" actId="20577"/>
          <ac:spMkLst>
            <pc:docMk/>
            <pc:sldMk cId="2536537516" sldId="271"/>
            <ac:spMk id="3" creationId="{9320CCA0-1584-44CF-149E-48197D0BCA9D}"/>
          </ac:spMkLst>
        </pc:spChg>
      </pc:sldChg>
      <pc:sldChg chg="modSp new mod">
        <pc:chgData name="James Pike (Adelphi Real World)" userId="07e51422-d393-40b9-8677-3123ba4fbd74" providerId="ADAL" clId="{2FC97E99-61F2-46D7-B260-57BE1FC43722}" dt="2025-09-04T13:32:54.996" v="4355" actId="20577"/>
        <pc:sldMkLst>
          <pc:docMk/>
          <pc:sldMk cId="2119620522" sldId="272"/>
        </pc:sldMkLst>
        <pc:spChg chg="mod">
          <ac:chgData name="James Pike (Adelphi Real World)" userId="07e51422-d393-40b9-8677-3123ba4fbd74" providerId="ADAL" clId="{2FC97E99-61F2-46D7-B260-57BE1FC43722}" dt="2025-09-04T13:32:54.996" v="4355" actId="20577"/>
          <ac:spMkLst>
            <pc:docMk/>
            <pc:sldMk cId="2119620522" sldId="272"/>
            <ac:spMk id="2" creationId="{0E6C8752-4C01-66BB-85B7-7B91241F529E}"/>
          </ac:spMkLst>
        </pc:spChg>
        <pc:spChg chg="mod">
          <ac:chgData name="James Pike (Adelphi Real World)" userId="07e51422-d393-40b9-8677-3123ba4fbd74" providerId="ADAL" clId="{2FC97E99-61F2-46D7-B260-57BE1FC43722}" dt="2025-09-01T15:40:46.178" v="1397" actId="20577"/>
          <ac:spMkLst>
            <pc:docMk/>
            <pc:sldMk cId="2119620522" sldId="272"/>
            <ac:spMk id="3" creationId="{0198EBE6-EA48-1670-292C-BF1898D2CCBA}"/>
          </ac:spMkLst>
        </pc:spChg>
      </pc:sldChg>
      <pc:sldChg chg="new del">
        <pc:chgData name="James Pike (Adelphi Real World)" userId="07e51422-d393-40b9-8677-3123ba4fbd74" providerId="ADAL" clId="{2FC97E99-61F2-46D7-B260-57BE1FC43722}" dt="2025-09-03T11:33:21.936" v="1700" actId="2696"/>
        <pc:sldMkLst>
          <pc:docMk/>
          <pc:sldMk cId="3348614198" sldId="273"/>
        </pc:sldMkLst>
      </pc:sldChg>
      <pc:sldChg chg="addSp delSp modSp new mod ord">
        <pc:chgData name="James Pike (Adelphi Real World)" userId="07e51422-d393-40b9-8677-3123ba4fbd74" providerId="ADAL" clId="{2FC97E99-61F2-46D7-B260-57BE1FC43722}" dt="2025-09-03T13:40:01.694" v="1777" actId="478"/>
        <pc:sldMkLst>
          <pc:docMk/>
          <pc:sldMk cId="4227898450" sldId="273"/>
        </pc:sldMkLst>
        <pc:spChg chg="mod">
          <ac:chgData name="James Pike (Adelphi Real World)" userId="07e51422-d393-40b9-8677-3123ba4fbd74" providerId="ADAL" clId="{2FC97E99-61F2-46D7-B260-57BE1FC43722}" dt="2025-09-03T11:33:53.403" v="1741" actId="20577"/>
          <ac:spMkLst>
            <pc:docMk/>
            <pc:sldMk cId="4227898450" sldId="273"/>
            <ac:spMk id="3" creationId="{A55B3376-C346-6504-A9C3-C0398C415BAF}"/>
          </ac:spMkLst>
        </pc:spChg>
        <pc:picChg chg="add">
          <ac:chgData name="James Pike (Adelphi Real World)" userId="07e51422-d393-40b9-8677-3123ba4fbd74" providerId="ADAL" clId="{2FC97E99-61F2-46D7-B260-57BE1FC43722}" dt="2025-09-03T13:39:51.355" v="1775" actId="22"/>
          <ac:picMkLst>
            <pc:docMk/>
            <pc:sldMk cId="4227898450" sldId="273"/>
            <ac:picMk id="9" creationId="{B2A2563D-8E68-F446-350C-3ED1EBF41292}"/>
          </ac:picMkLst>
        </pc:picChg>
      </pc:sldChg>
      <pc:sldChg chg="addSp delSp modSp add mod ord">
        <pc:chgData name="James Pike (Adelphi Real World)" userId="07e51422-d393-40b9-8677-3123ba4fbd74" providerId="ADAL" clId="{2FC97E99-61F2-46D7-B260-57BE1FC43722}" dt="2025-09-03T13:48:52.348" v="1815" actId="1076"/>
        <pc:sldMkLst>
          <pc:docMk/>
          <pc:sldMk cId="4264030006" sldId="274"/>
        </pc:sldMkLst>
        <pc:spChg chg="mod">
          <ac:chgData name="James Pike (Adelphi Real World)" userId="07e51422-d393-40b9-8677-3123ba4fbd74" providerId="ADAL" clId="{2FC97E99-61F2-46D7-B260-57BE1FC43722}" dt="2025-09-03T11:34:08.526" v="1748" actId="20577"/>
          <ac:spMkLst>
            <pc:docMk/>
            <pc:sldMk cId="4264030006" sldId="274"/>
            <ac:spMk id="3" creationId="{4B542C59-8F6B-B173-51AD-61494260ECB9}"/>
          </ac:spMkLst>
        </pc:spChg>
        <pc:picChg chg="add mod ord">
          <ac:chgData name="James Pike (Adelphi Real World)" userId="07e51422-d393-40b9-8677-3123ba4fbd74" providerId="ADAL" clId="{2FC97E99-61F2-46D7-B260-57BE1FC43722}" dt="2025-09-03T13:48:52.348" v="1815" actId="1076"/>
          <ac:picMkLst>
            <pc:docMk/>
            <pc:sldMk cId="4264030006" sldId="274"/>
            <ac:picMk id="5" creationId="{759A05D8-3F07-43A4-999B-C23FFB304520}"/>
          </ac:picMkLst>
        </pc:picChg>
      </pc:sldChg>
      <pc:sldChg chg="modSp add mod">
        <pc:chgData name="James Pike (Adelphi Real World)" userId="07e51422-d393-40b9-8677-3123ba4fbd74" providerId="ADAL" clId="{2FC97E99-61F2-46D7-B260-57BE1FC43722}" dt="2025-09-03T14:05:19.512" v="2627" actId="20577"/>
        <pc:sldMkLst>
          <pc:docMk/>
          <pc:sldMk cId="1221140026" sldId="275"/>
        </pc:sldMkLst>
        <pc:spChg chg="mod">
          <ac:chgData name="James Pike (Adelphi Real World)" userId="07e51422-d393-40b9-8677-3123ba4fbd74" providerId="ADAL" clId="{2FC97E99-61F2-46D7-B260-57BE1FC43722}" dt="2025-09-03T14:05:19.512" v="2627" actId="20577"/>
          <ac:spMkLst>
            <pc:docMk/>
            <pc:sldMk cId="1221140026" sldId="275"/>
            <ac:spMk id="2" creationId="{1B63216E-72CE-6CAE-197F-F4B62A41DEA7}"/>
          </ac:spMkLst>
        </pc:spChg>
        <pc:spChg chg="mod">
          <ac:chgData name="James Pike (Adelphi Real World)" userId="07e51422-d393-40b9-8677-3123ba4fbd74" providerId="ADAL" clId="{2FC97E99-61F2-46D7-B260-57BE1FC43722}" dt="2025-09-03T13:51:42.885" v="2037" actId="20577"/>
          <ac:spMkLst>
            <pc:docMk/>
            <pc:sldMk cId="1221140026" sldId="275"/>
            <ac:spMk id="3" creationId="{1BC09EE9-D523-ABE2-23DC-419C84ED2499}"/>
          </ac:spMkLst>
        </pc:spChg>
      </pc:sldChg>
      <pc:sldChg chg="modSp new mod">
        <pc:chgData name="James Pike (Adelphi Real World)" userId="07e51422-d393-40b9-8677-3123ba4fbd74" providerId="ADAL" clId="{2FC97E99-61F2-46D7-B260-57BE1FC43722}" dt="2025-09-03T15:19:27.114" v="4183" actId="6549"/>
        <pc:sldMkLst>
          <pc:docMk/>
          <pc:sldMk cId="2012980393" sldId="276"/>
        </pc:sldMkLst>
        <pc:spChg chg="mod">
          <ac:chgData name="James Pike (Adelphi Real World)" userId="07e51422-d393-40b9-8677-3123ba4fbd74" providerId="ADAL" clId="{2FC97E99-61F2-46D7-B260-57BE1FC43722}" dt="2025-09-03T15:19:27.114" v="4183" actId="6549"/>
          <ac:spMkLst>
            <pc:docMk/>
            <pc:sldMk cId="2012980393" sldId="276"/>
            <ac:spMk id="2" creationId="{7A4D000E-CA1E-37C8-EDB1-21E1F84664A4}"/>
          </ac:spMkLst>
        </pc:spChg>
        <pc:spChg chg="mod">
          <ac:chgData name="James Pike (Adelphi Real World)" userId="07e51422-d393-40b9-8677-3123ba4fbd74" providerId="ADAL" clId="{2FC97E99-61F2-46D7-B260-57BE1FC43722}" dt="2025-09-03T13:59:10.661" v="2371" actId="20577"/>
          <ac:spMkLst>
            <pc:docMk/>
            <pc:sldMk cId="2012980393" sldId="276"/>
            <ac:spMk id="3" creationId="{C7165909-2955-D13B-B016-BC7E02D0AFA5}"/>
          </ac:spMkLst>
        </pc:spChg>
      </pc:sldChg>
      <pc:sldChg chg="modSp new mod">
        <pc:chgData name="James Pike (Adelphi Real World)" userId="07e51422-d393-40b9-8677-3123ba4fbd74" providerId="ADAL" clId="{2FC97E99-61F2-46D7-B260-57BE1FC43722}" dt="2025-09-03T15:06:47.727" v="3487" actId="20577"/>
        <pc:sldMkLst>
          <pc:docMk/>
          <pc:sldMk cId="3677183208" sldId="277"/>
        </pc:sldMkLst>
        <pc:spChg chg="mod">
          <ac:chgData name="James Pike (Adelphi Real World)" userId="07e51422-d393-40b9-8677-3123ba4fbd74" providerId="ADAL" clId="{2FC97E99-61F2-46D7-B260-57BE1FC43722}" dt="2025-09-03T15:06:47.727" v="3487" actId="20577"/>
          <ac:spMkLst>
            <pc:docMk/>
            <pc:sldMk cId="3677183208" sldId="277"/>
            <ac:spMk id="2" creationId="{AF2F678E-51B7-2B60-388A-9BE56E6C51E9}"/>
          </ac:spMkLst>
        </pc:spChg>
        <pc:spChg chg="mod">
          <ac:chgData name="James Pike (Adelphi Real World)" userId="07e51422-d393-40b9-8677-3123ba4fbd74" providerId="ADAL" clId="{2FC97E99-61F2-46D7-B260-57BE1FC43722}" dt="2025-09-03T14:19:10.980" v="2917" actId="20577"/>
          <ac:spMkLst>
            <pc:docMk/>
            <pc:sldMk cId="3677183208" sldId="277"/>
            <ac:spMk id="3" creationId="{6110B5AA-2F89-D710-1A17-7F85FEDCA8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E5CA-3F05-450C-96FE-FC12D7FBB23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CD8A7-DB21-4043-90F5-5917A3138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7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5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CD8A7-DB21-4043-90F5-5917A31384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D9B8E7-F536-49C9-A682-67FCFD16B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7A4E7-2743-440E-9FEA-3D7C7477B7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819400"/>
            <a:ext cx="12192000" cy="1219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39852" y="4400011"/>
            <a:ext cx="8312149" cy="412997"/>
          </a:xfrm>
          <a:ln algn="ctr"/>
        </p:spPr>
        <p:txBody>
          <a:bodyPr tIns="10800" bIns="10800"/>
          <a:lstStyle>
            <a:lvl1pPr marL="0" indent="0" algn="r">
              <a:buFontTx/>
              <a:buNone/>
              <a:defRPr sz="24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39164" y="2818164"/>
            <a:ext cx="9614955" cy="1219200"/>
          </a:xfrm>
          <a:ln algn="ctr"/>
        </p:spPr>
        <p:txBody>
          <a:bodyPr anchor="b" anchorCtr="0"/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549" y="5842000"/>
            <a:ext cx="3232452" cy="7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4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0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8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6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803CC9-ECFD-19B9-202A-E9FCD2DF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643" y="236137"/>
            <a:ext cx="11406717" cy="9080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643" y="1238253"/>
            <a:ext cx="5600700" cy="4962527"/>
          </a:xfrm>
          <a:ln>
            <a:noFill/>
            <a:prstDash val="dash"/>
          </a:ln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544" y="1238253"/>
            <a:ext cx="5602817" cy="4962527"/>
          </a:xfrm>
          <a:ln>
            <a:noFill/>
            <a:prstDash val="dash"/>
          </a:ln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75164B"/>
              </a:buClr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7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643" y="236137"/>
            <a:ext cx="11406717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643" y="1196755"/>
            <a:ext cx="11406717" cy="48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Heads_small.ps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54141" y="6357097"/>
            <a:ext cx="727864" cy="3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74109" indent="-474109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829693" indent="-353466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Font typeface="Arial" charset="0"/>
        <a:buChar char="–"/>
        <a:defRPr sz="2667">
          <a:solidFill>
            <a:schemeClr val="tx2"/>
          </a:solidFill>
          <a:latin typeface="+mn-lt"/>
          <a:ea typeface="+mn-ea"/>
        </a:defRPr>
      </a:lvl2pPr>
      <a:lvl3pPr marL="1197973" indent="-366166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Char char="•"/>
        <a:defRPr>
          <a:solidFill>
            <a:schemeClr val="tx2"/>
          </a:solidFill>
          <a:latin typeface="+mn-lt"/>
          <a:ea typeface="+mn-ea"/>
        </a:defRPr>
      </a:lvl3pPr>
      <a:lvl4pPr marL="1553556" indent="-353466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Font typeface="Times" pitchFamily="18" charset="0"/>
        <a:buChar char="•"/>
        <a:defRPr sz="2133">
          <a:solidFill>
            <a:schemeClr val="tx2"/>
          </a:solidFill>
          <a:latin typeface="+mn-lt"/>
          <a:ea typeface="+mn-ea"/>
        </a:defRPr>
      </a:lvl4pPr>
      <a:lvl5pPr marL="1790610" indent="-234939" algn="l" rtl="0" eaLnBrk="1" fontAlgn="base" hangingPunct="1">
        <a:spcBef>
          <a:spcPts val="800"/>
        </a:spcBef>
        <a:spcAft>
          <a:spcPts val="800"/>
        </a:spcAft>
        <a:buClr>
          <a:srgbClr val="008380"/>
        </a:buClr>
        <a:buFont typeface="Times" pitchFamily="18" charset="0"/>
        <a:buChar char="•"/>
        <a:defRPr sz="1867">
          <a:solidFill>
            <a:schemeClr val="tx2"/>
          </a:solidFill>
          <a:latin typeface="+mn-lt"/>
          <a:ea typeface="+mn-ea"/>
        </a:defRPr>
      </a:lvl5pPr>
      <a:lvl6pPr marL="2400180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6pPr>
      <a:lvl7pPr marL="3009750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7pPr>
      <a:lvl8pPr marL="3619320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8pPr>
      <a:lvl9pPr marL="4228889" indent="-234939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Font typeface="Times" pitchFamily="18" charset="0"/>
        <a:buChar char="•"/>
        <a:defRPr sz="18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pike@om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D1C465-4630-4F03-9AEF-2EDA9B393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1970" y="4194448"/>
            <a:ext cx="8312149" cy="412997"/>
          </a:xfrm>
        </p:spPr>
        <p:txBody>
          <a:bodyPr/>
          <a:lstStyle/>
          <a:p>
            <a:r>
              <a:rPr lang="en-GB"/>
              <a:t>11</a:t>
            </a:r>
            <a:r>
              <a:rPr lang="en-GB" baseline="30000"/>
              <a:t>th</a:t>
            </a:r>
            <a:r>
              <a:rPr lang="en-GB"/>
              <a:t> September 2025 | UK Stata Conference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D9C70-EDE4-4297-8536-55A925987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b="1"/>
              <a:t>Stata to Excel: From do-file to VBA</a:t>
            </a:r>
            <a:br>
              <a:rPr lang="en-GB" b="1"/>
            </a:br>
            <a:r>
              <a:rPr lang="en-GB" sz="2000" b="1"/>
              <a:t>James Pike</a:t>
            </a:r>
            <a:br>
              <a:rPr lang="en-GB" sz="2000" b="1"/>
            </a:br>
            <a:r>
              <a:rPr lang="en-GB" sz="1400"/>
              <a:t>email: </a:t>
            </a:r>
            <a:r>
              <a:rPr lang="en-GB" sz="140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james.pike@omc.com</a:t>
            </a:r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8E49B-6FED-6D10-00BA-642D73E1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52B17-C97A-9F2A-2468-93B94E6A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 – Excel </a:t>
            </a:r>
            <a:r>
              <a:rPr lang="en-GB" err="1"/>
              <a:t>vba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2312D-42B1-775B-B630-4C61CDF0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407743"/>
            <a:ext cx="10800000" cy="40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2C147-F4A4-CA64-061F-E3D264E6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9A05D8-3F07-43A4-999B-C23FFB30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1386725"/>
            <a:ext cx="10800000" cy="408454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42C59-8F6B-B173-51AD-61494260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– Resulting File</a:t>
            </a:r>
          </a:p>
        </p:txBody>
      </p:sp>
    </p:spTree>
    <p:extLst>
      <p:ext uri="{BB962C8B-B14F-4D97-AF65-F5344CB8AC3E}">
        <p14:creationId xmlns:p14="http://schemas.microsoft.com/office/powerpoint/2010/main" val="42640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5F89B-D74B-7D90-0299-CE0A24CA0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Store your Excel VBA macros in PERSONAL.XLSB</a:t>
            </a:r>
          </a:p>
          <a:p>
            <a:pPr lvl="1"/>
            <a:r>
              <a:rPr lang="en-GB"/>
              <a:t>This is usually saved in “C:\Users\</a:t>
            </a:r>
            <a:r>
              <a:rPr lang="en-GB" b="1" i="1"/>
              <a:t>username</a:t>
            </a:r>
            <a:r>
              <a:rPr lang="en-GB"/>
              <a:t>\</a:t>
            </a:r>
            <a:r>
              <a:rPr lang="en-GB" err="1"/>
              <a:t>AppData</a:t>
            </a:r>
            <a:r>
              <a:rPr lang="en-GB"/>
              <a:t>\Roaming\Microsoft\Excel\XLSTART”</a:t>
            </a:r>
          </a:p>
          <a:p>
            <a:pPr lvl="1"/>
            <a:r>
              <a:rPr lang="en-GB"/>
              <a:t>(This file is created by Excel the first time you record a Macro)</a:t>
            </a:r>
          </a:p>
          <a:p>
            <a:endParaRPr lang="en-GB"/>
          </a:p>
          <a:p>
            <a:r>
              <a:rPr lang="en-GB"/>
              <a:t>Use the </a:t>
            </a:r>
            <a:r>
              <a:rPr lang="en-GB" b="1" err="1"/>
              <a:t>putexcel</a:t>
            </a:r>
            <a:r>
              <a:rPr lang="en-GB"/>
              <a:t> suite of commands in Stata to create an Excel file.</a:t>
            </a:r>
          </a:p>
          <a:p>
            <a:pPr lvl="1"/>
            <a:r>
              <a:rPr lang="en-GB"/>
              <a:t>As usual, end with </a:t>
            </a:r>
            <a:r>
              <a:rPr lang="en-GB" b="1" err="1"/>
              <a:t>putexcel</a:t>
            </a:r>
            <a:r>
              <a:rPr lang="en-GB" b="1"/>
              <a:t> save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F9293F-8E96-2F0C-344B-04187D79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Process – Part 1</a:t>
            </a:r>
          </a:p>
        </p:txBody>
      </p:sp>
    </p:spTree>
    <p:extLst>
      <p:ext uri="{BB962C8B-B14F-4D97-AF65-F5344CB8AC3E}">
        <p14:creationId xmlns:p14="http://schemas.microsoft.com/office/powerpoint/2010/main" val="573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894B9-EE93-E36C-4A0A-22B972C53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63216E-72CE-6CAE-197F-F4B62A41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GB" dirty="0"/>
              <a:t>Create the following </a:t>
            </a:r>
            <a:r>
              <a:rPr lang="en-GB" dirty="0" err="1"/>
              <a:t>vbs</a:t>
            </a:r>
            <a:r>
              <a:rPr lang="en-GB" dirty="0"/>
              <a:t> file in Stata using the </a:t>
            </a:r>
            <a:r>
              <a:rPr lang="en-GB" b="1" dirty="0"/>
              <a:t>file</a:t>
            </a:r>
            <a:r>
              <a:rPr lang="en-GB" dirty="0"/>
              <a:t> suite of commands: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	</a:t>
            </a:r>
            <a:r>
              <a:rPr lang="en-GB" sz="1400" dirty="0">
                <a:latin typeface="Consolas" panose="020B0609020204030204" pitchFamily="49" charset="0"/>
              </a:rPr>
              <a:t>Dim </a:t>
            </a:r>
            <a:r>
              <a:rPr lang="en-GB" sz="1400" dirty="0" err="1">
                <a:latin typeface="Consolas" panose="020B0609020204030204" pitchFamily="49" charset="0"/>
              </a:rPr>
              <a:t>xlApp</a:t>
            </a:r>
            <a:r>
              <a:rPr lang="en-GB" sz="1400" dirty="0">
                <a:latin typeface="Consolas" panose="020B0609020204030204" pitchFamily="49" charset="0"/>
              </a:rPr>
              <a:t>, </a:t>
            </a:r>
            <a:r>
              <a:rPr lang="en-GB" sz="1400" dirty="0" err="1">
                <a:latin typeface="Consolas" panose="020B0609020204030204" pitchFamily="49" charset="0"/>
              </a:rPr>
              <a:t>xlWorkbook</a:t>
            </a:r>
            <a:r>
              <a:rPr lang="en-GB" sz="1400" dirty="0">
                <a:latin typeface="Consolas" panose="020B0609020204030204" pitchFamily="49" charset="0"/>
              </a:rPr>
              <a:t>, </a:t>
            </a:r>
            <a:r>
              <a:rPr lang="en-GB" sz="1400" dirty="0" err="1">
                <a:latin typeface="Consolas" panose="020B0609020204030204" pitchFamily="49" charset="0"/>
              </a:rPr>
              <a:t>personalWorkbook</a:t>
            </a:r>
            <a:endParaRPr lang="en-GB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Set </a:t>
            </a:r>
            <a:r>
              <a:rPr lang="en-GB" sz="1400" dirty="0" err="1">
                <a:latin typeface="Consolas" panose="020B0609020204030204" pitchFamily="49" charset="0"/>
              </a:rPr>
              <a:t>xlApp</a:t>
            </a:r>
            <a:r>
              <a:rPr lang="en-GB" sz="1400" dirty="0">
                <a:latin typeface="Consolas" panose="020B0609020204030204" pitchFamily="49" charset="0"/>
              </a:rPr>
              <a:t> = </a:t>
            </a:r>
            <a:r>
              <a:rPr lang="en-GB" sz="1400" dirty="0" err="1">
                <a:latin typeface="Consolas" panose="020B0609020204030204" pitchFamily="49" charset="0"/>
              </a:rPr>
              <a:t>CreateObject</a:t>
            </a:r>
            <a:r>
              <a:rPr lang="en-GB" sz="1400" dirty="0">
                <a:latin typeface="Consolas" panose="020B0609020204030204" pitchFamily="49" charset="0"/>
              </a:rPr>
              <a:t>("</a:t>
            </a:r>
            <a:r>
              <a:rPr lang="en-GB" sz="1400" dirty="0" err="1">
                <a:latin typeface="Consolas" panose="020B0609020204030204" pitchFamily="49" charset="0"/>
              </a:rPr>
              <a:t>Excel.Application</a:t>
            </a:r>
            <a:r>
              <a:rPr lang="en-GB" sz="1400" dirty="0">
                <a:latin typeface="Consolas" panose="020B0609020204030204" pitchFamily="49" charset="0"/>
              </a:rPr>
              <a:t>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xlApp.Visible</a:t>
            </a:r>
            <a:r>
              <a:rPr lang="en-GB" sz="1400" dirty="0">
                <a:latin typeface="Consolas" panose="020B0609020204030204" pitchFamily="49" charset="0"/>
              </a:rPr>
              <a:t> = False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Set </a:t>
            </a:r>
            <a:r>
              <a:rPr lang="en-GB" sz="1400" dirty="0" err="1">
                <a:latin typeface="Consolas" panose="020B0609020204030204" pitchFamily="49" charset="0"/>
              </a:rPr>
              <a:t>personalWorkbook</a:t>
            </a:r>
            <a:r>
              <a:rPr lang="en-GB" sz="1400" dirty="0">
                <a:latin typeface="Consolas" panose="020B0609020204030204" pitchFamily="49" charset="0"/>
              </a:rPr>
              <a:t> = </a:t>
            </a:r>
            <a:r>
              <a:rPr lang="en-GB" sz="1400" dirty="0" err="1">
                <a:latin typeface="Consolas" panose="020B0609020204030204" pitchFamily="49" charset="0"/>
              </a:rPr>
              <a:t>xlApp.Workbooks.Open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xlApp.Application.StartupPath</a:t>
            </a:r>
            <a:r>
              <a:rPr lang="en-GB" sz="1400" dirty="0">
                <a:latin typeface="Consolas" panose="020B0609020204030204" pitchFamily="49" charset="0"/>
              </a:rPr>
              <a:t> &amp; "\PERSONAL.XLSB")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Set </a:t>
            </a:r>
            <a:r>
              <a:rPr lang="en-GB" sz="1400" dirty="0" err="1">
                <a:latin typeface="Consolas" panose="020B0609020204030204" pitchFamily="49" charset="0"/>
              </a:rPr>
              <a:t>xlWorkbook</a:t>
            </a:r>
            <a:r>
              <a:rPr lang="en-GB" sz="1400" dirty="0">
                <a:latin typeface="Consolas" panose="020B0609020204030204" pitchFamily="49" charset="0"/>
              </a:rPr>
              <a:t> = </a:t>
            </a:r>
            <a:r>
              <a:rPr lang="en-GB" sz="1400" dirty="0" err="1">
                <a:latin typeface="Consolas" panose="020B0609020204030204" pitchFamily="49" charset="0"/>
              </a:rPr>
              <a:t>xlApp.Workbooks.Open</a:t>
            </a:r>
            <a:r>
              <a:rPr lang="en-GB" sz="1400" dirty="0">
                <a:latin typeface="Consolas" panose="020B0609020204030204" pitchFamily="49" charset="0"/>
              </a:rPr>
              <a:t>("C:\</a:t>
            </a:r>
            <a:r>
              <a:rPr lang="en-GB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YourExcelFile</a:t>
            </a:r>
            <a:r>
              <a:rPr lang="en-GB" sz="1400" dirty="0">
                <a:latin typeface="Consolas" panose="020B0609020204030204" pitchFamily="49" charset="0"/>
              </a:rPr>
              <a:t>.xlsx")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xlApp.Run</a:t>
            </a:r>
            <a:r>
              <a:rPr lang="en-GB" sz="1400" dirty="0">
                <a:latin typeface="Consolas" panose="020B0609020204030204" pitchFamily="49" charset="0"/>
              </a:rPr>
              <a:t> "PERSONAL.XLSB!</a:t>
            </a:r>
            <a:r>
              <a:rPr lang="en-GB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YOURMACRONAME</a:t>
            </a:r>
            <a:r>
              <a:rPr lang="en-GB" sz="1400" dirty="0">
                <a:latin typeface="Consolas" panose="020B0609020204030204" pitchFamily="49" charset="0"/>
              </a:rPr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xlWorkbook.Save</a:t>
            </a:r>
            <a:endParaRPr lang="en-GB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xlWorkbook.Close</a:t>
            </a:r>
            <a:endParaRPr lang="en-GB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personalWorkbook.Close</a:t>
            </a:r>
            <a:r>
              <a:rPr lang="en-GB" sz="1400" dirty="0">
                <a:latin typeface="Consolas" panose="020B0609020204030204" pitchFamily="49" charset="0"/>
              </a:rPr>
              <a:t> False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xlApp.Quit</a:t>
            </a:r>
            <a:endParaRPr lang="en-GB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Set </a:t>
            </a:r>
            <a:r>
              <a:rPr lang="en-GB" sz="1400" dirty="0" err="1">
                <a:latin typeface="Consolas" panose="020B0609020204030204" pitchFamily="49" charset="0"/>
              </a:rPr>
              <a:t>xlWorkbook</a:t>
            </a:r>
            <a:r>
              <a:rPr lang="en-GB" sz="1400" dirty="0">
                <a:latin typeface="Consolas" panose="020B0609020204030204" pitchFamily="49" charset="0"/>
              </a:rPr>
              <a:t> = Nothing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Set </a:t>
            </a:r>
            <a:r>
              <a:rPr lang="en-GB" sz="1400" dirty="0" err="1">
                <a:latin typeface="Consolas" panose="020B0609020204030204" pitchFamily="49" charset="0"/>
              </a:rPr>
              <a:t>personalWorkbook</a:t>
            </a:r>
            <a:r>
              <a:rPr lang="en-GB" sz="1400" dirty="0">
                <a:latin typeface="Consolas" panose="020B0609020204030204" pitchFamily="49" charset="0"/>
              </a:rPr>
              <a:t> = Nothing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	Set </a:t>
            </a:r>
            <a:r>
              <a:rPr lang="en-GB" sz="1400" dirty="0" err="1">
                <a:latin typeface="Consolas" panose="020B0609020204030204" pitchFamily="49" charset="0"/>
              </a:rPr>
              <a:t>xlApp</a:t>
            </a:r>
            <a:r>
              <a:rPr lang="en-GB" sz="1400" dirty="0">
                <a:latin typeface="Consolas" panose="020B0609020204030204" pitchFamily="49" charset="0"/>
              </a:rPr>
              <a:t> = Nothing</a:t>
            </a:r>
          </a:p>
          <a:p>
            <a:r>
              <a:rPr lang="en-GB" dirty="0"/>
              <a:t>Replace the blue text with appropriate substitutes</a:t>
            </a:r>
          </a:p>
          <a:p>
            <a:r>
              <a:rPr lang="en-GB" dirty="0"/>
              <a:t>Save it as a tempfile.vbs</a:t>
            </a:r>
          </a:p>
          <a:p>
            <a:r>
              <a:rPr lang="en-GB" dirty="0"/>
              <a:t>This </a:t>
            </a:r>
            <a:r>
              <a:rPr lang="en-GB" dirty="0" err="1"/>
              <a:t>vbs</a:t>
            </a:r>
            <a:r>
              <a:rPr lang="en-GB" dirty="0"/>
              <a:t> file opens your PERSONAL.XLSB, opens your specified Excel file, then runs the specified macro from PERSONAL.XLSB in your specified Excel file.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C09EE9-D523-ABE2-23DC-419C84ED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Process – Part 2</a:t>
            </a:r>
          </a:p>
        </p:txBody>
      </p:sp>
    </p:spTree>
    <p:extLst>
      <p:ext uri="{BB962C8B-B14F-4D97-AF65-F5344CB8AC3E}">
        <p14:creationId xmlns:p14="http://schemas.microsoft.com/office/powerpoint/2010/main" val="12211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D000E-CA1E-37C8-EDB1-21E1F846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Use the </a:t>
            </a:r>
            <a:r>
              <a:rPr lang="en-GB" b="1"/>
              <a:t>shell</a:t>
            </a:r>
            <a:r>
              <a:rPr lang="en-GB"/>
              <a:t> command in Stata to run the </a:t>
            </a:r>
            <a:r>
              <a:rPr lang="en-GB" err="1"/>
              <a:t>vbs</a:t>
            </a:r>
            <a:r>
              <a:rPr lang="en-GB"/>
              <a:t> file.</a:t>
            </a:r>
          </a:p>
          <a:p>
            <a:pPr lvl="1"/>
            <a:r>
              <a:rPr lang="en-GB" b="1"/>
              <a:t>shell</a:t>
            </a:r>
            <a:r>
              <a:rPr lang="en-GB"/>
              <a:t> "c:\windows\system32\cscript.exe" "tempfile.vbs“</a:t>
            </a:r>
          </a:p>
          <a:p>
            <a:pPr lvl="1"/>
            <a:endParaRPr lang="en-GB"/>
          </a:p>
          <a:p>
            <a:endParaRPr lang="en-GB"/>
          </a:p>
          <a:p>
            <a:r>
              <a:rPr lang="en-GB"/>
              <a:t>Note: While I’ve not done it, it would be trivial to turn the code that generates the </a:t>
            </a:r>
            <a:r>
              <a:rPr lang="en-GB" err="1"/>
              <a:t>vbs</a:t>
            </a:r>
            <a:r>
              <a:rPr lang="en-GB"/>
              <a:t> file into an ado program that accepts two inputs:</a:t>
            </a:r>
          </a:p>
          <a:p>
            <a:pPr lvl="1"/>
            <a:r>
              <a:rPr lang="en-GB"/>
              <a:t>The name of the Excel file you want to run a Macro on</a:t>
            </a:r>
          </a:p>
          <a:p>
            <a:pPr lvl="1"/>
            <a:r>
              <a:rPr lang="en-GB"/>
              <a:t>The name of any Macro you want to run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65909-2955-D13B-B016-BC7E02D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Process – Part 3</a:t>
            </a:r>
          </a:p>
        </p:txBody>
      </p:sp>
    </p:spTree>
    <p:extLst>
      <p:ext uri="{BB962C8B-B14F-4D97-AF65-F5344CB8AC3E}">
        <p14:creationId xmlns:p14="http://schemas.microsoft.com/office/powerpoint/2010/main" val="20129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25A0F-7323-F276-A106-7717A6D7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  VBA from Stata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05214-A800-FC4D-F257-D2CE0163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747653"/>
            <a:ext cx="10800000" cy="53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0D22B-B76B-5CBB-DD6F-B9F46546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 – VBA from Stata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8A71C-2D0E-81AB-9E38-51990880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932376"/>
            <a:ext cx="10800000" cy="49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2D70D5-E941-AD3B-5119-3AEB177D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44" y="1196755"/>
            <a:ext cx="5055818" cy="4880199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 wrote a simple VBA script that clears cell formatting from beyond the last used row and the last used column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useful to mitigate against hitting the formatting limit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87135-E8D4-161A-668D-F4B6A98E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 Application – Clean Excess Formatting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AECDE-1463-5D18-ADC7-23E2301A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61" y="936854"/>
            <a:ext cx="674353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B9784-AC47-7DA1-5916-A9D6708E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Stata code to break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9EA76-351C-3CEC-3686-6CF44743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506808"/>
            <a:ext cx="10800000" cy="18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20CCA0-1584-44CF-149E-48197D0B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Stata code to break Excel while also using a VBA fix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07C81B-A24E-D587-F436-6C36D622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217225"/>
            <a:ext cx="10800000" cy="44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7C889-857C-24AC-2647-37FC4B28D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710" indent="-473710"/>
            <a:r>
              <a:rPr lang="en-GB"/>
              <a:t>Introduced in Stata 13, the </a:t>
            </a:r>
            <a:r>
              <a:rPr lang="en-GB" b="1" err="1"/>
              <a:t>putexcel</a:t>
            </a:r>
            <a:r>
              <a:rPr lang="en-GB"/>
              <a:t> command provides a flexible way of exporting Stata results directly to Microsoft Excel files.</a:t>
            </a:r>
            <a:endParaRPr lang="en-US" dirty="0"/>
          </a:p>
          <a:p>
            <a:pPr marL="473710" indent="-473710"/>
            <a:r>
              <a:rPr lang="en-GB"/>
              <a:t>We can programmatically export matrices, scalars, expressions, images and stored results to specified cells or ranges in an Excel worksheet.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/>
              <a:t>The command supports a variety of output </a:t>
            </a:r>
            <a:r>
              <a:rPr lang="en-GB" dirty="0"/>
              <a:t>customisations</a:t>
            </a:r>
            <a:r>
              <a:rPr lang="en-GB"/>
              <a:t>, including cell formatting, formulas, and placement of results.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 b="1" err="1"/>
              <a:t>putexcel</a:t>
            </a:r>
            <a:r>
              <a:rPr lang="en-GB"/>
              <a:t> enables integration of Stata analyses with Excel-based reporting often used in  professional environments.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A1878E-6F9A-FB37-5BE3-6AC2ED91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putexcel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C8752-4C01-66BB-85B7-7B91241F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You may enjoy a more streamlined workflow as you can run VBA Macros from your Stata do-files</a:t>
            </a:r>
          </a:p>
          <a:p>
            <a:endParaRPr lang="en-GB" dirty="0"/>
          </a:p>
          <a:p>
            <a:r>
              <a:rPr lang="en-GB" dirty="0"/>
              <a:t>No need to open Excel and rely on your hand/eye coordination</a:t>
            </a:r>
          </a:p>
          <a:p>
            <a:endParaRPr lang="en-GB" dirty="0"/>
          </a:p>
          <a:p>
            <a:r>
              <a:rPr lang="en-GB" dirty="0"/>
              <a:t>Fewer button clicks when you repeat analysis after new data, error corrections, updated assumptions, etc</a:t>
            </a:r>
          </a:p>
          <a:p>
            <a:endParaRPr lang="en-GB" dirty="0"/>
          </a:p>
          <a:p>
            <a:r>
              <a:rPr lang="en-GB" dirty="0"/>
              <a:t>With some adjustments to the </a:t>
            </a:r>
            <a:r>
              <a:rPr lang="en-GB" dirty="0" err="1"/>
              <a:t>vbs</a:t>
            </a:r>
            <a:r>
              <a:rPr lang="en-GB"/>
              <a:t> file </a:t>
            </a:r>
            <a:r>
              <a:rPr lang="en-GB" dirty="0"/>
              <a:t>this should also work in Word.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8EBE6-EA48-1670-292C-BF1898D2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196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A4856-88F8-EE93-7CD5-85302CD7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One of my current pieces of work has 19 sheets that are generated via a do-file. A mixture of:</a:t>
            </a:r>
          </a:p>
          <a:p>
            <a:pPr lvl="1"/>
            <a:r>
              <a:rPr lang="en-GB"/>
              <a:t>Descriptive statistics</a:t>
            </a:r>
          </a:p>
          <a:p>
            <a:pPr lvl="1"/>
            <a:r>
              <a:rPr lang="en-GB"/>
              <a:t>Regressions</a:t>
            </a:r>
          </a:p>
          <a:p>
            <a:pPr lvl="1"/>
            <a:r>
              <a:rPr lang="en-GB"/>
              <a:t>Survival analysis</a:t>
            </a:r>
          </a:p>
          <a:p>
            <a:pPr lvl="1"/>
            <a:r>
              <a:rPr lang="en-GB"/>
              <a:t>Elastic net</a:t>
            </a:r>
          </a:p>
          <a:p>
            <a:pPr lvl="1"/>
            <a:r>
              <a:rPr lang="en-GB"/>
              <a:t>Accompanying figures</a:t>
            </a:r>
          </a:p>
          <a:p>
            <a:r>
              <a:rPr lang="en-GB"/>
              <a:t>If data is updated with new patients, the file is repopulated with updated analysis by simply running the do-file.</a:t>
            </a:r>
          </a:p>
          <a:p>
            <a:r>
              <a:rPr lang="en-GB"/>
              <a:t>We use a mixture of manual </a:t>
            </a:r>
            <a:r>
              <a:rPr lang="en-GB" b="1" err="1"/>
              <a:t>putexcel</a:t>
            </a:r>
            <a:r>
              <a:rPr lang="en-GB"/>
              <a:t> (exporting specific results from stored results), and in-house commands to produce outputs for our project teams that have a similar/consistent format.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56C335-99E1-C6B1-BE63-1BE56BE6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Adelphi Real World uses </a:t>
            </a:r>
            <a:r>
              <a:rPr lang="en-GB" err="1"/>
              <a:t>putexcel</a:t>
            </a:r>
            <a:r>
              <a:rPr lang="en-GB"/>
              <a:t> – An Example</a:t>
            </a:r>
          </a:p>
        </p:txBody>
      </p:sp>
    </p:spTree>
    <p:extLst>
      <p:ext uri="{BB962C8B-B14F-4D97-AF65-F5344CB8AC3E}">
        <p14:creationId xmlns:p14="http://schemas.microsoft.com/office/powerpoint/2010/main" val="26981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D2FB9-A9C0-AB5D-DB6C-2A326243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3710" indent="-473710"/>
            <a:r>
              <a:rPr lang="en-GB"/>
              <a:t>conditional formatting</a:t>
            </a:r>
            <a:endParaRPr lang="en-US" dirty="0"/>
          </a:p>
          <a:p>
            <a:pPr marL="829310" lvl="1" indent="-353060"/>
            <a:r>
              <a:rPr lang="en-GB"/>
              <a:t>Highlighting interesting data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/>
              <a:t>autofit of cells</a:t>
            </a:r>
            <a:endParaRPr lang="en-GB" dirty="0">
              <a:ea typeface="Calibri"/>
              <a:cs typeface="Calibri"/>
            </a:endParaRPr>
          </a:p>
          <a:p>
            <a:pPr marL="829310" lvl="1" indent="-353060"/>
            <a:r>
              <a:rPr lang="en-GB"/>
              <a:t>We nearly always resize cells to show the </a:t>
            </a:r>
            <a:r>
              <a:rPr lang="en-GB" dirty="0"/>
              <a:t>full</a:t>
            </a:r>
            <a:r>
              <a:rPr lang="en-GB"/>
              <a:t> contents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/>
              <a:t>removing excess formatting</a:t>
            </a:r>
            <a:endParaRPr lang="en-GB" dirty="0">
              <a:ea typeface="Calibri"/>
              <a:cs typeface="Calibri"/>
            </a:endParaRPr>
          </a:p>
          <a:p>
            <a:pPr marL="829310" lvl="1" indent="-353060"/>
            <a:r>
              <a:rPr lang="en-GB"/>
              <a:t>When we make Excels with lots of manipulation it sometimes hits a formatting limit and errors out</a:t>
            </a:r>
            <a:endParaRPr lang="en-GB" dirty="0">
              <a:ea typeface="Calibri"/>
              <a:cs typeface="Calibri"/>
            </a:endParaRPr>
          </a:p>
          <a:p>
            <a:pPr marL="829310" lvl="1" indent="-353060"/>
            <a:endParaRPr lang="en-GB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431C5F-3F4B-63C0-124A-46B45B84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things Adelphi Real World wishes </a:t>
            </a:r>
            <a:r>
              <a:rPr lang="en-GB" err="1"/>
              <a:t>putexcel</a:t>
            </a:r>
            <a:r>
              <a:rPr lang="en-GB"/>
              <a:t> did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50BF3-3623-9007-E2DE-182DFE42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10" y="4225268"/>
            <a:ext cx="7200000" cy="18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2F678E-51B7-2B60-388A-9BE56E6C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3710" indent="-473710"/>
            <a:r>
              <a:rPr lang="en-GB" dirty="0"/>
              <a:t>Visual Basic for Applications (VBA) for Office - a simple, but powerful programming language that you can use to extend Office applications.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 dirty="0"/>
              <a:t>Nearly every operation that you can perform with a mouse, keyboard, or a dialog box can also be done by using VBA.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 dirty="0"/>
              <a:t>The automation of repetitive tasks is one of the most common uses of VBA in Office.</a:t>
            </a:r>
            <a:endParaRPr lang="en-GB" dirty="0">
              <a:ea typeface="Calibri"/>
              <a:cs typeface="Calibri"/>
            </a:endParaRPr>
          </a:p>
          <a:p>
            <a:pPr marL="473710" indent="-473710"/>
            <a:r>
              <a:rPr lang="en-GB" dirty="0"/>
              <a:t>At Adelphi we have Macros set up for all sorts of tasks</a:t>
            </a:r>
            <a:endParaRPr lang="en-GB" dirty="0">
              <a:ea typeface="Calibri"/>
              <a:cs typeface="Calibri"/>
            </a:endParaRPr>
          </a:p>
          <a:p>
            <a:pPr marL="829310" lvl="1" indent="-353060"/>
            <a:r>
              <a:rPr lang="en-GB" dirty="0"/>
              <a:t>Prior to </a:t>
            </a:r>
            <a:r>
              <a:rPr lang="en-GB" b="1" dirty="0" err="1"/>
              <a:t>putexcel</a:t>
            </a:r>
            <a:r>
              <a:rPr lang="en-GB" dirty="0"/>
              <a:t> we would paste delimited data into excel from a Stata log file with custom tags, and use a “</a:t>
            </a:r>
            <a:r>
              <a:rPr lang="en-GB" dirty="0" err="1"/>
              <a:t>TagFormatting</a:t>
            </a:r>
            <a:r>
              <a:rPr lang="en-GB" dirty="0"/>
              <a:t>” Macro to create formatted Excel documents</a:t>
            </a:r>
            <a:endParaRPr lang="en-GB" dirty="0">
              <a:ea typeface="Calibri"/>
              <a:cs typeface="Calibri"/>
            </a:endParaRPr>
          </a:p>
          <a:p>
            <a:pPr marL="829310" lvl="1" indent="-353060"/>
            <a:r>
              <a:rPr lang="en-GB" dirty="0"/>
              <a:t>A Macro that creates standardised protocol/analysis plan documents from user inputs</a:t>
            </a:r>
            <a:endParaRPr lang="en-GB" dirty="0">
              <a:ea typeface="Calibri"/>
              <a:cs typeface="Calibri"/>
            </a:endParaRPr>
          </a:p>
          <a:p>
            <a:pPr marL="829310" lvl="1" indent="-353060"/>
            <a:r>
              <a:rPr lang="en-GB" dirty="0"/>
              <a:t>We use them to format/adjust Stata output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10B5AA-2F89-D710-1A17-7F85FEDC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VBA?</a:t>
            </a:r>
          </a:p>
        </p:txBody>
      </p:sp>
    </p:spTree>
    <p:extLst>
      <p:ext uri="{BB962C8B-B14F-4D97-AF65-F5344CB8AC3E}">
        <p14:creationId xmlns:p14="http://schemas.microsoft.com/office/powerpoint/2010/main" val="36771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2B501E-CCC6-1554-AB4B-9C0275CF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1 - Stata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1EC6DC-9732-D3F6-4BF1-C2BF416D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2116499"/>
            <a:ext cx="10800000" cy="26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A4E211-95F7-54D0-A207-07DB59A8F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00" y="1414674"/>
            <a:ext cx="10800000" cy="40286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B1EB18-DC39-26B8-AAF9-9E01E96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 – Excel VBA</a:t>
            </a:r>
          </a:p>
        </p:txBody>
      </p:sp>
    </p:spTree>
    <p:extLst>
      <p:ext uri="{BB962C8B-B14F-4D97-AF65-F5344CB8AC3E}">
        <p14:creationId xmlns:p14="http://schemas.microsoft.com/office/powerpoint/2010/main" val="26029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5B3376-C346-6504-A9C3-C0398C41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 – Resulting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2563D-8E68-F446-350C-3ED1EBF4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450978"/>
            <a:ext cx="10800000" cy="39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F59DD-41DB-A164-CB41-E71D6182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2 – Stata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776E5-87BB-65A4-DC44-FDC70704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16" y="861863"/>
            <a:ext cx="676016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2_ARW template">
  <a:themeElements>
    <a:clrScheme name="Adelphi Real World template">
      <a:dk1>
        <a:srgbClr val="000000"/>
      </a:dk1>
      <a:lt1>
        <a:srgbClr val="FFFFFF"/>
      </a:lt1>
      <a:dk2>
        <a:srgbClr val="000000"/>
      </a:dk2>
      <a:lt2>
        <a:srgbClr val="F2F2F3"/>
      </a:lt2>
      <a:accent1>
        <a:srgbClr val="008380"/>
      </a:accent1>
      <a:accent2>
        <a:srgbClr val="75164B"/>
      </a:accent2>
      <a:accent3>
        <a:srgbClr val="F46433"/>
      </a:accent3>
      <a:accent4>
        <a:srgbClr val="003569"/>
      </a:accent4>
      <a:accent5>
        <a:srgbClr val="B42A80"/>
      </a:accent5>
      <a:accent6>
        <a:srgbClr val="000000"/>
      </a:accent6>
      <a:hlink>
        <a:srgbClr val="003569"/>
      </a:hlink>
      <a:folHlink>
        <a:srgbClr val="008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L template July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L template July 2010 13">
        <a:dk1>
          <a:srgbClr val="5F6062"/>
        </a:dk1>
        <a:lt1>
          <a:srgbClr val="FFFFFF"/>
        </a:lt1>
        <a:dk2>
          <a:srgbClr val="1B75BC"/>
        </a:dk2>
        <a:lt2>
          <a:srgbClr val="808080"/>
        </a:lt2>
        <a:accent1>
          <a:srgbClr val="FBB040"/>
        </a:accent1>
        <a:accent2>
          <a:srgbClr val="DA1C5C"/>
        </a:accent2>
        <a:accent3>
          <a:srgbClr val="FFFFFF"/>
        </a:accent3>
        <a:accent4>
          <a:srgbClr val="505153"/>
        </a:accent4>
        <a:accent5>
          <a:srgbClr val="FDD4AF"/>
        </a:accent5>
        <a:accent6>
          <a:srgbClr val="C51853"/>
        </a:accent6>
        <a:hlink>
          <a:srgbClr val="F04E29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14">
        <a:dk1>
          <a:srgbClr val="5F6062"/>
        </a:dk1>
        <a:lt1>
          <a:srgbClr val="FFFFFF"/>
        </a:lt1>
        <a:dk2>
          <a:srgbClr val="FFFFFF"/>
        </a:dk2>
        <a:lt2>
          <a:srgbClr val="808080"/>
        </a:lt2>
        <a:accent1>
          <a:srgbClr val="FBB040"/>
        </a:accent1>
        <a:accent2>
          <a:srgbClr val="DA1C5C"/>
        </a:accent2>
        <a:accent3>
          <a:srgbClr val="FFFFFF"/>
        </a:accent3>
        <a:accent4>
          <a:srgbClr val="505153"/>
        </a:accent4>
        <a:accent5>
          <a:srgbClr val="FDD4AF"/>
        </a:accent5>
        <a:accent6>
          <a:srgbClr val="C51853"/>
        </a:accent6>
        <a:hlink>
          <a:srgbClr val="F04E29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L template July 2010 15">
        <a:dk1>
          <a:srgbClr val="5F6062"/>
        </a:dk1>
        <a:lt1>
          <a:srgbClr val="FFFFFF"/>
        </a:lt1>
        <a:dk2>
          <a:srgbClr val="008580"/>
        </a:dk2>
        <a:lt2>
          <a:srgbClr val="808080"/>
        </a:lt2>
        <a:accent1>
          <a:srgbClr val="FBB040"/>
        </a:accent1>
        <a:accent2>
          <a:srgbClr val="DA1C5C"/>
        </a:accent2>
        <a:accent3>
          <a:srgbClr val="FFFFFF"/>
        </a:accent3>
        <a:accent4>
          <a:srgbClr val="505153"/>
        </a:accent4>
        <a:accent5>
          <a:srgbClr val="FDD4AF"/>
        </a:accent5>
        <a:accent6>
          <a:srgbClr val="C51853"/>
        </a:accent6>
        <a:hlink>
          <a:srgbClr val="F04E29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- CMD.pptx" id="{B0B6C379-CE72-47FD-BCA8-B98379D26137}" vid="{A53599BF-11A1-442A-B452-F5AC985F02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83B5472E99A4C99EF0F3531EBACDA" ma:contentTypeVersion="13" ma:contentTypeDescription="Create a new document." ma:contentTypeScope="" ma:versionID="e1742437aca137d7ce61dbc688dc790c">
  <xsd:schema xmlns:xsd="http://www.w3.org/2001/XMLSchema" xmlns:xs="http://www.w3.org/2001/XMLSchema" xmlns:p="http://schemas.microsoft.com/office/2006/metadata/properties" xmlns:ns2="6b378567-9c06-4a8b-8375-7bc09382231d" xmlns:ns3="02d12187-754c-41a9-9e93-c3e1cfacc155" targetNamespace="http://schemas.microsoft.com/office/2006/metadata/properties" ma:root="true" ma:fieldsID="e94adea5f506ae29b0659e74a213152b" ns2:_="" ns3:_="">
    <xsd:import namespace="6b378567-9c06-4a8b-8375-7bc09382231d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78567-9c06-4a8b-8375-7bc093822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a46fbba-7836-43fb-b15c-327641cc66a5}" ma:internalName="TaxCatchAll" ma:showField="CatchAllData" ma:web="2d9e6ae8-4d0e-4aea-abdf-1c4067c5d7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378567-9c06-4a8b-8375-7bc09382231d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96B637-428C-449C-A84D-046C0E19799C}">
  <ds:schemaRefs>
    <ds:schemaRef ds:uri="02d12187-754c-41a9-9e93-c3e1cfacc155"/>
    <ds:schemaRef ds:uri="6b378567-9c06-4a8b-8375-7bc093822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113E69-2354-4259-B559-886F2A4B5774}">
  <ds:schemaRefs>
    <ds:schemaRef ds:uri="http://schemas.microsoft.com/office/2006/documentManagement/types"/>
    <ds:schemaRef ds:uri="http://purl.org/dc/terms/"/>
    <ds:schemaRef ds:uri="6b378567-9c06-4a8b-8375-7bc09382231d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02d12187-754c-41a9-9e93-c3e1cfacc155"/>
  </ds:schemaRefs>
</ds:datastoreItem>
</file>

<file path=customXml/itemProps3.xml><?xml version="1.0" encoding="utf-8"?>
<ds:datastoreItem xmlns:ds="http://schemas.openxmlformats.org/officeDocument/2006/customXml" ds:itemID="{EE6B7708-0532-4538-B69A-2D11B4FBA0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CMD - Copy</Template>
  <TotalTime>1</TotalTime>
  <Words>867</Words>
  <Application>Microsoft Office PowerPoint</Application>
  <PresentationFormat>Widescreen</PresentationFormat>
  <Paragraphs>93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Consolas</vt:lpstr>
      <vt:lpstr>Times</vt:lpstr>
      <vt:lpstr>12_ARW template</vt:lpstr>
      <vt:lpstr>Stata to Excel: From do-file to VBA James Pike email: james.pike@omc.com</vt:lpstr>
      <vt:lpstr>putexcel</vt:lpstr>
      <vt:lpstr>How Adelphi Real World uses putexcel – An Example</vt:lpstr>
      <vt:lpstr>Some things Adelphi Real World wishes putexcel did</vt:lpstr>
      <vt:lpstr>What is VBA?</vt:lpstr>
      <vt:lpstr>Example 1 - Stata</vt:lpstr>
      <vt:lpstr>Example 1 – Excel VBA</vt:lpstr>
      <vt:lpstr>Example 1 – Resulting File</vt:lpstr>
      <vt:lpstr>Example 2 – Stata</vt:lpstr>
      <vt:lpstr>Example 2 – Excel vba</vt:lpstr>
      <vt:lpstr>Example 2 – Resulting File</vt:lpstr>
      <vt:lpstr>New Process – Part 1</vt:lpstr>
      <vt:lpstr>New Process – Part 2</vt:lpstr>
      <vt:lpstr>New Process – Part 3</vt:lpstr>
      <vt:lpstr>Example 1  VBA from Stata</vt:lpstr>
      <vt:lpstr>Example 2 – VBA from Stata</vt:lpstr>
      <vt:lpstr>Practical Application – Clean Excess Formatting</vt:lpstr>
      <vt:lpstr>Stata code to break Excel</vt:lpstr>
      <vt:lpstr>Stata code to break Excel while also using a VBA fix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GitHub for Collaborative Analysis Chloe Middleton-Dalby, Liane Gillespie-Akar</dc:title>
  <dc:creator>Chloe Middleton-Dalby (Adelphi Real World)</dc:creator>
  <cp:lastModifiedBy>James Pike (Adelphi Real World)</cp:lastModifiedBy>
  <cp:revision>3</cp:revision>
  <cp:lastPrinted>2024-09-11T10:25:06Z</cp:lastPrinted>
  <dcterms:created xsi:type="dcterms:W3CDTF">2024-09-02T13:11:16Z</dcterms:created>
  <dcterms:modified xsi:type="dcterms:W3CDTF">2025-09-09T10:26:00Z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44c618-538c-404a-b2f6-f58b5e4f4fae_Enabled">
    <vt:lpwstr>true</vt:lpwstr>
  </property>
  <property fmtid="{D5CDD505-2E9C-101B-9397-08002B2CF9AE}" pid="3" name="MSIP_Label_a844c618-538c-404a-b2f6-f58b5e4f4fae_SetDate">
    <vt:lpwstr>2024-09-09T08:24:42Z</vt:lpwstr>
  </property>
  <property fmtid="{D5CDD505-2E9C-101B-9397-08002B2CF9AE}" pid="4" name="MSIP_Label_a844c618-538c-404a-b2f6-f58b5e4f4fae_Method">
    <vt:lpwstr>Privileged</vt:lpwstr>
  </property>
  <property fmtid="{D5CDD505-2E9C-101B-9397-08002B2CF9AE}" pid="5" name="MSIP_Label_a844c618-538c-404a-b2f6-f58b5e4f4fae_Name">
    <vt:lpwstr>Public</vt:lpwstr>
  </property>
  <property fmtid="{D5CDD505-2E9C-101B-9397-08002B2CF9AE}" pid="6" name="MSIP_Label_a844c618-538c-404a-b2f6-f58b5e4f4fae_SiteId">
    <vt:lpwstr>41eb501a-f671-4ce0-a5bf-b64168c3705f</vt:lpwstr>
  </property>
  <property fmtid="{D5CDD505-2E9C-101B-9397-08002B2CF9AE}" pid="7" name="MSIP_Label_a844c618-538c-404a-b2f6-f58b5e4f4fae_ActionId">
    <vt:lpwstr>6a45d614-8c1d-49bb-937f-315e98d496b4</vt:lpwstr>
  </property>
  <property fmtid="{D5CDD505-2E9C-101B-9397-08002B2CF9AE}" pid="8" name="MSIP_Label_a844c618-538c-404a-b2f6-f58b5e4f4fae_ContentBits">
    <vt:lpwstr>0</vt:lpwstr>
  </property>
  <property fmtid="{D5CDD505-2E9C-101B-9397-08002B2CF9AE}" pid="9" name="ContentTypeId">
    <vt:lpwstr>0x010100EFC83B5472E99A4C99EF0F3531EBACDA</vt:lpwstr>
  </property>
  <property fmtid="{D5CDD505-2E9C-101B-9397-08002B2CF9AE}" pid="10" name="MediaServiceImageTags">
    <vt:lpwstr/>
  </property>
</Properties>
</file>