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100"/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Two common purposes: To understand the association of various items or indicators to a latent variable, and to accurately measure a latent construct. Available with -SEM- command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Two common purposes: To understand the association of various items or indicators to a latent variable, and to accurately measure a latent construct. Available with -SEM- command. Fit function minimizes difference between observed and model-based correlation matrices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CFA starts with a theory about the latent variable, its indicators, and the relationships between them. </a:t>
            </a:r>
            <a:r>
              <a:rPr lang="en">
                <a:solidFill>
                  <a:schemeClr val="dk1"/>
                </a:solidFill>
              </a:rPr>
              <a:t>Often the theory will include information about content domains or other variable-specific detais. </a:t>
            </a:r>
            <a:r>
              <a:rPr lang="en"/>
              <a:t>E</a:t>
            </a:r>
            <a:r>
              <a:rPr lang="en"/>
              <a:t>ven a good theory typically will not lead to a good-fitting model. Thus, the investigator needs to re-specify the initial model. How this is accomplished is the key topic of my talk.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Typically the researcher will iterate through some combination of removing items with poor loadings, allowing error correlations, and other model modifications, evaluating fit  with each group of changes. NOT reproducible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Using theory to define a computationally tractable specification space in confirmatory factor models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062725"/>
            <a:ext cx="3206100" cy="181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400"/>
              <a:t>Geoff B. Dougherty, MPH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1400"/>
              <a:t>PhD candidate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1400"/>
              <a:t>Johns Hopkins Epidemiology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1400"/>
              <a:t>Director of  Health Services Research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1400"/>
              <a:t>U.S. News &amp; World Report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6356700" y="3062725"/>
            <a:ext cx="2475600" cy="181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400"/>
              <a:t>Lorraine T. Dean, ScD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1400"/>
              <a:t>Assistant Professor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1400"/>
              <a:t>Johns Hopkins Epidemiology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Implementing the theory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59175"/>
            <a:ext cx="8520601" cy="2445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Needle in haystack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69750"/>
            <a:ext cx="8839200" cy="1968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Needle exchange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025" y="1183450"/>
            <a:ext cx="721995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Which model to choose?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“The choice, then, is not whether to build models; it's whether to build </a:t>
            </a:r>
            <a:r>
              <a:rPr i="1" lang="en" sz="2400">
                <a:solidFill>
                  <a:schemeClr val="dk1"/>
                </a:solidFill>
                <a:highlight>
                  <a:srgbClr val="FFFFFF"/>
                </a:highlight>
              </a:rPr>
              <a:t>explicit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 ones. In </a:t>
            </a:r>
            <a:r>
              <a:rPr i="1" lang="en" sz="2400">
                <a:solidFill>
                  <a:schemeClr val="dk1"/>
                </a:solidFill>
                <a:highlight>
                  <a:srgbClr val="FFFFFF"/>
                </a:highlight>
              </a:rPr>
              <a:t>explicit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 models, assumptions are laid out in detail, so we can study exactly what they entail…  By writing explicit models, you let others replicate your results.”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Epstein, Joshua M. "Why model?." </a:t>
            </a:r>
            <a:r>
              <a:rPr i="1" lang="en" sz="1400">
                <a:solidFill>
                  <a:srgbClr val="222222"/>
                </a:solidFill>
                <a:highlight>
                  <a:srgbClr val="FFFFFF"/>
                </a:highlight>
              </a:rPr>
              <a:t>Journal of Artificial Societies and Social Simulation</a:t>
            </a: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 11.4 (2008): 12.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One algorithm for model selection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Identify models with acceptable fit statistics (TLI&gt;.9, RMSEA &lt;.06, etc)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Rank by number of indicators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Among those with highest # of indicators, pick one with highest minimum loading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Or specify as a multiobjective optimization problem, etc.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Additional considerations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Validation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What about modification indices/correlated errors?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Doesn’t address more complicated CFA variants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Make an .ado?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Confirmatory factor analysis: The basic idea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687" y="1233175"/>
            <a:ext cx="509463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From theory to model 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912" y="1017725"/>
            <a:ext cx="6510175" cy="36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311700" y="4810375"/>
            <a:ext cx="86895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222222"/>
                </a:solidFill>
              </a:rPr>
              <a:t>Donabedian, Avedis. "Evaluating the quality of medical care." </a:t>
            </a:r>
            <a:r>
              <a:rPr i="1" lang="en" sz="1000">
                <a:solidFill>
                  <a:srgbClr val="222222"/>
                </a:solidFill>
              </a:rPr>
              <a:t>The Milbank memorial fund quarterly</a:t>
            </a:r>
            <a:r>
              <a:rPr lang="en" sz="1000">
                <a:solidFill>
                  <a:srgbClr val="222222"/>
                </a:solidFill>
              </a:rPr>
              <a:t> 44.3 (1966): 166-206.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Respecification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311700" y="4810375"/>
            <a:ext cx="86895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222222"/>
                </a:solidFill>
              </a:rPr>
              <a:t>https://eros.usgs.gov/lir/sites/all/files/lir/lir/nps/nps3.jpg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837" y="1116825"/>
            <a:ext cx="717232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Challenges to finding the right model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152400" y="3716900"/>
            <a:ext cx="3999900" cy="29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/>
              <a:t>https://pixabay.com/p-1706106/?no_redirect</a:t>
            </a:r>
          </a:p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832400" y="3716900"/>
            <a:ext cx="3999900" cy="51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/>
              <a:t>https://upload.wikimedia.org/wikipedia/commons/7/7c/Needle_exchange_supplies.jpg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527600" cy="25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170125"/>
            <a:ext cx="3395701" cy="254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Specification searches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Fast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May not identify all appropriate models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Sensitive to starting values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May be hindered by locally optimal solutions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May identify good-fitting model inconsistent with theory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What if we can run all models?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benefit of having a theory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4205400" cy="184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21 indicators, choose 3 or more      </a:t>
            </a:r>
          </a:p>
          <a:p>
            <a:pPr lvl="0">
              <a:spcBef>
                <a:spcPts val="0"/>
              </a:spcBef>
              <a:buNone/>
            </a:pPr>
            <a:r>
              <a:rPr lang="en" sz="2200"/>
              <a:t>21!/(3!*18!) … 21!/(20!*1!)</a:t>
            </a:r>
          </a:p>
          <a:p>
            <a:pPr lvl="0">
              <a:spcBef>
                <a:spcPts val="0"/>
              </a:spcBef>
              <a:buNone/>
            </a:pPr>
            <a:r>
              <a:rPr lang="en" sz="2200"/>
              <a:t> 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431850" y="1456325"/>
            <a:ext cx="46905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=</a:t>
            </a:r>
            <a:r>
              <a:rPr lang="en" sz="3600">
                <a:solidFill>
                  <a:schemeClr val="dk2"/>
                </a:solidFill>
              </a:rPr>
              <a:t> </a:t>
            </a:r>
            <a:r>
              <a:rPr lang="en" sz="3600">
                <a:solidFill>
                  <a:srgbClr val="FF0000"/>
                </a:solidFill>
              </a:rPr>
              <a:t>2,096,920, 1+ days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31100"/>
            <a:ext cx="8839201" cy="126990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4431850" y="3500525"/>
            <a:ext cx="47814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38761D"/>
                </a:solidFill>
              </a:rPr>
              <a:t>= </a:t>
            </a:r>
            <a:r>
              <a:rPr lang="en" sz="3600">
                <a:solidFill>
                  <a:srgbClr val="38761D"/>
                </a:solidFill>
              </a:rPr>
              <a:t>123,039, 1+ hours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process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Identify indicators t</a:t>
            </a:r>
            <a:r>
              <a:rPr lang="en"/>
              <a:t>hat are reasonably well correlated with others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Identify pairs of indicators that should not appear in combinations together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Identify indicators that must occur in all combinations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Compile list of combinations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Run models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Log fit statistics to post file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Select final model 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Validate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Getting the tuples 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362" y="1076850"/>
            <a:ext cx="6393264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