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2.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18" r:id="rId2"/>
    <p:sldMasterId id="2147483775" r:id="rId3"/>
  </p:sldMasterIdLst>
  <p:notesMasterIdLst>
    <p:notesMasterId r:id="rId33"/>
  </p:notesMasterIdLst>
  <p:sldIdLst>
    <p:sldId id="353" r:id="rId4"/>
    <p:sldId id="1017" r:id="rId5"/>
    <p:sldId id="399" r:id="rId6"/>
    <p:sldId id="976" r:id="rId7"/>
    <p:sldId id="965" r:id="rId8"/>
    <p:sldId id="1020" r:id="rId9"/>
    <p:sldId id="989" r:id="rId10"/>
    <p:sldId id="966" r:id="rId11"/>
    <p:sldId id="294" r:id="rId12"/>
    <p:sldId id="306" r:id="rId13"/>
    <p:sldId id="301" r:id="rId14"/>
    <p:sldId id="323" r:id="rId15"/>
    <p:sldId id="1021" r:id="rId16"/>
    <p:sldId id="1032" r:id="rId17"/>
    <p:sldId id="1027" r:id="rId18"/>
    <p:sldId id="1022" r:id="rId19"/>
    <p:sldId id="1023" r:id="rId20"/>
    <p:sldId id="1024" r:id="rId21"/>
    <p:sldId id="1025" r:id="rId22"/>
    <p:sldId id="1026" r:id="rId23"/>
    <p:sldId id="288" r:id="rId24"/>
    <p:sldId id="395" r:id="rId25"/>
    <p:sldId id="1028" r:id="rId26"/>
    <p:sldId id="1031" r:id="rId27"/>
    <p:sldId id="1030" r:id="rId28"/>
    <p:sldId id="298" r:id="rId29"/>
    <p:sldId id="1033" r:id="rId30"/>
    <p:sldId id="1011" r:id="rId31"/>
    <p:sldId id="101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7971"/>
    <a:srgbClr val="8B9249"/>
    <a:srgbClr val="5B9BD5"/>
    <a:srgbClr val="8497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91AF1A-553D-4708-8097-546736712A34}" v="98" dt="2022-08-04T04:36:14.1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020" autoAdjust="0"/>
  </p:normalViewPr>
  <p:slideViewPr>
    <p:cSldViewPr snapToGrid="0">
      <p:cViewPr varScale="1">
        <p:scale>
          <a:sx n="56" d="100"/>
          <a:sy n="56" d="100"/>
        </p:scale>
        <p:origin x="96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o Cozzubo" userId="0b82ec0b-2cb9-4383-8219-396e788f49a2" providerId="ADAL" clId="{D660478F-8A69-49DD-B864-76AEF0C0B16B}"/>
    <pc:docChg chg="undo redo custSel addSld delSld modSld sldOrd modMainMaster">
      <pc:chgData name="Angelo Cozzubo" userId="0b82ec0b-2cb9-4383-8219-396e788f49a2" providerId="ADAL" clId="{D660478F-8A69-49DD-B864-76AEF0C0B16B}" dt="2022-06-28T20:55:50.964" v="13602" actId="729"/>
      <pc:docMkLst>
        <pc:docMk/>
      </pc:docMkLst>
      <pc:sldChg chg="modSp del mod addAnim delAnim">
        <pc:chgData name="Angelo Cozzubo" userId="0b82ec0b-2cb9-4383-8219-396e788f49a2" providerId="ADAL" clId="{D660478F-8A69-49DD-B864-76AEF0C0B16B}" dt="2022-06-27T23:09:25.688" v="945" actId="47"/>
        <pc:sldMkLst>
          <pc:docMk/>
          <pc:sldMk cId="3954249921" sldId="257"/>
        </pc:sldMkLst>
        <pc:spChg chg="mod">
          <ac:chgData name="Angelo Cozzubo" userId="0b82ec0b-2cb9-4383-8219-396e788f49a2" providerId="ADAL" clId="{D660478F-8A69-49DD-B864-76AEF0C0B16B}" dt="2022-06-27T23:04:53.181" v="783" actId="21"/>
          <ac:spMkLst>
            <pc:docMk/>
            <pc:sldMk cId="3954249921" sldId="257"/>
            <ac:spMk id="2" creationId="{00000000-0000-0000-0000-000000000000}"/>
          </ac:spMkLst>
        </pc:spChg>
        <pc:spChg chg="mod">
          <ac:chgData name="Angelo Cozzubo" userId="0b82ec0b-2cb9-4383-8219-396e788f49a2" providerId="ADAL" clId="{D660478F-8A69-49DD-B864-76AEF0C0B16B}" dt="2022-06-27T23:05:21.333" v="795" actId="21"/>
          <ac:spMkLst>
            <pc:docMk/>
            <pc:sldMk cId="3954249921" sldId="257"/>
            <ac:spMk id="3" creationId="{00000000-0000-0000-0000-000000000000}"/>
          </ac:spMkLst>
        </pc:spChg>
      </pc:sldChg>
      <pc:sldChg chg="modSp del mod ord">
        <pc:chgData name="Angelo Cozzubo" userId="0b82ec0b-2cb9-4383-8219-396e788f49a2" providerId="ADAL" clId="{D660478F-8A69-49DD-B864-76AEF0C0B16B}" dt="2022-06-28T00:16:32.203" v="2504" actId="47"/>
        <pc:sldMkLst>
          <pc:docMk/>
          <pc:sldMk cId="429882358" sldId="258"/>
        </pc:sldMkLst>
        <pc:spChg chg="mod">
          <ac:chgData name="Angelo Cozzubo" userId="0b82ec0b-2cb9-4383-8219-396e788f49a2" providerId="ADAL" clId="{D660478F-8A69-49DD-B864-76AEF0C0B16B}" dt="2022-06-27T23:58:47.620" v="1694" actId="1076"/>
          <ac:spMkLst>
            <pc:docMk/>
            <pc:sldMk cId="429882358" sldId="258"/>
            <ac:spMk id="2" creationId="{00000000-0000-0000-0000-000000000000}"/>
          </ac:spMkLst>
        </pc:spChg>
      </pc:sldChg>
      <pc:sldChg chg="delSp modSp del mod">
        <pc:chgData name="Angelo Cozzubo" userId="0b82ec0b-2cb9-4383-8219-396e788f49a2" providerId="ADAL" clId="{D660478F-8A69-49DD-B864-76AEF0C0B16B}" dt="2022-06-27T23:01:56.509" v="744" actId="47"/>
        <pc:sldMkLst>
          <pc:docMk/>
          <pc:sldMk cId="457558740" sldId="259"/>
        </pc:sldMkLst>
        <pc:spChg chg="del mod">
          <ac:chgData name="Angelo Cozzubo" userId="0b82ec0b-2cb9-4383-8219-396e788f49a2" providerId="ADAL" clId="{D660478F-8A69-49DD-B864-76AEF0C0B16B}" dt="2022-06-27T23:00:41.173" v="700"/>
          <ac:spMkLst>
            <pc:docMk/>
            <pc:sldMk cId="457558740" sldId="259"/>
            <ac:spMk id="3" creationId="{00000000-0000-0000-0000-000000000000}"/>
          </ac:spMkLst>
        </pc:spChg>
      </pc:sldChg>
      <pc:sldChg chg="del">
        <pc:chgData name="Angelo Cozzubo" userId="0b82ec0b-2cb9-4383-8219-396e788f49a2" providerId="ADAL" clId="{D660478F-8A69-49DD-B864-76AEF0C0B16B}" dt="2022-06-28T04:31:31.952" v="8116" actId="47"/>
        <pc:sldMkLst>
          <pc:docMk/>
          <pc:sldMk cId="3843215595" sldId="261"/>
        </pc:sldMkLst>
      </pc:sldChg>
      <pc:sldChg chg="del">
        <pc:chgData name="Angelo Cozzubo" userId="0b82ec0b-2cb9-4383-8219-396e788f49a2" providerId="ADAL" clId="{D660478F-8A69-49DD-B864-76AEF0C0B16B}" dt="2022-06-28T04:58:42.211" v="9159" actId="47"/>
        <pc:sldMkLst>
          <pc:docMk/>
          <pc:sldMk cId="1620975242" sldId="262"/>
        </pc:sldMkLst>
      </pc:sldChg>
      <pc:sldChg chg="addSp delSp modSp mod modAnim modShow">
        <pc:chgData name="Angelo Cozzubo" userId="0b82ec0b-2cb9-4383-8219-396e788f49a2" providerId="ADAL" clId="{D660478F-8A69-49DD-B864-76AEF0C0B16B}" dt="2022-06-28T20:55:50.964" v="13602" actId="729"/>
        <pc:sldMkLst>
          <pc:docMk/>
          <pc:sldMk cId="2060848152" sldId="263"/>
        </pc:sldMkLst>
        <pc:spChg chg="mod">
          <ac:chgData name="Angelo Cozzubo" userId="0b82ec0b-2cb9-4383-8219-396e788f49a2" providerId="ADAL" clId="{D660478F-8A69-49DD-B864-76AEF0C0B16B}" dt="2022-06-28T20:55:42.250" v="13601" actId="20577"/>
          <ac:spMkLst>
            <pc:docMk/>
            <pc:sldMk cId="2060848152" sldId="263"/>
            <ac:spMk id="3" creationId="{00000000-0000-0000-0000-000000000000}"/>
          </ac:spMkLst>
        </pc:spChg>
        <pc:graphicFrameChg chg="add del mod">
          <ac:chgData name="Angelo Cozzubo" userId="0b82ec0b-2cb9-4383-8219-396e788f49a2" providerId="ADAL" clId="{D660478F-8A69-49DD-B864-76AEF0C0B16B}" dt="2022-06-28T20:51:23.780" v="13345"/>
          <ac:graphicFrameMkLst>
            <pc:docMk/>
            <pc:sldMk cId="2060848152" sldId="263"/>
            <ac:graphicFrameMk id="7" creationId="{E5173DF4-D954-CEAE-F4D4-E489865F8C3A}"/>
          </ac:graphicFrameMkLst>
        </pc:graphicFrameChg>
        <pc:picChg chg="add del mod">
          <ac:chgData name="Angelo Cozzubo" userId="0b82ec0b-2cb9-4383-8219-396e788f49a2" providerId="ADAL" clId="{D660478F-8A69-49DD-B864-76AEF0C0B16B}" dt="2022-06-28T20:51:25.101" v="13346" actId="478"/>
          <ac:picMkLst>
            <pc:docMk/>
            <pc:sldMk cId="2060848152" sldId="263"/>
            <ac:picMk id="6" creationId="{C941D496-FB11-B2A9-0B6A-D235603615A1}"/>
          </ac:picMkLst>
        </pc:picChg>
        <pc:picChg chg="add mod">
          <ac:chgData name="Angelo Cozzubo" userId="0b82ec0b-2cb9-4383-8219-396e788f49a2" providerId="ADAL" clId="{D660478F-8A69-49DD-B864-76AEF0C0B16B}" dt="2022-06-28T20:51:50.442" v="13352" actId="1076"/>
          <ac:picMkLst>
            <pc:docMk/>
            <pc:sldMk cId="2060848152" sldId="263"/>
            <ac:picMk id="9" creationId="{EEFC2AE4-BD8B-1C36-D0B7-54A654DF89F9}"/>
          </ac:picMkLst>
        </pc:picChg>
        <pc:picChg chg="del">
          <ac:chgData name="Angelo Cozzubo" userId="0b82ec0b-2cb9-4383-8219-396e788f49a2" providerId="ADAL" clId="{D660478F-8A69-49DD-B864-76AEF0C0B16B}" dt="2022-06-28T18:38:11.755" v="11007" actId="21"/>
          <ac:picMkLst>
            <pc:docMk/>
            <pc:sldMk cId="2060848152" sldId="263"/>
            <ac:picMk id="11" creationId="{5718C689-ED7E-4795-9007-916EBC03148D}"/>
          </ac:picMkLst>
        </pc:picChg>
      </pc:sldChg>
      <pc:sldChg chg="addSp modSp del mod">
        <pc:chgData name="Angelo Cozzubo" userId="0b82ec0b-2cb9-4383-8219-396e788f49a2" providerId="ADAL" clId="{D660478F-8A69-49DD-B864-76AEF0C0B16B}" dt="2022-06-27T23:14:34.428" v="1100" actId="47"/>
        <pc:sldMkLst>
          <pc:docMk/>
          <pc:sldMk cId="1418454705" sldId="267"/>
        </pc:sldMkLst>
        <pc:picChg chg="mod modCrop">
          <ac:chgData name="Angelo Cozzubo" userId="0b82ec0b-2cb9-4383-8219-396e788f49a2" providerId="ADAL" clId="{D660478F-8A69-49DD-B864-76AEF0C0B16B}" dt="2022-06-27T15:20:37.376" v="8" actId="732"/>
          <ac:picMkLst>
            <pc:docMk/>
            <pc:sldMk cId="1418454705" sldId="267"/>
            <ac:picMk id="3" creationId="{FF5E3218-6242-4704-BCE9-D3BE526D4CE9}"/>
          </ac:picMkLst>
        </pc:picChg>
        <pc:picChg chg="add mod">
          <ac:chgData name="Angelo Cozzubo" userId="0b82ec0b-2cb9-4383-8219-396e788f49a2" providerId="ADAL" clId="{D660478F-8A69-49DD-B864-76AEF0C0B16B}" dt="2022-06-27T15:20:41.306" v="9" actId="1076"/>
          <ac:picMkLst>
            <pc:docMk/>
            <pc:sldMk cId="1418454705" sldId="267"/>
            <ac:picMk id="1026" creationId="{01808944-C7FF-7F1C-634D-21F533F5EEC0}"/>
          </ac:picMkLst>
        </pc:picChg>
      </pc:sldChg>
      <pc:sldChg chg="delSp modSp del mod ord modAnim">
        <pc:chgData name="Angelo Cozzubo" userId="0b82ec0b-2cb9-4383-8219-396e788f49a2" providerId="ADAL" clId="{D660478F-8A69-49DD-B864-76AEF0C0B16B}" dt="2022-06-28T19:33:12.824" v="12404" actId="47"/>
        <pc:sldMkLst>
          <pc:docMk/>
          <pc:sldMk cId="2020746793" sldId="280"/>
        </pc:sldMkLst>
        <pc:spChg chg="mod">
          <ac:chgData name="Angelo Cozzubo" userId="0b82ec0b-2cb9-4383-8219-396e788f49a2" providerId="ADAL" clId="{D660478F-8A69-49DD-B864-76AEF0C0B16B}" dt="2022-06-28T02:38:18.495" v="7010" actId="20577"/>
          <ac:spMkLst>
            <pc:docMk/>
            <pc:sldMk cId="2020746793" sldId="280"/>
            <ac:spMk id="3" creationId="{00000000-0000-0000-0000-000000000000}"/>
          </ac:spMkLst>
        </pc:spChg>
        <pc:picChg chg="del mod">
          <ac:chgData name="Angelo Cozzubo" userId="0b82ec0b-2cb9-4383-8219-396e788f49a2" providerId="ADAL" clId="{D660478F-8A69-49DD-B864-76AEF0C0B16B}" dt="2022-06-28T02:38:08.819" v="7006" actId="478"/>
          <ac:picMkLst>
            <pc:docMk/>
            <pc:sldMk cId="2020746793" sldId="280"/>
            <ac:picMk id="4" creationId="{00000000-0000-0000-0000-000000000000}"/>
          </ac:picMkLst>
        </pc:picChg>
      </pc:sldChg>
      <pc:sldChg chg="addSp delSp modSp add mod">
        <pc:chgData name="Angelo Cozzubo" userId="0b82ec0b-2cb9-4383-8219-396e788f49a2" providerId="ADAL" clId="{D660478F-8A69-49DD-B864-76AEF0C0B16B}" dt="2022-06-28T01:40:52.188" v="5987" actId="1076"/>
        <pc:sldMkLst>
          <pc:docMk/>
          <pc:sldMk cId="815011595" sldId="288"/>
        </pc:sldMkLst>
        <pc:spChg chg="mod">
          <ac:chgData name="Angelo Cozzubo" userId="0b82ec0b-2cb9-4383-8219-396e788f49a2" providerId="ADAL" clId="{D660478F-8A69-49DD-B864-76AEF0C0B16B}" dt="2022-06-28T01:40:52.188" v="5987" actId="1076"/>
          <ac:spMkLst>
            <pc:docMk/>
            <pc:sldMk cId="815011595" sldId="288"/>
            <ac:spMk id="2" creationId="{E13FF185-4EA7-41F9-8900-BDF70BA37CD2}"/>
          </ac:spMkLst>
        </pc:spChg>
        <pc:spChg chg="mod">
          <ac:chgData name="Angelo Cozzubo" userId="0b82ec0b-2cb9-4383-8219-396e788f49a2" providerId="ADAL" clId="{D660478F-8A69-49DD-B864-76AEF0C0B16B}" dt="2022-06-28T01:40:45.523" v="5986" actId="1076"/>
          <ac:spMkLst>
            <pc:docMk/>
            <pc:sldMk cId="815011595" sldId="288"/>
            <ac:spMk id="4" creationId="{52481FAC-DC29-5244-A253-7E97971489DB}"/>
          </ac:spMkLst>
        </pc:spChg>
        <pc:picChg chg="add del">
          <ac:chgData name="Angelo Cozzubo" userId="0b82ec0b-2cb9-4383-8219-396e788f49a2" providerId="ADAL" clId="{D660478F-8A69-49DD-B864-76AEF0C0B16B}" dt="2022-06-28T01:26:08.515" v="4603"/>
          <ac:picMkLst>
            <pc:docMk/>
            <pc:sldMk cId="815011595" sldId="288"/>
            <ac:picMk id="3" creationId="{CC09800A-3584-884B-82E0-A0A1A82970C5}"/>
          </ac:picMkLst>
        </pc:picChg>
        <pc:picChg chg="add del">
          <ac:chgData name="Angelo Cozzubo" userId="0b82ec0b-2cb9-4383-8219-396e788f49a2" providerId="ADAL" clId="{D660478F-8A69-49DD-B864-76AEF0C0B16B}" dt="2022-06-28T01:26:16.848" v="4607"/>
          <ac:picMkLst>
            <pc:docMk/>
            <pc:sldMk cId="815011595" sldId="288"/>
            <ac:picMk id="5" creationId="{AFD4545F-4FBF-6DF5-D07C-5D5BE90C8F04}"/>
          </ac:picMkLst>
        </pc:picChg>
      </pc:sldChg>
      <pc:sldChg chg="del">
        <pc:chgData name="Angelo Cozzubo" userId="0b82ec0b-2cb9-4383-8219-396e788f49a2" providerId="ADAL" clId="{D660478F-8A69-49DD-B864-76AEF0C0B16B}" dt="2022-06-28T04:49:20.159" v="8703" actId="47"/>
        <pc:sldMkLst>
          <pc:docMk/>
          <pc:sldMk cId="4195258886" sldId="291"/>
        </pc:sldMkLst>
      </pc:sldChg>
      <pc:sldChg chg="del">
        <pc:chgData name="Angelo Cozzubo" userId="0b82ec0b-2cb9-4383-8219-396e788f49a2" providerId="ADAL" clId="{D660478F-8A69-49DD-B864-76AEF0C0B16B}" dt="2022-06-28T01:31:08.411" v="4963" actId="47"/>
        <pc:sldMkLst>
          <pc:docMk/>
          <pc:sldMk cId="610172609" sldId="292"/>
        </pc:sldMkLst>
      </pc:sldChg>
      <pc:sldChg chg="addSp delSp modSp del ord">
        <pc:chgData name="Angelo Cozzubo" userId="0b82ec0b-2cb9-4383-8219-396e788f49a2" providerId="ADAL" clId="{D660478F-8A69-49DD-B864-76AEF0C0B16B}" dt="2022-06-28T01:23:28.717" v="4550" actId="47"/>
        <pc:sldMkLst>
          <pc:docMk/>
          <pc:sldMk cId="1722879729" sldId="293"/>
        </pc:sldMkLst>
        <pc:picChg chg="add del mod">
          <ac:chgData name="Angelo Cozzubo" userId="0b82ec0b-2cb9-4383-8219-396e788f49a2" providerId="ADAL" clId="{D660478F-8A69-49DD-B864-76AEF0C0B16B}" dt="2022-06-28T00:52:46.103" v="3617" actId="21"/>
          <ac:picMkLst>
            <pc:docMk/>
            <pc:sldMk cId="1722879729" sldId="293"/>
            <ac:picMk id="2050" creationId="{CC671D0B-F028-1FCD-E524-86B539F70AA9}"/>
          </ac:picMkLst>
        </pc:picChg>
      </pc:sldChg>
      <pc:sldChg chg="modSp add mod ord modAnim modNotesTx">
        <pc:chgData name="Angelo Cozzubo" userId="0b82ec0b-2cb9-4383-8219-396e788f49a2" providerId="ADAL" clId="{D660478F-8A69-49DD-B864-76AEF0C0B16B}" dt="2022-06-28T15:39:02.568" v="9744" actId="20577"/>
        <pc:sldMkLst>
          <pc:docMk/>
          <pc:sldMk cId="594567852" sldId="294"/>
        </pc:sldMkLst>
        <pc:spChg chg="mod">
          <ac:chgData name="Angelo Cozzubo" userId="0b82ec0b-2cb9-4383-8219-396e788f49a2" providerId="ADAL" clId="{D660478F-8A69-49DD-B864-76AEF0C0B16B}" dt="2022-06-28T04:30:43.407" v="8106" actId="20577"/>
          <ac:spMkLst>
            <pc:docMk/>
            <pc:sldMk cId="594567852" sldId="294"/>
            <ac:spMk id="6" creationId="{617C6DF0-AB01-48E6-94D6-9C68B119586B}"/>
          </ac:spMkLst>
        </pc:spChg>
        <pc:spChg chg="mod">
          <ac:chgData name="Angelo Cozzubo" userId="0b82ec0b-2cb9-4383-8219-396e788f49a2" providerId="ADAL" clId="{D660478F-8A69-49DD-B864-76AEF0C0B16B}" dt="2022-06-28T15:30:07.730" v="9701" actId="1076"/>
          <ac:spMkLst>
            <pc:docMk/>
            <pc:sldMk cId="594567852" sldId="294"/>
            <ac:spMk id="7" creationId="{1A154A25-7FD2-454E-8E24-6B3AC39B27C9}"/>
          </ac:spMkLst>
        </pc:spChg>
        <pc:spChg chg="mod">
          <ac:chgData name="Angelo Cozzubo" userId="0b82ec0b-2cb9-4383-8219-396e788f49a2" providerId="ADAL" clId="{D660478F-8A69-49DD-B864-76AEF0C0B16B}" dt="2022-06-28T04:31:20.183" v="8115" actId="6549"/>
          <ac:spMkLst>
            <pc:docMk/>
            <pc:sldMk cId="594567852" sldId="294"/>
            <ac:spMk id="28" creationId="{5EA10DC5-9CAA-4078-B1A7-C89F17A680F1}"/>
          </ac:spMkLst>
        </pc:spChg>
        <pc:spChg chg="mod">
          <ac:chgData name="Angelo Cozzubo" userId="0b82ec0b-2cb9-4383-8219-396e788f49a2" providerId="ADAL" clId="{D660478F-8A69-49DD-B864-76AEF0C0B16B}" dt="2022-06-28T04:30:10.105" v="8065" actId="20577"/>
          <ac:spMkLst>
            <pc:docMk/>
            <pc:sldMk cId="594567852" sldId="294"/>
            <ac:spMk id="29" creationId="{A97EB107-5C64-41AF-B6AD-D70E805A8903}"/>
          </ac:spMkLst>
        </pc:spChg>
        <pc:spChg chg="mod">
          <ac:chgData name="Angelo Cozzubo" userId="0b82ec0b-2cb9-4383-8219-396e788f49a2" providerId="ADAL" clId="{D660478F-8A69-49DD-B864-76AEF0C0B16B}" dt="2022-06-28T15:39:02.568" v="9744" actId="20577"/>
          <ac:spMkLst>
            <pc:docMk/>
            <pc:sldMk cId="594567852" sldId="294"/>
            <ac:spMk id="30" creationId="{42557FE9-3A16-4209-AB77-120535C8544A}"/>
          </ac:spMkLst>
        </pc:spChg>
        <pc:cxnChg chg="mod">
          <ac:chgData name="Angelo Cozzubo" userId="0b82ec0b-2cb9-4383-8219-396e788f49a2" providerId="ADAL" clId="{D660478F-8A69-49DD-B864-76AEF0C0B16B}" dt="2022-06-28T04:29:46.282" v="8044" actId="14100"/>
          <ac:cxnSpMkLst>
            <pc:docMk/>
            <pc:sldMk cId="594567852" sldId="294"/>
            <ac:cxnSpMk id="18" creationId="{F5BF9D0F-97F9-4285-A7CB-6B002F9809D5}"/>
          </ac:cxnSpMkLst>
        </pc:cxnChg>
        <pc:cxnChg chg="mod">
          <ac:chgData name="Angelo Cozzubo" userId="0b82ec0b-2cb9-4383-8219-396e788f49a2" providerId="ADAL" clId="{D660478F-8A69-49DD-B864-76AEF0C0B16B}" dt="2022-06-28T04:29:54.065" v="8058" actId="1036"/>
          <ac:cxnSpMkLst>
            <pc:docMk/>
            <pc:sldMk cId="594567852" sldId="294"/>
            <ac:cxnSpMk id="22" creationId="{62AA57E9-7AD1-404F-A718-5339E04069A6}"/>
          </ac:cxnSpMkLst>
        </pc:cxnChg>
      </pc:sldChg>
      <pc:sldChg chg="modSp del mod">
        <pc:chgData name="Angelo Cozzubo" userId="0b82ec0b-2cb9-4383-8219-396e788f49a2" providerId="ADAL" clId="{D660478F-8A69-49DD-B864-76AEF0C0B16B}" dt="2022-06-28T01:09:20.624" v="4218" actId="47"/>
        <pc:sldMkLst>
          <pc:docMk/>
          <pc:sldMk cId="3784800832" sldId="294"/>
        </pc:sldMkLst>
        <pc:spChg chg="mod">
          <ac:chgData name="Angelo Cozzubo" userId="0b82ec0b-2cb9-4383-8219-396e788f49a2" providerId="ADAL" clId="{D660478F-8A69-49DD-B864-76AEF0C0B16B}" dt="2022-06-28T01:09:12.550" v="4216" actId="21"/>
          <ac:spMkLst>
            <pc:docMk/>
            <pc:sldMk cId="3784800832" sldId="294"/>
            <ac:spMk id="6" creationId="{A6D5EF5D-DE11-44E5-BDDB-DAA3C05E246D}"/>
          </ac:spMkLst>
        </pc:spChg>
      </pc:sldChg>
      <pc:sldChg chg="del">
        <pc:chgData name="Angelo Cozzubo" userId="0b82ec0b-2cb9-4383-8219-396e788f49a2" providerId="ADAL" clId="{D660478F-8A69-49DD-B864-76AEF0C0B16B}" dt="2022-06-28T01:13:33.014" v="4279" actId="47"/>
        <pc:sldMkLst>
          <pc:docMk/>
          <pc:sldMk cId="2861761371" sldId="295"/>
        </pc:sldMkLst>
      </pc:sldChg>
      <pc:sldChg chg="del">
        <pc:chgData name="Angelo Cozzubo" userId="0b82ec0b-2cb9-4383-8219-396e788f49a2" providerId="ADAL" clId="{D660478F-8A69-49DD-B864-76AEF0C0B16B}" dt="2022-06-28T01:14:48.283" v="4336" actId="47"/>
        <pc:sldMkLst>
          <pc:docMk/>
          <pc:sldMk cId="3968924617" sldId="296"/>
        </pc:sldMkLst>
      </pc:sldChg>
      <pc:sldChg chg="del">
        <pc:chgData name="Angelo Cozzubo" userId="0b82ec0b-2cb9-4383-8219-396e788f49a2" providerId="ADAL" clId="{D660478F-8A69-49DD-B864-76AEF0C0B16B}" dt="2022-06-28T01:20:51.296" v="4475" actId="47"/>
        <pc:sldMkLst>
          <pc:docMk/>
          <pc:sldMk cId="1772212052" sldId="297"/>
        </pc:sldMkLst>
      </pc:sldChg>
      <pc:sldChg chg="addSp delSp modSp add del mod ord delAnim modAnim modNotesTx">
        <pc:chgData name="Angelo Cozzubo" userId="0b82ec0b-2cb9-4383-8219-396e788f49a2" providerId="ADAL" clId="{D660478F-8A69-49DD-B864-76AEF0C0B16B}" dt="2022-06-28T20:31:03.274" v="13282"/>
        <pc:sldMkLst>
          <pc:docMk/>
          <pc:sldMk cId="613136660" sldId="298"/>
        </pc:sldMkLst>
        <pc:spChg chg="mod">
          <ac:chgData name="Angelo Cozzubo" userId="0b82ec0b-2cb9-4383-8219-396e788f49a2" providerId="ADAL" clId="{D660478F-8A69-49DD-B864-76AEF0C0B16B}" dt="2022-06-28T19:49:34.647" v="12636"/>
          <ac:spMkLst>
            <pc:docMk/>
            <pc:sldMk cId="613136660" sldId="298"/>
            <ac:spMk id="6" creationId="{617C6DF0-AB01-48E6-94D6-9C68B119586B}"/>
          </ac:spMkLst>
        </pc:spChg>
        <pc:spChg chg="add del mod">
          <ac:chgData name="Angelo Cozzubo" userId="0b82ec0b-2cb9-4383-8219-396e788f49a2" providerId="ADAL" clId="{D660478F-8A69-49DD-B864-76AEF0C0B16B}" dt="2022-06-28T20:18:25.234" v="13193" actId="21"/>
          <ac:spMkLst>
            <pc:docMk/>
            <pc:sldMk cId="613136660" sldId="298"/>
            <ac:spMk id="24" creationId="{B7E48804-4574-E1DB-2B58-236480D71FD2}"/>
          </ac:spMkLst>
        </pc:spChg>
        <pc:spChg chg="add mod">
          <ac:chgData name="Angelo Cozzubo" userId="0b82ec0b-2cb9-4383-8219-396e788f49a2" providerId="ADAL" clId="{D660478F-8A69-49DD-B864-76AEF0C0B16B}" dt="2022-06-28T20:19:32.560" v="13220" actId="20577"/>
          <ac:spMkLst>
            <pc:docMk/>
            <pc:sldMk cId="613136660" sldId="298"/>
            <ac:spMk id="25" creationId="{5BA5ACEE-ABBE-04E7-C181-21F0672E8A07}"/>
          </ac:spMkLst>
        </pc:spChg>
        <pc:spChg chg="mod">
          <ac:chgData name="Angelo Cozzubo" userId="0b82ec0b-2cb9-4383-8219-396e788f49a2" providerId="ADAL" clId="{D660478F-8A69-49DD-B864-76AEF0C0B16B}" dt="2022-06-28T20:06:32.580" v="12903" actId="20577"/>
          <ac:spMkLst>
            <pc:docMk/>
            <pc:sldMk cId="613136660" sldId="298"/>
            <ac:spMk id="59" creationId="{B98E2462-221E-4205-98DA-C6780568C688}"/>
          </ac:spMkLst>
        </pc:spChg>
        <pc:spChg chg="mod">
          <ac:chgData name="Angelo Cozzubo" userId="0b82ec0b-2cb9-4383-8219-396e788f49a2" providerId="ADAL" clId="{D660478F-8A69-49DD-B864-76AEF0C0B16B}" dt="2022-06-28T20:30:59.175" v="13281" actId="20577"/>
          <ac:spMkLst>
            <pc:docMk/>
            <pc:sldMk cId="613136660" sldId="298"/>
            <ac:spMk id="60" creationId="{84000F32-299D-48B1-B2DA-7866838B9707}"/>
          </ac:spMkLst>
        </pc:spChg>
        <pc:spChg chg="mod">
          <ac:chgData name="Angelo Cozzubo" userId="0b82ec0b-2cb9-4383-8219-396e788f49a2" providerId="ADAL" clId="{D660478F-8A69-49DD-B864-76AEF0C0B16B}" dt="2022-06-28T20:15:06.601" v="13182"/>
          <ac:spMkLst>
            <pc:docMk/>
            <pc:sldMk cId="613136660" sldId="298"/>
            <ac:spMk id="61" creationId="{B418EA82-090A-41C2-8E91-444F9AF66969}"/>
          </ac:spMkLst>
        </pc:spChg>
        <pc:spChg chg="del mod">
          <ac:chgData name="Angelo Cozzubo" userId="0b82ec0b-2cb9-4383-8219-396e788f49a2" providerId="ADAL" clId="{D660478F-8A69-49DD-B864-76AEF0C0B16B}" dt="2022-06-28T20:15:26.556" v="13189"/>
          <ac:spMkLst>
            <pc:docMk/>
            <pc:sldMk cId="613136660" sldId="298"/>
            <ac:spMk id="62" creationId="{68127569-1C8C-4850-B23F-D7A63BC81DB7}"/>
          </ac:spMkLst>
        </pc:spChg>
        <pc:spChg chg="mod">
          <ac:chgData name="Angelo Cozzubo" userId="0b82ec0b-2cb9-4383-8219-396e788f49a2" providerId="ADAL" clId="{D660478F-8A69-49DD-B864-76AEF0C0B16B}" dt="2022-06-28T20:15:10.557" v="13184"/>
          <ac:spMkLst>
            <pc:docMk/>
            <pc:sldMk cId="613136660" sldId="298"/>
            <ac:spMk id="63" creationId="{AC1A0DFD-D2D4-4F1F-ADD3-E6634E36B841}"/>
          </ac:spMkLst>
        </pc:spChg>
        <pc:spChg chg="mod">
          <ac:chgData name="Angelo Cozzubo" userId="0b82ec0b-2cb9-4383-8219-396e788f49a2" providerId="ADAL" clId="{D660478F-8A69-49DD-B864-76AEF0C0B16B}" dt="2022-06-28T20:25:17.477" v="13243" actId="20577"/>
          <ac:spMkLst>
            <pc:docMk/>
            <pc:sldMk cId="613136660" sldId="298"/>
            <ac:spMk id="64" creationId="{5A5BF7DD-7714-405A-A89C-40AD6EAED07D}"/>
          </ac:spMkLst>
        </pc:spChg>
      </pc:sldChg>
      <pc:sldChg chg="del">
        <pc:chgData name="Angelo Cozzubo" userId="0b82ec0b-2cb9-4383-8219-396e788f49a2" providerId="ADAL" clId="{D660478F-8A69-49DD-B864-76AEF0C0B16B}" dt="2022-06-28T01:19:41.471" v="4419" actId="47"/>
        <pc:sldMkLst>
          <pc:docMk/>
          <pc:sldMk cId="3277167386" sldId="298"/>
        </pc:sldMkLst>
      </pc:sldChg>
      <pc:sldChg chg="del">
        <pc:chgData name="Angelo Cozzubo" userId="0b82ec0b-2cb9-4383-8219-396e788f49a2" providerId="ADAL" clId="{D660478F-8A69-49DD-B864-76AEF0C0B16B}" dt="2022-06-28T01:23:04.150" v="4549" actId="47"/>
        <pc:sldMkLst>
          <pc:docMk/>
          <pc:sldMk cId="201017052" sldId="299"/>
        </pc:sldMkLst>
      </pc:sldChg>
      <pc:sldChg chg="del">
        <pc:chgData name="Angelo Cozzubo" userId="0b82ec0b-2cb9-4383-8219-396e788f49a2" providerId="ADAL" clId="{D660478F-8A69-49DD-B864-76AEF0C0B16B}" dt="2022-06-28T01:23:04.150" v="4549" actId="47"/>
        <pc:sldMkLst>
          <pc:docMk/>
          <pc:sldMk cId="1482546133" sldId="300"/>
        </pc:sldMkLst>
      </pc:sldChg>
      <pc:sldChg chg="delSp modSp add del mod modAnim">
        <pc:chgData name="Angelo Cozzubo" userId="0b82ec0b-2cb9-4383-8219-396e788f49a2" providerId="ADAL" clId="{D660478F-8A69-49DD-B864-76AEF0C0B16B}" dt="2022-06-28T15:37:19.990" v="9737"/>
        <pc:sldMkLst>
          <pc:docMk/>
          <pc:sldMk cId="363250189" sldId="301"/>
        </pc:sldMkLst>
        <pc:spChg chg="mod">
          <ac:chgData name="Angelo Cozzubo" userId="0b82ec0b-2cb9-4383-8219-396e788f49a2" providerId="ADAL" clId="{D660478F-8A69-49DD-B864-76AEF0C0B16B}" dt="2022-06-28T04:55:27.031" v="9019" actId="20577"/>
          <ac:spMkLst>
            <pc:docMk/>
            <pc:sldMk cId="363250189" sldId="301"/>
            <ac:spMk id="2" creationId="{DF617E0E-7A3F-453D-8BB5-90FC71A065C9}"/>
          </ac:spMkLst>
        </pc:spChg>
        <pc:spChg chg="mod">
          <ac:chgData name="Angelo Cozzubo" userId="0b82ec0b-2cb9-4383-8219-396e788f49a2" providerId="ADAL" clId="{D660478F-8A69-49DD-B864-76AEF0C0B16B}" dt="2022-06-28T04:55:22.980" v="9009" actId="1076"/>
          <ac:spMkLst>
            <pc:docMk/>
            <pc:sldMk cId="363250189" sldId="301"/>
            <ac:spMk id="4" creationId="{C5ABB449-8C4D-4C24-9E4B-F9BDE48FDE55}"/>
          </ac:spMkLst>
        </pc:spChg>
        <pc:spChg chg="mod">
          <ac:chgData name="Angelo Cozzubo" userId="0b82ec0b-2cb9-4383-8219-396e788f49a2" providerId="ADAL" clId="{D660478F-8A69-49DD-B864-76AEF0C0B16B}" dt="2022-06-28T04:58:17.090" v="9152" actId="403"/>
          <ac:spMkLst>
            <pc:docMk/>
            <pc:sldMk cId="363250189" sldId="301"/>
            <ac:spMk id="23" creationId="{DD43E960-353E-4888-A45E-A20F1A3E8FEC}"/>
          </ac:spMkLst>
        </pc:spChg>
        <pc:spChg chg="mod">
          <ac:chgData name="Angelo Cozzubo" userId="0b82ec0b-2cb9-4383-8219-396e788f49a2" providerId="ADAL" clId="{D660478F-8A69-49DD-B864-76AEF0C0B16B}" dt="2022-06-28T04:53:41.844" v="8995" actId="1076"/>
          <ac:spMkLst>
            <pc:docMk/>
            <pc:sldMk cId="363250189" sldId="301"/>
            <ac:spMk id="25" creationId="{F77008FE-15D2-4084-9FAA-7E26AAEDB2A9}"/>
          </ac:spMkLst>
        </pc:spChg>
        <pc:spChg chg="mod">
          <ac:chgData name="Angelo Cozzubo" userId="0b82ec0b-2cb9-4383-8219-396e788f49a2" providerId="ADAL" clId="{D660478F-8A69-49DD-B864-76AEF0C0B16B}" dt="2022-06-28T04:53:41.844" v="8995" actId="1076"/>
          <ac:spMkLst>
            <pc:docMk/>
            <pc:sldMk cId="363250189" sldId="301"/>
            <ac:spMk id="31" creationId="{6D440AB0-6F1F-4A50-A35C-A6EC5D8732C2}"/>
          </ac:spMkLst>
        </pc:spChg>
        <pc:spChg chg="mod">
          <ac:chgData name="Angelo Cozzubo" userId="0b82ec0b-2cb9-4383-8219-396e788f49a2" providerId="ADAL" clId="{D660478F-8A69-49DD-B864-76AEF0C0B16B}" dt="2022-06-28T04:53:41.844" v="8995" actId="1076"/>
          <ac:spMkLst>
            <pc:docMk/>
            <pc:sldMk cId="363250189" sldId="301"/>
            <ac:spMk id="37" creationId="{44CB80EA-4832-4937-B95A-BD7BB764DBE2}"/>
          </ac:spMkLst>
        </pc:spChg>
        <pc:spChg chg="del">
          <ac:chgData name="Angelo Cozzubo" userId="0b82ec0b-2cb9-4383-8219-396e788f49a2" providerId="ADAL" clId="{D660478F-8A69-49DD-B864-76AEF0C0B16B}" dt="2022-06-28T04:51:56.974" v="8778" actId="478"/>
          <ac:spMkLst>
            <pc:docMk/>
            <pc:sldMk cId="363250189" sldId="301"/>
            <ac:spMk id="39" creationId="{5C461A08-7272-495B-8A81-8422F26F1EE1}"/>
          </ac:spMkLst>
        </pc:spChg>
        <pc:spChg chg="del mod">
          <ac:chgData name="Angelo Cozzubo" userId="0b82ec0b-2cb9-4383-8219-396e788f49a2" providerId="ADAL" clId="{D660478F-8A69-49DD-B864-76AEF0C0B16B}" dt="2022-06-28T04:51:52.691" v="8775" actId="478"/>
          <ac:spMkLst>
            <pc:docMk/>
            <pc:sldMk cId="363250189" sldId="301"/>
            <ac:spMk id="40" creationId="{1B665010-13A9-47BC-81C6-13C5E5F3EBD6}"/>
          </ac:spMkLst>
        </pc:spChg>
        <pc:spChg chg="mod">
          <ac:chgData name="Angelo Cozzubo" userId="0b82ec0b-2cb9-4383-8219-396e788f49a2" providerId="ADAL" clId="{D660478F-8A69-49DD-B864-76AEF0C0B16B}" dt="2022-06-28T04:58:30.791" v="9158" actId="20577"/>
          <ac:spMkLst>
            <pc:docMk/>
            <pc:sldMk cId="363250189" sldId="301"/>
            <ac:spMk id="43" creationId="{CB152264-709D-459F-8033-1E8B412D05BC}"/>
          </ac:spMkLst>
        </pc:spChg>
        <pc:spChg chg="mod">
          <ac:chgData name="Angelo Cozzubo" userId="0b82ec0b-2cb9-4383-8219-396e788f49a2" providerId="ADAL" clId="{D660478F-8A69-49DD-B864-76AEF0C0B16B}" dt="2022-06-28T04:58:23.589" v="9156" actId="403"/>
          <ac:spMkLst>
            <pc:docMk/>
            <pc:sldMk cId="363250189" sldId="301"/>
            <ac:spMk id="44" creationId="{EB911973-2333-415F-B473-0C35A9357568}"/>
          </ac:spMkLst>
        </pc:spChg>
        <pc:spChg chg="del">
          <ac:chgData name="Angelo Cozzubo" userId="0b82ec0b-2cb9-4383-8219-396e788f49a2" providerId="ADAL" clId="{D660478F-8A69-49DD-B864-76AEF0C0B16B}" dt="2022-06-28T04:51:54.326" v="8776" actId="478"/>
          <ac:spMkLst>
            <pc:docMk/>
            <pc:sldMk cId="363250189" sldId="301"/>
            <ac:spMk id="45" creationId="{AA85576B-CB5A-4BFF-9CB1-8E6F8963898E}"/>
          </ac:spMkLst>
        </pc:spChg>
        <pc:spChg chg="del">
          <ac:chgData name="Angelo Cozzubo" userId="0b82ec0b-2cb9-4383-8219-396e788f49a2" providerId="ADAL" clId="{D660478F-8A69-49DD-B864-76AEF0C0B16B}" dt="2022-06-28T04:51:58.215" v="8779" actId="478"/>
          <ac:spMkLst>
            <pc:docMk/>
            <pc:sldMk cId="363250189" sldId="301"/>
            <ac:spMk id="46" creationId="{671926F8-42BC-44C2-B9D6-CA92217F86AE}"/>
          </ac:spMkLst>
        </pc:spChg>
        <pc:cxnChg chg="mod">
          <ac:chgData name="Angelo Cozzubo" userId="0b82ec0b-2cb9-4383-8219-396e788f49a2" providerId="ADAL" clId="{D660478F-8A69-49DD-B864-76AEF0C0B16B}" dt="2022-06-28T04:53:41.844" v="8995" actId="1076"/>
          <ac:cxnSpMkLst>
            <pc:docMk/>
            <pc:sldMk cId="363250189" sldId="301"/>
            <ac:cxnSpMk id="28" creationId="{148B7940-93BF-48AB-BC31-0FE9F736841B}"/>
          </ac:cxnSpMkLst>
        </pc:cxnChg>
        <pc:cxnChg chg="del">
          <ac:chgData name="Angelo Cozzubo" userId="0b82ec0b-2cb9-4383-8219-396e788f49a2" providerId="ADAL" clId="{D660478F-8A69-49DD-B864-76AEF0C0B16B}" dt="2022-06-28T04:51:50.919" v="8773" actId="478"/>
          <ac:cxnSpMkLst>
            <pc:docMk/>
            <pc:sldMk cId="363250189" sldId="301"/>
            <ac:cxnSpMk id="38" creationId="{DB2D8C0B-E264-4717-995B-0D0EEDFA2945}"/>
          </ac:cxnSpMkLst>
        </pc:cxnChg>
        <pc:cxnChg chg="mod">
          <ac:chgData name="Angelo Cozzubo" userId="0b82ec0b-2cb9-4383-8219-396e788f49a2" providerId="ADAL" clId="{D660478F-8A69-49DD-B864-76AEF0C0B16B}" dt="2022-06-28T04:53:41.844" v="8995" actId="1076"/>
          <ac:cxnSpMkLst>
            <pc:docMk/>
            <pc:sldMk cId="363250189" sldId="301"/>
            <ac:cxnSpMk id="41" creationId="{2B3A240B-2FA5-425E-8CE0-850FEC8C8D20}"/>
          </ac:cxnSpMkLst>
        </pc:cxnChg>
        <pc:cxnChg chg="del">
          <ac:chgData name="Angelo Cozzubo" userId="0b82ec0b-2cb9-4383-8219-396e788f49a2" providerId="ADAL" clId="{D660478F-8A69-49DD-B864-76AEF0C0B16B}" dt="2022-06-28T04:51:55.137" v="8777" actId="478"/>
          <ac:cxnSpMkLst>
            <pc:docMk/>
            <pc:sldMk cId="363250189" sldId="301"/>
            <ac:cxnSpMk id="42" creationId="{BFB51C7D-9B15-42ED-96EB-01FC9749106B}"/>
          </ac:cxnSpMkLst>
        </pc:cxnChg>
      </pc:sldChg>
      <pc:sldChg chg="del">
        <pc:chgData name="Angelo Cozzubo" userId="0b82ec0b-2cb9-4383-8219-396e788f49a2" providerId="ADAL" clId="{D660478F-8A69-49DD-B864-76AEF0C0B16B}" dt="2022-06-27T22:58:58.559" v="669" actId="47"/>
        <pc:sldMkLst>
          <pc:docMk/>
          <pc:sldMk cId="3555751676" sldId="301"/>
        </pc:sldMkLst>
      </pc:sldChg>
      <pc:sldChg chg="del">
        <pc:chgData name="Angelo Cozzubo" userId="0b82ec0b-2cb9-4383-8219-396e788f49a2" providerId="ADAL" clId="{D660478F-8A69-49DD-B864-76AEF0C0B16B}" dt="2022-06-28T02:10:03.263" v="6278" actId="47"/>
        <pc:sldMkLst>
          <pc:docMk/>
          <pc:sldMk cId="765512022" sldId="303"/>
        </pc:sldMkLst>
      </pc:sldChg>
      <pc:sldChg chg="del">
        <pc:chgData name="Angelo Cozzubo" userId="0b82ec0b-2cb9-4383-8219-396e788f49a2" providerId="ADAL" clId="{D660478F-8A69-49DD-B864-76AEF0C0B16B}" dt="2022-06-28T20:25:53.414" v="13244" actId="47"/>
        <pc:sldMkLst>
          <pc:docMk/>
          <pc:sldMk cId="1530635759" sldId="304"/>
        </pc:sldMkLst>
      </pc:sldChg>
      <pc:sldChg chg="del">
        <pc:chgData name="Angelo Cozzubo" userId="0b82ec0b-2cb9-4383-8219-396e788f49a2" providerId="ADAL" clId="{D660478F-8A69-49DD-B864-76AEF0C0B16B}" dt="2022-06-28T01:43:16.921" v="6106" actId="47"/>
        <pc:sldMkLst>
          <pc:docMk/>
          <pc:sldMk cId="1750542424" sldId="305"/>
        </pc:sldMkLst>
      </pc:sldChg>
      <pc:sldChg chg="addSp delSp modSp add mod modAnim">
        <pc:chgData name="Angelo Cozzubo" userId="0b82ec0b-2cb9-4383-8219-396e788f49a2" providerId="ADAL" clId="{D660478F-8A69-49DD-B864-76AEF0C0B16B}" dt="2022-06-28T20:28:09.996" v="13269"/>
        <pc:sldMkLst>
          <pc:docMk/>
          <pc:sldMk cId="982178868" sldId="306"/>
        </pc:sldMkLst>
        <pc:spChg chg="mod">
          <ac:chgData name="Angelo Cozzubo" userId="0b82ec0b-2cb9-4383-8219-396e788f49a2" providerId="ADAL" clId="{D660478F-8A69-49DD-B864-76AEF0C0B16B}" dt="2022-06-28T04:58:50.798" v="9182" actId="20577"/>
          <ac:spMkLst>
            <pc:docMk/>
            <pc:sldMk cId="982178868" sldId="306"/>
            <ac:spMk id="2" creationId="{DF617E0E-7A3F-453D-8BB5-90FC71A065C9}"/>
          </ac:spMkLst>
        </pc:spChg>
        <pc:spChg chg="mod">
          <ac:chgData name="Angelo Cozzubo" userId="0b82ec0b-2cb9-4383-8219-396e788f49a2" providerId="ADAL" clId="{D660478F-8A69-49DD-B864-76AEF0C0B16B}" dt="2022-06-28T04:34:54.705" v="8174" actId="1076"/>
          <ac:spMkLst>
            <pc:docMk/>
            <pc:sldMk cId="982178868" sldId="306"/>
            <ac:spMk id="4" creationId="{C5ABB449-8C4D-4C24-9E4B-F9BDE48FDE55}"/>
          </ac:spMkLst>
        </pc:spChg>
        <pc:spChg chg="del">
          <ac:chgData name="Angelo Cozzubo" userId="0b82ec0b-2cb9-4383-8219-396e788f49a2" providerId="ADAL" clId="{D660478F-8A69-49DD-B864-76AEF0C0B16B}" dt="2022-06-28T04:34:59.957" v="8177" actId="478"/>
          <ac:spMkLst>
            <pc:docMk/>
            <pc:sldMk cId="982178868" sldId="306"/>
            <ac:spMk id="50" creationId="{FC199B40-DDF4-4A29-AD0D-58610CB6CDDE}"/>
          </ac:spMkLst>
        </pc:spChg>
        <pc:spChg chg="del">
          <ac:chgData name="Angelo Cozzubo" userId="0b82ec0b-2cb9-4383-8219-396e788f49a2" providerId="ADAL" clId="{D660478F-8A69-49DD-B864-76AEF0C0B16B}" dt="2022-06-28T04:34:58.806" v="8176" actId="478"/>
          <ac:spMkLst>
            <pc:docMk/>
            <pc:sldMk cId="982178868" sldId="306"/>
            <ac:spMk id="51" creationId="{D19D7A76-0983-411D-8C13-8935E7536ACD}"/>
          </ac:spMkLst>
        </pc:spChg>
        <pc:spChg chg="del">
          <ac:chgData name="Angelo Cozzubo" userId="0b82ec0b-2cb9-4383-8219-396e788f49a2" providerId="ADAL" clId="{D660478F-8A69-49DD-B864-76AEF0C0B16B}" dt="2022-06-28T04:34:57.501" v="8175" actId="478"/>
          <ac:spMkLst>
            <pc:docMk/>
            <pc:sldMk cId="982178868" sldId="306"/>
            <ac:spMk id="52" creationId="{8E243004-6D58-46EE-98BC-21B4C10153E2}"/>
          </ac:spMkLst>
        </pc:spChg>
        <pc:spChg chg="del mod">
          <ac:chgData name="Angelo Cozzubo" userId="0b82ec0b-2cb9-4383-8219-396e788f49a2" providerId="ADAL" clId="{D660478F-8A69-49DD-B864-76AEF0C0B16B}" dt="2022-06-28T04:34:49.751" v="8172"/>
          <ac:spMkLst>
            <pc:docMk/>
            <pc:sldMk cId="982178868" sldId="306"/>
            <ac:spMk id="53" creationId="{6D489539-B72E-4A84-B643-D0832AB54EC1}"/>
          </ac:spMkLst>
        </pc:spChg>
        <pc:spChg chg="del mod">
          <ac:chgData name="Angelo Cozzubo" userId="0b82ec0b-2cb9-4383-8219-396e788f49a2" providerId="ADAL" clId="{D660478F-8A69-49DD-B864-76AEF0C0B16B}" dt="2022-06-28T04:34:52.786" v="8173" actId="478"/>
          <ac:spMkLst>
            <pc:docMk/>
            <pc:sldMk cId="982178868" sldId="306"/>
            <ac:spMk id="54" creationId="{2F7659CA-1AB0-4B79-B8D3-ED56D2063DA3}"/>
          </ac:spMkLst>
        </pc:spChg>
        <pc:spChg chg="mod">
          <ac:chgData name="Angelo Cozzubo" userId="0b82ec0b-2cb9-4383-8219-396e788f49a2" providerId="ADAL" clId="{D660478F-8A69-49DD-B864-76AEF0C0B16B}" dt="2022-06-28T04:35:19.998" v="8179" actId="1076"/>
          <ac:spMkLst>
            <pc:docMk/>
            <pc:sldMk cId="982178868" sldId="306"/>
            <ac:spMk id="56" creationId="{999C82C0-1718-43EA-9F8C-4D5813B8EEA0}"/>
          </ac:spMkLst>
        </pc:spChg>
        <pc:spChg chg="mod">
          <ac:chgData name="Angelo Cozzubo" userId="0b82ec0b-2cb9-4383-8219-396e788f49a2" providerId="ADAL" clId="{D660478F-8A69-49DD-B864-76AEF0C0B16B}" dt="2022-06-28T04:35:19.998" v="8179" actId="1076"/>
          <ac:spMkLst>
            <pc:docMk/>
            <pc:sldMk cId="982178868" sldId="306"/>
            <ac:spMk id="58" creationId="{7D04B4C2-1DA3-4C3C-9043-D99E14DB8EBE}"/>
          </ac:spMkLst>
        </pc:spChg>
        <pc:spChg chg="mod">
          <ac:chgData name="Angelo Cozzubo" userId="0b82ec0b-2cb9-4383-8219-396e788f49a2" providerId="ADAL" clId="{D660478F-8A69-49DD-B864-76AEF0C0B16B}" dt="2022-06-28T04:35:19.998" v="8179" actId="1076"/>
          <ac:spMkLst>
            <pc:docMk/>
            <pc:sldMk cId="982178868" sldId="306"/>
            <ac:spMk id="60" creationId="{F5D00C74-B0FA-4C6F-8770-2C4CE2E25D6C}"/>
          </ac:spMkLst>
        </pc:spChg>
        <pc:spChg chg="add del mod">
          <ac:chgData name="Angelo Cozzubo" userId="0b82ec0b-2cb9-4383-8219-396e788f49a2" providerId="ADAL" clId="{D660478F-8A69-49DD-B864-76AEF0C0B16B}" dt="2022-06-28T04:44:00.916" v="8485"/>
          <ac:spMkLst>
            <pc:docMk/>
            <pc:sldMk cId="982178868" sldId="306"/>
            <ac:spMk id="61" creationId="{30A66C07-6605-F8EC-E3F1-B6E3F1260C37}"/>
          </ac:spMkLst>
        </pc:spChg>
        <pc:spChg chg="add mod">
          <ac:chgData name="Angelo Cozzubo" userId="0b82ec0b-2cb9-4383-8219-396e788f49a2" providerId="ADAL" clId="{D660478F-8A69-49DD-B864-76AEF0C0B16B}" dt="2022-06-28T04:40:27.697" v="8435" actId="122"/>
          <ac:spMkLst>
            <pc:docMk/>
            <pc:sldMk cId="982178868" sldId="306"/>
            <ac:spMk id="62" creationId="{F43398C3-689D-9587-647D-12DCC7159529}"/>
          </ac:spMkLst>
        </pc:spChg>
        <pc:spChg chg="add mod">
          <ac:chgData name="Angelo Cozzubo" userId="0b82ec0b-2cb9-4383-8219-396e788f49a2" providerId="ADAL" clId="{D660478F-8A69-49DD-B864-76AEF0C0B16B}" dt="2022-06-28T15:33:35.232" v="9717" actId="1076"/>
          <ac:spMkLst>
            <pc:docMk/>
            <pc:sldMk cId="982178868" sldId="306"/>
            <ac:spMk id="63" creationId="{BE0345A8-9554-670F-1DFA-4444B469A835}"/>
          </ac:spMkLst>
        </pc:spChg>
        <pc:spChg chg="mod">
          <ac:chgData name="Angelo Cozzubo" userId="0b82ec0b-2cb9-4383-8219-396e788f49a2" providerId="ADAL" clId="{D660478F-8A69-49DD-B864-76AEF0C0B16B}" dt="2022-06-28T04:35:19.998" v="8179" actId="1076"/>
          <ac:spMkLst>
            <pc:docMk/>
            <pc:sldMk cId="982178868" sldId="306"/>
            <ac:spMk id="72" creationId="{A78280B4-6155-4F6A-A314-74414FCC2959}"/>
          </ac:spMkLst>
        </pc:spChg>
        <pc:spChg chg="mod">
          <ac:chgData name="Angelo Cozzubo" userId="0b82ec0b-2cb9-4383-8219-396e788f49a2" providerId="ADAL" clId="{D660478F-8A69-49DD-B864-76AEF0C0B16B}" dt="2022-06-28T04:35:19.998" v="8179" actId="1076"/>
          <ac:spMkLst>
            <pc:docMk/>
            <pc:sldMk cId="982178868" sldId="306"/>
            <ac:spMk id="74" creationId="{6377F4E1-7D3D-4A91-9BDA-4B2BC4F74905}"/>
          </ac:spMkLst>
        </pc:spChg>
        <pc:spChg chg="mod">
          <ac:chgData name="Angelo Cozzubo" userId="0b82ec0b-2cb9-4383-8219-396e788f49a2" providerId="ADAL" clId="{D660478F-8A69-49DD-B864-76AEF0C0B16B}" dt="2022-06-28T04:35:19.998" v="8179" actId="1076"/>
          <ac:spMkLst>
            <pc:docMk/>
            <pc:sldMk cId="982178868" sldId="306"/>
            <ac:spMk id="83" creationId="{83934214-54B4-4738-9ABF-3466AEF1133A}"/>
          </ac:spMkLst>
        </pc:spChg>
        <pc:spChg chg="mod">
          <ac:chgData name="Angelo Cozzubo" userId="0b82ec0b-2cb9-4383-8219-396e788f49a2" providerId="ADAL" clId="{D660478F-8A69-49DD-B864-76AEF0C0B16B}" dt="2022-06-28T04:35:19.998" v="8179" actId="1076"/>
          <ac:spMkLst>
            <pc:docMk/>
            <pc:sldMk cId="982178868" sldId="306"/>
            <ac:spMk id="85" creationId="{B942284A-865D-47E4-8FE4-CAE593283CF3}"/>
          </ac:spMkLst>
        </pc:spChg>
        <pc:spChg chg="mod">
          <ac:chgData name="Angelo Cozzubo" userId="0b82ec0b-2cb9-4383-8219-396e788f49a2" providerId="ADAL" clId="{D660478F-8A69-49DD-B864-76AEF0C0B16B}" dt="2022-06-28T04:35:19.998" v="8179" actId="1076"/>
          <ac:spMkLst>
            <pc:docMk/>
            <pc:sldMk cId="982178868" sldId="306"/>
            <ac:spMk id="87" creationId="{E31A9A90-1DBB-4922-ADC7-C63854FD106E}"/>
          </ac:spMkLst>
        </pc:spChg>
        <pc:spChg chg="mod">
          <ac:chgData name="Angelo Cozzubo" userId="0b82ec0b-2cb9-4383-8219-396e788f49a2" providerId="ADAL" clId="{D660478F-8A69-49DD-B864-76AEF0C0B16B}" dt="2022-06-28T04:35:19.998" v="8179" actId="1076"/>
          <ac:spMkLst>
            <pc:docMk/>
            <pc:sldMk cId="982178868" sldId="306"/>
            <ac:spMk id="116" creationId="{98AF6303-C049-4B5E-BB15-2A9B4943F50A}"/>
          </ac:spMkLst>
        </pc:spChg>
        <pc:spChg chg="mod">
          <ac:chgData name="Angelo Cozzubo" userId="0b82ec0b-2cb9-4383-8219-396e788f49a2" providerId="ADAL" clId="{D660478F-8A69-49DD-B864-76AEF0C0B16B}" dt="2022-06-28T04:35:19.998" v="8179" actId="1076"/>
          <ac:spMkLst>
            <pc:docMk/>
            <pc:sldMk cId="982178868" sldId="306"/>
            <ac:spMk id="118" creationId="{D7DFB5A1-05CD-4EAD-A7EE-244D86728369}"/>
          </ac:spMkLst>
        </pc:spChg>
        <pc:spChg chg="mod">
          <ac:chgData name="Angelo Cozzubo" userId="0b82ec0b-2cb9-4383-8219-396e788f49a2" providerId="ADAL" clId="{D660478F-8A69-49DD-B864-76AEF0C0B16B}" dt="2022-06-28T04:35:19.998" v="8179" actId="1076"/>
          <ac:spMkLst>
            <pc:docMk/>
            <pc:sldMk cId="982178868" sldId="306"/>
            <ac:spMk id="120" creationId="{0D7807E0-691C-45EF-9AC0-DB5F5644F628}"/>
          </ac:spMkLst>
        </pc:spChg>
        <pc:spChg chg="mod">
          <ac:chgData name="Angelo Cozzubo" userId="0b82ec0b-2cb9-4383-8219-396e788f49a2" providerId="ADAL" clId="{D660478F-8A69-49DD-B864-76AEF0C0B16B}" dt="2022-06-28T04:35:19.998" v="8179" actId="1076"/>
          <ac:spMkLst>
            <pc:docMk/>
            <pc:sldMk cId="982178868" sldId="306"/>
            <ac:spMk id="122" creationId="{4565586E-5460-4007-B66F-227E4AAAEE2C}"/>
          </ac:spMkLst>
        </pc:spChg>
        <pc:spChg chg="del">
          <ac:chgData name="Angelo Cozzubo" userId="0b82ec0b-2cb9-4383-8219-396e788f49a2" providerId="ADAL" clId="{D660478F-8A69-49DD-B864-76AEF0C0B16B}" dt="2022-06-28T04:35:01.373" v="8178" actId="478"/>
          <ac:spMkLst>
            <pc:docMk/>
            <pc:sldMk cId="982178868" sldId="306"/>
            <ac:spMk id="123" creationId="{2EEEA9ED-0D23-46A4-ABC4-F8EAF4304199}"/>
          </ac:spMkLst>
        </pc:spChg>
        <pc:spChg chg="del mod">
          <ac:chgData name="Angelo Cozzubo" userId="0b82ec0b-2cb9-4383-8219-396e788f49a2" providerId="ADAL" clId="{D660478F-8A69-49DD-B864-76AEF0C0B16B}" dt="2022-06-28T04:34:22.374" v="8160" actId="478"/>
          <ac:spMkLst>
            <pc:docMk/>
            <pc:sldMk cId="982178868" sldId="306"/>
            <ac:spMk id="124" creationId="{BCA13B90-E50F-4DAA-94ED-23F4D2F774A1}"/>
          </ac:spMkLst>
        </pc:spChg>
        <pc:spChg chg="del mod">
          <ac:chgData name="Angelo Cozzubo" userId="0b82ec0b-2cb9-4383-8219-396e788f49a2" providerId="ADAL" clId="{D660478F-8A69-49DD-B864-76AEF0C0B16B}" dt="2022-06-28T04:39:38.856" v="8425"/>
          <ac:spMkLst>
            <pc:docMk/>
            <pc:sldMk cId="982178868" sldId="306"/>
            <ac:spMk id="125" creationId="{C72D1D2B-C74E-4133-AC0F-C5289E4EBBBF}"/>
          </ac:spMkLst>
        </pc:spChg>
        <pc:spChg chg="del mod">
          <ac:chgData name="Angelo Cozzubo" userId="0b82ec0b-2cb9-4383-8219-396e788f49a2" providerId="ADAL" clId="{D660478F-8A69-49DD-B864-76AEF0C0B16B}" dt="2022-06-28T04:39:59.307" v="8428" actId="478"/>
          <ac:spMkLst>
            <pc:docMk/>
            <pc:sldMk cId="982178868" sldId="306"/>
            <ac:spMk id="126" creationId="{4E85C760-0DDE-452D-A3EC-3A8917E5469C}"/>
          </ac:spMkLst>
        </pc:spChg>
        <pc:spChg chg="mod">
          <ac:chgData name="Angelo Cozzubo" userId="0b82ec0b-2cb9-4383-8219-396e788f49a2" providerId="ADAL" clId="{D660478F-8A69-49DD-B864-76AEF0C0B16B}" dt="2022-06-28T04:40:45.930" v="8438" actId="122"/>
          <ac:spMkLst>
            <pc:docMk/>
            <pc:sldMk cId="982178868" sldId="306"/>
            <ac:spMk id="127" creationId="{1BCDFC31-D285-469E-B617-7DC037FDA553}"/>
          </ac:spMkLst>
        </pc:spChg>
        <pc:spChg chg="del mod">
          <ac:chgData name="Angelo Cozzubo" userId="0b82ec0b-2cb9-4383-8219-396e788f49a2" providerId="ADAL" clId="{D660478F-8A69-49DD-B864-76AEF0C0B16B}" dt="2022-06-28T04:40:59.322" v="8439" actId="478"/>
          <ac:spMkLst>
            <pc:docMk/>
            <pc:sldMk cId="982178868" sldId="306"/>
            <ac:spMk id="128" creationId="{0F4D0688-0C6D-43B1-A73A-6D7BEAE8E03C}"/>
          </ac:spMkLst>
        </pc:spChg>
        <pc:spChg chg="mod">
          <ac:chgData name="Angelo Cozzubo" userId="0b82ec0b-2cb9-4383-8219-396e788f49a2" providerId="ADAL" clId="{D660478F-8A69-49DD-B864-76AEF0C0B16B}" dt="2022-06-28T04:41:15.186" v="8443" actId="122"/>
          <ac:spMkLst>
            <pc:docMk/>
            <pc:sldMk cId="982178868" sldId="306"/>
            <ac:spMk id="129" creationId="{568C8C06-FC2F-497F-95B7-1DAB299F584D}"/>
          </ac:spMkLst>
        </pc:spChg>
        <pc:spChg chg="del mod">
          <ac:chgData name="Angelo Cozzubo" userId="0b82ec0b-2cb9-4383-8219-396e788f49a2" providerId="ADAL" clId="{D660478F-8A69-49DD-B864-76AEF0C0B16B}" dt="2022-06-28T04:41:25.333" v="8444" actId="478"/>
          <ac:spMkLst>
            <pc:docMk/>
            <pc:sldMk cId="982178868" sldId="306"/>
            <ac:spMk id="130" creationId="{7D9FAEAE-C8AA-4C08-ACCD-C9551EC0F26F}"/>
          </ac:spMkLst>
        </pc:spChg>
        <pc:spChg chg="mod">
          <ac:chgData name="Angelo Cozzubo" userId="0b82ec0b-2cb9-4383-8219-396e788f49a2" providerId="ADAL" clId="{D660478F-8A69-49DD-B864-76AEF0C0B16B}" dt="2022-06-28T04:41:34.896" v="8448" actId="403"/>
          <ac:spMkLst>
            <pc:docMk/>
            <pc:sldMk cId="982178868" sldId="306"/>
            <ac:spMk id="131" creationId="{ED80F3D9-820A-4C42-9365-025202E3F230}"/>
          </ac:spMkLst>
        </pc:spChg>
        <pc:spChg chg="del mod">
          <ac:chgData name="Angelo Cozzubo" userId="0b82ec0b-2cb9-4383-8219-396e788f49a2" providerId="ADAL" clId="{D660478F-8A69-49DD-B864-76AEF0C0B16B}" dt="2022-06-28T04:41:46.787" v="8449" actId="478"/>
          <ac:spMkLst>
            <pc:docMk/>
            <pc:sldMk cId="982178868" sldId="306"/>
            <ac:spMk id="132" creationId="{7E680EC6-7EE1-4B06-9562-42AF45174A80}"/>
          </ac:spMkLst>
        </pc:spChg>
        <pc:spChg chg="mod">
          <ac:chgData name="Angelo Cozzubo" userId="0b82ec0b-2cb9-4383-8219-396e788f49a2" providerId="ADAL" clId="{D660478F-8A69-49DD-B864-76AEF0C0B16B}" dt="2022-06-28T04:42:10.063" v="8453" actId="403"/>
          <ac:spMkLst>
            <pc:docMk/>
            <pc:sldMk cId="982178868" sldId="306"/>
            <ac:spMk id="133" creationId="{1DDBA396-B26B-48C1-831C-ACE9CC1050CC}"/>
          </ac:spMkLst>
        </pc:spChg>
        <pc:spChg chg="del mod">
          <ac:chgData name="Angelo Cozzubo" userId="0b82ec0b-2cb9-4383-8219-396e788f49a2" providerId="ADAL" clId="{D660478F-8A69-49DD-B864-76AEF0C0B16B}" dt="2022-06-28T04:39:38.854" v="8423" actId="478"/>
          <ac:spMkLst>
            <pc:docMk/>
            <pc:sldMk cId="982178868" sldId="306"/>
            <ac:spMk id="134" creationId="{316084B2-72D0-44C5-8813-E05BE66F21A9}"/>
          </ac:spMkLst>
        </pc:spChg>
        <pc:spChg chg="mod">
          <ac:chgData name="Angelo Cozzubo" userId="0b82ec0b-2cb9-4383-8219-396e788f49a2" providerId="ADAL" clId="{D660478F-8A69-49DD-B864-76AEF0C0B16B}" dt="2022-06-28T04:43:17.609" v="8476" actId="1076"/>
          <ac:spMkLst>
            <pc:docMk/>
            <pc:sldMk cId="982178868" sldId="306"/>
            <ac:spMk id="135" creationId="{BB2362EA-38FF-498C-9839-82EDED0A9F0B}"/>
          </ac:spMkLst>
        </pc:spChg>
        <pc:grpChg chg="del mod">
          <ac:chgData name="Angelo Cozzubo" userId="0b82ec0b-2cb9-4383-8219-396e788f49a2" providerId="ADAL" clId="{D660478F-8A69-49DD-B864-76AEF0C0B16B}" dt="2022-06-28T04:34:22.374" v="8160" actId="478"/>
          <ac:grpSpMkLst>
            <pc:docMk/>
            <pc:sldMk cId="982178868" sldId="306"/>
            <ac:grpSpMk id="3" creationId="{8E2FE48B-3208-4756-B95F-98CFECDB8DA4}"/>
          </ac:grpSpMkLst>
        </pc:grpChg>
        <pc:grpChg chg="del mod">
          <ac:chgData name="Angelo Cozzubo" userId="0b82ec0b-2cb9-4383-8219-396e788f49a2" providerId="ADAL" clId="{D660478F-8A69-49DD-B864-76AEF0C0B16B}" dt="2022-06-28T04:39:59.307" v="8428" actId="478"/>
          <ac:grpSpMkLst>
            <pc:docMk/>
            <pc:sldMk cId="982178868" sldId="306"/>
            <ac:grpSpMk id="5" creationId="{47CB0DEA-2B48-4DF5-9861-C51AC7CDDC85}"/>
          </ac:grpSpMkLst>
        </pc:grpChg>
        <pc:grpChg chg="del mod">
          <ac:chgData name="Angelo Cozzubo" userId="0b82ec0b-2cb9-4383-8219-396e788f49a2" providerId="ADAL" clId="{D660478F-8A69-49DD-B864-76AEF0C0B16B}" dt="2022-06-28T04:40:59.322" v="8439" actId="478"/>
          <ac:grpSpMkLst>
            <pc:docMk/>
            <pc:sldMk cId="982178868" sldId="306"/>
            <ac:grpSpMk id="6" creationId="{12E0C7A7-85C8-470B-81AA-CBEADD767B05}"/>
          </ac:grpSpMkLst>
        </pc:grpChg>
        <pc:grpChg chg="del mod">
          <ac:chgData name="Angelo Cozzubo" userId="0b82ec0b-2cb9-4383-8219-396e788f49a2" providerId="ADAL" clId="{D660478F-8A69-49DD-B864-76AEF0C0B16B}" dt="2022-06-28T04:41:25.333" v="8444" actId="478"/>
          <ac:grpSpMkLst>
            <pc:docMk/>
            <pc:sldMk cId="982178868" sldId="306"/>
            <ac:grpSpMk id="7" creationId="{8F41ADA3-4C96-470C-8EDC-FC0E05A9463E}"/>
          </ac:grpSpMkLst>
        </pc:grpChg>
        <pc:grpChg chg="del mod">
          <ac:chgData name="Angelo Cozzubo" userId="0b82ec0b-2cb9-4383-8219-396e788f49a2" providerId="ADAL" clId="{D660478F-8A69-49DD-B864-76AEF0C0B16B}" dt="2022-06-28T04:39:38.854" v="8423" actId="478"/>
          <ac:grpSpMkLst>
            <pc:docMk/>
            <pc:sldMk cId="982178868" sldId="306"/>
            <ac:grpSpMk id="8" creationId="{46FCD146-4DD6-4F43-8637-E8EDD2C7DEF2}"/>
          </ac:grpSpMkLst>
        </pc:grpChg>
        <pc:grpChg chg="del mod">
          <ac:chgData name="Angelo Cozzubo" userId="0b82ec0b-2cb9-4383-8219-396e788f49a2" providerId="ADAL" clId="{D660478F-8A69-49DD-B864-76AEF0C0B16B}" dt="2022-06-28T04:41:46.787" v="8449" actId="478"/>
          <ac:grpSpMkLst>
            <pc:docMk/>
            <pc:sldMk cId="982178868" sldId="306"/>
            <ac:grpSpMk id="9" creationId="{7D35AB22-DAE0-4314-8EF3-74713F9079FC}"/>
          </ac:grpSpMkLst>
        </pc:grpChg>
        <pc:grpChg chg="mod">
          <ac:chgData name="Angelo Cozzubo" userId="0b82ec0b-2cb9-4383-8219-396e788f49a2" providerId="ADAL" clId="{D660478F-8A69-49DD-B864-76AEF0C0B16B}" dt="2022-06-28T04:35:19.998" v="8179" actId="1076"/>
          <ac:grpSpMkLst>
            <pc:docMk/>
            <pc:sldMk cId="982178868" sldId="306"/>
            <ac:grpSpMk id="55" creationId="{0327773C-85A3-4835-A2BD-4A9E32A993AF}"/>
          </ac:grpSpMkLst>
        </pc:grpChg>
        <pc:grpChg chg="mod">
          <ac:chgData name="Angelo Cozzubo" userId="0b82ec0b-2cb9-4383-8219-396e788f49a2" providerId="ADAL" clId="{D660478F-8A69-49DD-B864-76AEF0C0B16B}" dt="2022-06-28T04:35:19.998" v="8179" actId="1076"/>
          <ac:grpSpMkLst>
            <pc:docMk/>
            <pc:sldMk cId="982178868" sldId="306"/>
            <ac:grpSpMk id="59" creationId="{409328E0-D444-4BAC-A4F6-879DCF5BFA0E}"/>
          </ac:grpSpMkLst>
        </pc:grpChg>
        <pc:grpChg chg="mod">
          <ac:chgData name="Angelo Cozzubo" userId="0b82ec0b-2cb9-4383-8219-396e788f49a2" providerId="ADAL" clId="{D660478F-8A69-49DD-B864-76AEF0C0B16B}" dt="2022-06-28T04:35:19.998" v="8179" actId="1076"/>
          <ac:grpSpMkLst>
            <pc:docMk/>
            <pc:sldMk cId="982178868" sldId="306"/>
            <ac:grpSpMk id="73" creationId="{59D7C937-ABAA-4792-B2C9-CC8B3B735C37}"/>
          </ac:grpSpMkLst>
        </pc:grpChg>
        <pc:grpChg chg="mod">
          <ac:chgData name="Angelo Cozzubo" userId="0b82ec0b-2cb9-4383-8219-396e788f49a2" providerId="ADAL" clId="{D660478F-8A69-49DD-B864-76AEF0C0B16B}" dt="2022-06-28T04:35:19.998" v="8179" actId="1076"/>
          <ac:grpSpMkLst>
            <pc:docMk/>
            <pc:sldMk cId="982178868" sldId="306"/>
            <ac:grpSpMk id="84" creationId="{6434E29A-E030-4BA5-97DF-E933C5DF726E}"/>
          </ac:grpSpMkLst>
        </pc:grpChg>
        <pc:grpChg chg="mod">
          <ac:chgData name="Angelo Cozzubo" userId="0b82ec0b-2cb9-4383-8219-396e788f49a2" providerId="ADAL" clId="{D660478F-8A69-49DD-B864-76AEF0C0B16B}" dt="2022-06-28T04:35:19.998" v="8179" actId="1076"/>
          <ac:grpSpMkLst>
            <pc:docMk/>
            <pc:sldMk cId="982178868" sldId="306"/>
            <ac:grpSpMk id="115" creationId="{EAC64253-61E1-4C61-AFFA-B54F646BE4A7}"/>
          </ac:grpSpMkLst>
        </pc:grpChg>
        <pc:grpChg chg="mod">
          <ac:chgData name="Angelo Cozzubo" userId="0b82ec0b-2cb9-4383-8219-396e788f49a2" providerId="ADAL" clId="{D660478F-8A69-49DD-B864-76AEF0C0B16B}" dt="2022-06-28T04:35:19.998" v="8179" actId="1076"/>
          <ac:grpSpMkLst>
            <pc:docMk/>
            <pc:sldMk cId="982178868" sldId="306"/>
            <ac:grpSpMk id="119" creationId="{59F1D972-9712-4466-9BE3-4D08E2559BF6}"/>
          </ac:grpSpMkLst>
        </pc:grpChg>
        <pc:picChg chg="add mod">
          <ac:chgData name="Angelo Cozzubo" userId="0b82ec0b-2cb9-4383-8219-396e788f49a2" providerId="ADAL" clId="{D660478F-8A69-49DD-B864-76AEF0C0B16B}" dt="2022-06-28T04:37:17.517" v="8318" actId="1037"/>
          <ac:picMkLst>
            <pc:docMk/>
            <pc:sldMk cId="982178868" sldId="306"/>
            <ac:picMk id="10242" creationId="{C262A04E-6D93-D254-5AB5-B2663F025DA7}"/>
          </ac:picMkLst>
        </pc:picChg>
        <pc:picChg chg="add mod">
          <ac:chgData name="Angelo Cozzubo" userId="0b82ec0b-2cb9-4383-8219-396e788f49a2" providerId="ADAL" clId="{D660478F-8A69-49DD-B864-76AEF0C0B16B}" dt="2022-06-28T04:36:50.577" v="8202" actId="14100"/>
          <ac:picMkLst>
            <pc:docMk/>
            <pc:sldMk cId="982178868" sldId="306"/>
            <ac:picMk id="10244" creationId="{88FD7268-4731-C0D0-AD90-32FED7B30674}"/>
          </ac:picMkLst>
        </pc:picChg>
        <pc:picChg chg="add mod">
          <ac:chgData name="Angelo Cozzubo" userId="0b82ec0b-2cb9-4383-8219-396e788f49a2" providerId="ADAL" clId="{D660478F-8A69-49DD-B864-76AEF0C0B16B}" dt="2022-06-28T04:37:03.761" v="8206" actId="1038"/>
          <ac:picMkLst>
            <pc:docMk/>
            <pc:sldMk cId="982178868" sldId="306"/>
            <ac:picMk id="10246" creationId="{CD7A63A6-37E8-5A81-8E5C-5391BCEA90C4}"/>
          </ac:picMkLst>
        </pc:picChg>
        <pc:picChg chg="add mod">
          <ac:chgData name="Angelo Cozzubo" userId="0b82ec0b-2cb9-4383-8219-396e788f49a2" providerId="ADAL" clId="{D660478F-8A69-49DD-B864-76AEF0C0B16B}" dt="2022-06-28T04:38:44.599" v="8415" actId="1076"/>
          <ac:picMkLst>
            <pc:docMk/>
            <pc:sldMk cId="982178868" sldId="306"/>
            <ac:picMk id="10248" creationId="{44CCDEA6-9995-091A-8171-76028E861706}"/>
          </ac:picMkLst>
        </pc:picChg>
        <pc:picChg chg="add mod">
          <ac:chgData name="Angelo Cozzubo" userId="0b82ec0b-2cb9-4383-8219-396e788f49a2" providerId="ADAL" clId="{D660478F-8A69-49DD-B864-76AEF0C0B16B}" dt="2022-06-28T04:39:03.658" v="8418" actId="1076"/>
          <ac:picMkLst>
            <pc:docMk/>
            <pc:sldMk cId="982178868" sldId="306"/>
            <ac:picMk id="10250" creationId="{53AFBE21-97C8-5CDB-D687-F639BF57E4E5}"/>
          </ac:picMkLst>
        </pc:picChg>
        <pc:picChg chg="add mod">
          <ac:chgData name="Angelo Cozzubo" userId="0b82ec0b-2cb9-4383-8219-396e788f49a2" providerId="ADAL" clId="{D660478F-8A69-49DD-B864-76AEF0C0B16B}" dt="2022-06-28T04:39:31.929" v="8421" actId="1076"/>
          <ac:picMkLst>
            <pc:docMk/>
            <pc:sldMk cId="982178868" sldId="306"/>
            <ac:picMk id="10252" creationId="{20B6B65A-5036-E350-EF7E-265F8C89B47C}"/>
          </ac:picMkLst>
        </pc:picChg>
        <pc:cxnChg chg="mod">
          <ac:chgData name="Angelo Cozzubo" userId="0b82ec0b-2cb9-4383-8219-396e788f49a2" providerId="ADAL" clId="{D660478F-8A69-49DD-B864-76AEF0C0B16B}" dt="2022-06-28T04:35:19.998" v="8179" actId="1076"/>
          <ac:cxnSpMkLst>
            <pc:docMk/>
            <pc:sldMk cId="982178868" sldId="306"/>
            <ac:cxnSpMk id="49" creationId="{964438C9-C42B-4977-B984-A9674DAF5563}"/>
          </ac:cxnSpMkLst>
        </pc:cxnChg>
        <pc:cxnChg chg="mod">
          <ac:chgData name="Angelo Cozzubo" userId="0b82ec0b-2cb9-4383-8219-396e788f49a2" providerId="ADAL" clId="{D660478F-8A69-49DD-B864-76AEF0C0B16B}" dt="2022-06-28T04:35:19.998" v="8179" actId="1076"/>
          <ac:cxnSpMkLst>
            <pc:docMk/>
            <pc:sldMk cId="982178868" sldId="306"/>
            <ac:cxnSpMk id="57" creationId="{05A36B62-DFD2-4706-938E-3ED37D034E13}"/>
          </ac:cxnSpMkLst>
        </pc:cxnChg>
        <pc:cxnChg chg="mod">
          <ac:chgData name="Angelo Cozzubo" userId="0b82ec0b-2cb9-4383-8219-396e788f49a2" providerId="ADAL" clId="{D660478F-8A69-49DD-B864-76AEF0C0B16B}" dt="2022-06-28T04:35:19.998" v="8179" actId="1076"/>
          <ac:cxnSpMkLst>
            <pc:docMk/>
            <pc:sldMk cId="982178868" sldId="306"/>
            <ac:cxnSpMk id="71" creationId="{C01EF3A6-AC1D-4DCE-8958-769262A55CC7}"/>
          </ac:cxnSpMkLst>
        </pc:cxnChg>
        <pc:cxnChg chg="mod">
          <ac:chgData name="Angelo Cozzubo" userId="0b82ec0b-2cb9-4383-8219-396e788f49a2" providerId="ADAL" clId="{D660478F-8A69-49DD-B864-76AEF0C0B16B}" dt="2022-06-28T04:35:19.998" v="8179" actId="1076"/>
          <ac:cxnSpMkLst>
            <pc:docMk/>
            <pc:sldMk cId="982178868" sldId="306"/>
            <ac:cxnSpMk id="75" creationId="{46019607-A023-4B3D-B762-2FD3CDF4A495}"/>
          </ac:cxnSpMkLst>
        </pc:cxnChg>
        <pc:cxnChg chg="mod">
          <ac:chgData name="Angelo Cozzubo" userId="0b82ec0b-2cb9-4383-8219-396e788f49a2" providerId="ADAL" clId="{D660478F-8A69-49DD-B864-76AEF0C0B16B}" dt="2022-06-28T04:35:19.998" v="8179" actId="1076"/>
          <ac:cxnSpMkLst>
            <pc:docMk/>
            <pc:sldMk cId="982178868" sldId="306"/>
            <ac:cxnSpMk id="86" creationId="{77B55A10-964C-443C-B4DC-9DD6EEB451F5}"/>
          </ac:cxnSpMkLst>
        </pc:cxnChg>
        <pc:cxnChg chg="mod">
          <ac:chgData name="Angelo Cozzubo" userId="0b82ec0b-2cb9-4383-8219-396e788f49a2" providerId="ADAL" clId="{D660478F-8A69-49DD-B864-76AEF0C0B16B}" dt="2022-06-28T04:35:19.998" v="8179" actId="1076"/>
          <ac:cxnSpMkLst>
            <pc:docMk/>
            <pc:sldMk cId="982178868" sldId="306"/>
            <ac:cxnSpMk id="117" creationId="{0E3870E5-B0D9-4627-871F-81A79C5E473E}"/>
          </ac:cxnSpMkLst>
        </pc:cxnChg>
        <pc:cxnChg chg="mod">
          <ac:chgData name="Angelo Cozzubo" userId="0b82ec0b-2cb9-4383-8219-396e788f49a2" providerId="ADAL" clId="{D660478F-8A69-49DD-B864-76AEF0C0B16B}" dt="2022-06-28T04:35:19.998" v="8179" actId="1076"/>
          <ac:cxnSpMkLst>
            <pc:docMk/>
            <pc:sldMk cId="982178868" sldId="306"/>
            <ac:cxnSpMk id="121" creationId="{6C91B7AC-23F5-419C-AB87-4AE0B5BDC4D4}"/>
          </ac:cxnSpMkLst>
        </pc:cxnChg>
      </pc:sldChg>
      <pc:sldChg chg="del">
        <pc:chgData name="Angelo Cozzubo" userId="0b82ec0b-2cb9-4383-8219-396e788f49a2" providerId="ADAL" clId="{D660478F-8A69-49DD-B864-76AEF0C0B16B}" dt="2022-06-27T22:20:21.916" v="94" actId="47"/>
        <pc:sldMkLst>
          <pc:docMk/>
          <pc:sldMk cId="3501717904" sldId="307"/>
        </pc:sldMkLst>
      </pc:sldChg>
      <pc:sldChg chg="del">
        <pc:chgData name="Angelo Cozzubo" userId="0b82ec0b-2cb9-4383-8219-396e788f49a2" providerId="ADAL" clId="{D660478F-8A69-49DD-B864-76AEF0C0B16B}" dt="2022-06-28T00:34:32.871" v="3191" actId="47"/>
        <pc:sldMkLst>
          <pc:docMk/>
          <pc:sldMk cId="2004381689" sldId="309"/>
        </pc:sldMkLst>
      </pc:sldChg>
      <pc:sldChg chg="addSp delSp modSp add del mod modAnim">
        <pc:chgData name="Angelo Cozzubo" userId="0b82ec0b-2cb9-4383-8219-396e788f49a2" providerId="ADAL" clId="{D660478F-8A69-49DD-B864-76AEF0C0B16B}" dt="2022-06-28T02:50:22.990" v="7393" actId="47"/>
        <pc:sldMkLst>
          <pc:docMk/>
          <pc:sldMk cId="951609170" sldId="343"/>
        </pc:sldMkLst>
        <pc:spChg chg="mod">
          <ac:chgData name="Angelo Cozzubo" userId="0b82ec0b-2cb9-4383-8219-396e788f49a2" providerId="ADAL" clId="{D660478F-8A69-49DD-B864-76AEF0C0B16B}" dt="2022-06-28T01:30:43.242" v="4960" actId="1076"/>
          <ac:spMkLst>
            <pc:docMk/>
            <pc:sldMk cId="951609170" sldId="343"/>
            <ac:spMk id="2" creationId="{B6179DDA-4E1E-4109-9070-462E690536D6}"/>
          </ac:spMkLst>
        </pc:spChg>
        <pc:spChg chg="del">
          <ac:chgData name="Angelo Cozzubo" userId="0b82ec0b-2cb9-4383-8219-396e788f49a2" providerId="ADAL" clId="{D660478F-8A69-49DD-B864-76AEF0C0B16B}" dt="2022-06-28T01:26:31.296" v="4610" actId="478"/>
          <ac:spMkLst>
            <pc:docMk/>
            <pc:sldMk cId="951609170" sldId="343"/>
            <ac:spMk id="6" creationId="{E9B81735-DF5A-6540-B8DA-BA86F3F4AC3E}"/>
          </ac:spMkLst>
        </pc:spChg>
        <pc:spChg chg="mod">
          <ac:chgData name="Angelo Cozzubo" userId="0b82ec0b-2cb9-4383-8219-396e788f49a2" providerId="ADAL" clId="{D660478F-8A69-49DD-B864-76AEF0C0B16B}" dt="2022-06-28T01:42:57.109" v="6105" actId="113"/>
          <ac:spMkLst>
            <pc:docMk/>
            <pc:sldMk cId="951609170" sldId="343"/>
            <ac:spMk id="7" creationId="{2DC498B6-3792-454C-A0C2-5E743DD16F8F}"/>
          </ac:spMkLst>
        </pc:spChg>
        <pc:spChg chg="del">
          <ac:chgData name="Angelo Cozzubo" userId="0b82ec0b-2cb9-4383-8219-396e788f49a2" providerId="ADAL" clId="{D660478F-8A69-49DD-B864-76AEF0C0B16B}" dt="2022-06-28T01:27:58.007" v="4648" actId="478"/>
          <ac:spMkLst>
            <pc:docMk/>
            <pc:sldMk cId="951609170" sldId="343"/>
            <ac:spMk id="8" creationId="{F4789B25-FB09-124F-9186-C3ECF056C072}"/>
          </ac:spMkLst>
        </pc:spChg>
        <pc:spChg chg="mod">
          <ac:chgData name="Angelo Cozzubo" userId="0b82ec0b-2cb9-4383-8219-396e788f49a2" providerId="ADAL" clId="{D660478F-8A69-49DD-B864-76AEF0C0B16B}" dt="2022-06-28T01:30:50.097" v="4961" actId="1076"/>
          <ac:spMkLst>
            <pc:docMk/>
            <pc:sldMk cId="951609170" sldId="343"/>
            <ac:spMk id="10" creationId="{E2EC9A29-4E84-AB4D-8945-26AA972A12F6}"/>
          </ac:spMkLst>
        </pc:spChg>
        <pc:grpChg chg="del">
          <ac:chgData name="Angelo Cozzubo" userId="0b82ec0b-2cb9-4383-8219-396e788f49a2" providerId="ADAL" clId="{D660478F-8A69-49DD-B864-76AEF0C0B16B}" dt="2022-06-28T01:26:30.134" v="4609" actId="478"/>
          <ac:grpSpMkLst>
            <pc:docMk/>
            <pc:sldMk cId="951609170" sldId="343"/>
            <ac:grpSpMk id="14" creationId="{D6BDCE07-6EF2-4453-96E1-57BCFAFB0529}"/>
          </ac:grpSpMkLst>
        </pc:grpChg>
        <pc:grpChg chg="mod">
          <ac:chgData name="Angelo Cozzubo" userId="0b82ec0b-2cb9-4383-8219-396e788f49a2" providerId="ADAL" clId="{D660478F-8A69-49DD-B864-76AEF0C0B16B}" dt="2022-06-28T01:30:38.154" v="4959" actId="1076"/>
          <ac:grpSpMkLst>
            <pc:docMk/>
            <pc:sldMk cId="951609170" sldId="343"/>
            <ac:grpSpMk id="18" creationId="{0B97B43C-10EE-491F-B4E7-1F925EBF44AB}"/>
          </ac:grpSpMkLst>
        </pc:grpChg>
        <pc:picChg chg="add del mod">
          <ac:chgData name="Angelo Cozzubo" userId="0b82ec0b-2cb9-4383-8219-396e788f49a2" providerId="ADAL" clId="{D660478F-8A69-49DD-B864-76AEF0C0B16B}" dt="2022-06-28T01:29:14.591" v="4942" actId="478"/>
          <ac:picMkLst>
            <pc:docMk/>
            <pc:sldMk cId="951609170" sldId="343"/>
            <ac:picMk id="22" creationId="{A458B2E2-000B-D6D8-7959-3557B586C9A0}"/>
          </ac:picMkLst>
        </pc:picChg>
      </pc:sldChg>
      <pc:sldChg chg="modSp add del mod">
        <pc:chgData name="Angelo Cozzubo" userId="0b82ec0b-2cb9-4383-8219-396e788f49a2" providerId="ADAL" clId="{D660478F-8A69-49DD-B864-76AEF0C0B16B}" dt="2022-06-28T20:26:26.186" v="13265" actId="1076"/>
        <pc:sldMkLst>
          <pc:docMk/>
          <pc:sldMk cId="3068120972" sldId="353"/>
        </pc:sldMkLst>
        <pc:spChg chg="mod">
          <ac:chgData name="Angelo Cozzubo" userId="0b82ec0b-2cb9-4383-8219-396e788f49a2" providerId="ADAL" clId="{D660478F-8A69-49DD-B864-76AEF0C0B16B}" dt="2022-06-28T13:14:23.634" v="9601" actId="20577"/>
          <ac:spMkLst>
            <pc:docMk/>
            <pc:sldMk cId="3068120972" sldId="353"/>
            <ac:spMk id="6" creationId="{99DEC44A-0004-47FE-A8FE-9224CD39E002}"/>
          </ac:spMkLst>
        </pc:spChg>
        <pc:spChg chg="mod">
          <ac:chgData name="Angelo Cozzubo" userId="0b82ec0b-2cb9-4383-8219-396e788f49a2" providerId="ADAL" clId="{D660478F-8A69-49DD-B864-76AEF0C0B16B}" dt="2022-06-27T22:20:16.851" v="93" actId="255"/>
          <ac:spMkLst>
            <pc:docMk/>
            <pc:sldMk cId="3068120972" sldId="353"/>
            <ac:spMk id="14" creationId="{87E7A540-B4D5-2D41-BAB0-6FC4A5001B57}"/>
          </ac:spMkLst>
        </pc:spChg>
        <pc:spChg chg="mod">
          <ac:chgData name="Angelo Cozzubo" userId="0b82ec0b-2cb9-4383-8219-396e788f49a2" providerId="ADAL" clId="{D660478F-8A69-49DD-B864-76AEF0C0B16B}" dt="2022-06-27T22:20:07.881" v="90" actId="403"/>
          <ac:spMkLst>
            <pc:docMk/>
            <pc:sldMk cId="3068120972" sldId="353"/>
            <ac:spMk id="16" creationId="{90FBBE5D-A1FB-D140-9C87-10AB1E288646}"/>
          </ac:spMkLst>
        </pc:spChg>
        <pc:spChg chg="mod">
          <ac:chgData name="Angelo Cozzubo" userId="0b82ec0b-2cb9-4383-8219-396e788f49a2" providerId="ADAL" clId="{D660478F-8A69-49DD-B864-76AEF0C0B16B}" dt="2022-06-28T20:26:26.186" v="13265" actId="1076"/>
          <ac:spMkLst>
            <pc:docMk/>
            <pc:sldMk cId="3068120972" sldId="353"/>
            <ac:spMk id="18" creationId="{6D50578C-BFE4-4947-BD1D-7EDF78BA231E}"/>
          </ac:spMkLst>
        </pc:spChg>
      </pc:sldChg>
      <pc:sldChg chg="addSp delSp modSp add mod modAnim modNotesTx">
        <pc:chgData name="Angelo Cozzubo" userId="0b82ec0b-2cb9-4383-8219-396e788f49a2" providerId="ADAL" clId="{D660478F-8A69-49DD-B864-76AEF0C0B16B}" dt="2022-06-28T20:38:44.430" v="13341" actId="20577"/>
        <pc:sldMkLst>
          <pc:docMk/>
          <pc:sldMk cId="4149106423" sldId="395"/>
        </pc:sldMkLst>
        <pc:spChg chg="add del mod">
          <ac:chgData name="Angelo Cozzubo" userId="0b82ec0b-2cb9-4383-8219-396e788f49a2" providerId="ADAL" clId="{D660478F-8A69-49DD-B864-76AEF0C0B16B}" dt="2022-06-28T02:47:23.337" v="7348" actId="478"/>
          <ac:spMkLst>
            <pc:docMk/>
            <pc:sldMk cId="4149106423" sldId="395"/>
            <ac:spMk id="2" creationId="{DF106E4D-A33A-1ABF-D561-4F941570E8CE}"/>
          </ac:spMkLst>
        </pc:spChg>
        <pc:spChg chg="add del mod">
          <ac:chgData name="Angelo Cozzubo" userId="0b82ec0b-2cb9-4383-8219-396e788f49a2" providerId="ADAL" clId="{D660478F-8A69-49DD-B864-76AEF0C0B16B}" dt="2022-06-28T02:47:29.827" v="7351" actId="478"/>
          <ac:spMkLst>
            <pc:docMk/>
            <pc:sldMk cId="4149106423" sldId="395"/>
            <ac:spMk id="3" creationId="{8A4D9525-2119-CB2F-395E-17312EE9D91A}"/>
          </ac:spMkLst>
        </pc:spChg>
        <pc:spChg chg="mod">
          <ac:chgData name="Angelo Cozzubo" userId="0b82ec0b-2cb9-4383-8219-396e788f49a2" providerId="ADAL" clId="{D660478F-8A69-49DD-B864-76AEF0C0B16B}" dt="2022-06-28T02:50:37.451" v="7414" actId="20577"/>
          <ac:spMkLst>
            <pc:docMk/>
            <pc:sldMk cId="4149106423" sldId="395"/>
            <ac:spMk id="4" creationId="{49B8C385-8271-44FF-8609-BE72EC70B7B5}"/>
          </ac:spMkLst>
        </pc:spChg>
        <pc:spChg chg="del mod">
          <ac:chgData name="Angelo Cozzubo" userId="0b82ec0b-2cb9-4383-8219-396e788f49a2" providerId="ADAL" clId="{D660478F-8A69-49DD-B864-76AEF0C0B16B}" dt="2022-06-28T02:47:21.917" v="7347" actId="478"/>
          <ac:spMkLst>
            <pc:docMk/>
            <pc:sldMk cId="4149106423" sldId="395"/>
            <ac:spMk id="11" creationId="{AA6231DA-522F-40CE-A6A5-0235EDEA4843}"/>
          </ac:spMkLst>
        </pc:spChg>
        <pc:spChg chg="del mod">
          <ac:chgData name="Angelo Cozzubo" userId="0b82ec0b-2cb9-4383-8219-396e788f49a2" providerId="ADAL" clId="{D660478F-8A69-49DD-B864-76AEF0C0B16B}" dt="2022-06-28T02:47:28.200" v="7350" actId="478"/>
          <ac:spMkLst>
            <pc:docMk/>
            <pc:sldMk cId="4149106423" sldId="395"/>
            <ac:spMk id="12" creationId="{4523D002-FDB8-4EB2-B195-D142D41D7379}"/>
          </ac:spMkLst>
        </pc:spChg>
        <pc:spChg chg="add del mod">
          <ac:chgData name="Angelo Cozzubo" userId="0b82ec0b-2cb9-4383-8219-396e788f49a2" providerId="ADAL" clId="{D660478F-8A69-49DD-B864-76AEF0C0B16B}" dt="2022-06-28T02:47:43.582" v="7353"/>
          <ac:spMkLst>
            <pc:docMk/>
            <pc:sldMk cId="4149106423" sldId="395"/>
            <ac:spMk id="17" creationId="{A0BE3001-7753-5E5D-5C24-BCAD57CD4A40}"/>
          </ac:spMkLst>
        </pc:spChg>
        <pc:spChg chg="add del mod">
          <ac:chgData name="Angelo Cozzubo" userId="0b82ec0b-2cb9-4383-8219-396e788f49a2" providerId="ADAL" clId="{D660478F-8A69-49DD-B864-76AEF0C0B16B}" dt="2022-06-28T02:47:43.582" v="7353"/>
          <ac:spMkLst>
            <pc:docMk/>
            <pc:sldMk cId="4149106423" sldId="395"/>
            <ac:spMk id="18" creationId="{3AC81613-10D4-1A86-F25B-BB394BDF2C1D}"/>
          </ac:spMkLst>
        </pc:spChg>
        <pc:spChg chg="add del mod">
          <ac:chgData name="Angelo Cozzubo" userId="0b82ec0b-2cb9-4383-8219-396e788f49a2" providerId="ADAL" clId="{D660478F-8A69-49DD-B864-76AEF0C0B16B}" dt="2022-06-28T02:47:43.582" v="7353"/>
          <ac:spMkLst>
            <pc:docMk/>
            <pc:sldMk cId="4149106423" sldId="395"/>
            <ac:spMk id="19" creationId="{6F9D5FA9-243E-9C6E-3A21-884EE1DC1D45}"/>
          </ac:spMkLst>
        </pc:spChg>
        <pc:spChg chg="add mod">
          <ac:chgData name="Angelo Cozzubo" userId="0b82ec0b-2cb9-4383-8219-396e788f49a2" providerId="ADAL" clId="{D660478F-8A69-49DD-B864-76AEF0C0B16B}" dt="2022-06-28T16:11:38.556" v="10636" actId="20577"/>
          <ac:spMkLst>
            <pc:docMk/>
            <pc:sldMk cId="4149106423" sldId="395"/>
            <ac:spMk id="20" creationId="{839B5E38-922D-4CD2-4EE1-2D393395E9B6}"/>
          </ac:spMkLst>
        </pc:spChg>
        <pc:spChg chg="add mod">
          <ac:chgData name="Angelo Cozzubo" userId="0b82ec0b-2cb9-4383-8219-396e788f49a2" providerId="ADAL" clId="{D660478F-8A69-49DD-B864-76AEF0C0B16B}" dt="2022-06-28T02:49:15.324" v="7365" actId="1076"/>
          <ac:spMkLst>
            <pc:docMk/>
            <pc:sldMk cId="4149106423" sldId="395"/>
            <ac:spMk id="21" creationId="{43B1B73B-6910-3FEB-B074-A222D4540E05}"/>
          </ac:spMkLst>
        </pc:spChg>
        <pc:spChg chg="add mod">
          <ac:chgData name="Angelo Cozzubo" userId="0b82ec0b-2cb9-4383-8219-396e788f49a2" providerId="ADAL" clId="{D660478F-8A69-49DD-B864-76AEF0C0B16B}" dt="2022-06-28T02:49:42.416" v="7388" actId="20577"/>
          <ac:spMkLst>
            <pc:docMk/>
            <pc:sldMk cId="4149106423" sldId="395"/>
            <ac:spMk id="22" creationId="{2748B46E-4B03-778A-D6A5-9863B386F387}"/>
          </ac:spMkLst>
        </pc:spChg>
        <pc:grpChg chg="mod">
          <ac:chgData name="Angelo Cozzubo" userId="0b82ec0b-2cb9-4383-8219-396e788f49a2" providerId="ADAL" clId="{D660478F-8A69-49DD-B864-76AEF0C0B16B}" dt="2022-06-28T02:49:55.465" v="7389" actId="1076"/>
          <ac:grpSpMkLst>
            <pc:docMk/>
            <pc:sldMk cId="4149106423" sldId="395"/>
            <ac:grpSpMk id="13" creationId="{CB118984-032F-AA46-BC2A-2026748BE90B}"/>
          </ac:grpSpMkLst>
        </pc:grpChg>
        <pc:picChg chg="add del mod">
          <ac:chgData name="Angelo Cozzubo" userId="0b82ec0b-2cb9-4383-8219-396e788f49a2" providerId="ADAL" clId="{D660478F-8A69-49DD-B864-76AEF0C0B16B}" dt="2022-06-28T01:35:37.061" v="5892" actId="478"/>
          <ac:picMkLst>
            <pc:docMk/>
            <pc:sldMk cId="4149106423" sldId="395"/>
            <ac:picMk id="9" creationId="{FCFE37DE-0191-E395-A218-EF3754C26F6F}"/>
          </ac:picMkLst>
        </pc:picChg>
      </pc:sldChg>
      <pc:sldChg chg="modSp add del mod modAnim">
        <pc:chgData name="Angelo Cozzubo" userId="0b82ec0b-2cb9-4383-8219-396e788f49a2" providerId="ADAL" clId="{D660478F-8A69-49DD-B864-76AEF0C0B16B}" dt="2022-06-28T13:19:14.050" v="9619"/>
        <pc:sldMkLst>
          <pc:docMk/>
          <pc:sldMk cId="687147376" sldId="399"/>
        </pc:sldMkLst>
        <pc:spChg chg="mod">
          <ac:chgData name="Angelo Cozzubo" userId="0b82ec0b-2cb9-4383-8219-396e788f49a2" providerId="ADAL" clId="{D660478F-8A69-49DD-B864-76AEF0C0B16B}" dt="2022-06-28T02:05:00.980" v="6209" actId="948"/>
          <ac:spMkLst>
            <pc:docMk/>
            <pc:sldMk cId="687147376" sldId="399"/>
            <ac:spMk id="2" creationId="{01C3B81E-1203-4CFF-BDC1-5BFE4D1D1CA8}"/>
          </ac:spMkLst>
        </pc:spChg>
        <pc:spChg chg="mod">
          <ac:chgData name="Angelo Cozzubo" userId="0b82ec0b-2cb9-4383-8219-396e788f49a2" providerId="ADAL" clId="{D660478F-8A69-49DD-B864-76AEF0C0B16B}" dt="2022-06-28T02:07:29.819" v="6261" actId="122"/>
          <ac:spMkLst>
            <pc:docMk/>
            <pc:sldMk cId="687147376" sldId="399"/>
            <ac:spMk id="3" creationId="{05A3BCBE-2830-43A3-8B1E-E39FC75FF004}"/>
          </ac:spMkLst>
        </pc:spChg>
        <pc:spChg chg="mod">
          <ac:chgData name="Angelo Cozzubo" userId="0b82ec0b-2cb9-4383-8219-396e788f49a2" providerId="ADAL" clId="{D660478F-8A69-49DD-B864-76AEF0C0B16B}" dt="2022-06-28T13:17:45.434" v="9608" actId="20577"/>
          <ac:spMkLst>
            <pc:docMk/>
            <pc:sldMk cId="687147376" sldId="399"/>
            <ac:spMk id="4" creationId="{C9D3A930-EAB0-4C45-A47F-A2B75817E1D4}"/>
          </ac:spMkLst>
        </pc:spChg>
        <pc:spChg chg="mod">
          <ac:chgData name="Angelo Cozzubo" userId="0b82ec0b-2cb9-4383-8219-396e788f49a2" providerId="ADAL" clId="{D660478F-8A69-49DD-B864-76AEF0C0B16B}" dt="2022-06-28T02:06:39.315" v="6254" actId="1076"/>
          <ac:spMkLst>
            <pc:docMk/>
            <pc:sldMk cId="687147376" sldId="399"/>
            <ac:spMk id="5" creationId="{B59AB060-BBE4-47BE-990D-221F4DCFBC8C}"/>
          </ac:spMkLst>
        </pc:spChg>
        <pc:spChg chg="mod">
          <ac:chgData name="Angelo Cozzubo" userId="0b82ec0b-2cb9-4383-8219-396e788f49a2" providerId="ADAL" clId="{D660478F-8A69-49DD-B864-76AEF0C0B16B}" dt="2022-06-28T00:33:28.035" v="3187" actId="20577"/>
          <ac:spMkLst>
            <pc:docMk/>
            <pc:sldMk cId="687147376" sldId="399"/>
            <ac:spMk id="6" creationId="{DAC01307-1E40-4C03-9ADA-CC8D9324C418}"/>
          </ac:spMkLst>
        </pc:spChg>
        <pc:spChg chg="mod">
          <ac:chgData name="Angelo Cozzubo" userId="0b82ec0b-2cb9-4383-8219-396e788f49a2" providerId="ADAL" clId="{D660478F-8A69-49DD-B864-76AEF0C0B16B}" dt="2022-06-28T02:07:55.008" v="6264" actId="20577"/>
          <ac:spMkLst>
            <pc:docMk/>
            <pc:sldMk cId="687147376" sldId="399"/>
            <ac:spMk id="7" creationId="{F9592307-D6DE-4FDA-910A-E4E383CFCF39}"/>
          </ac:spMkLst>
        </pc:spChg>
        <pc:spChg chg="mod">
          <ac:chgData name="Angelo Cozzubo" userId="0b82ec0b-2cb9-4383-8219-396e788f49a2" providerId="ADAL" clId="{D660478F-8A69-49DD-B864-76AEF0C0B16B}" dt="2022-06-28T02:02:48.199" v="6161" actId="122"/>
          <ac:spMkLst>
            <pc:docMk/>
            <pc:sldMk cId="687147376" sldId="399"/>
            <ac:spMk id="8" creationId="{18E66C37-6C68-4FCB-98F4-C88A6F403CAC}"/>
          </ac:spMkLst>
        </pc:spChg>
        <pc:spChg chg="mod">
          <ac:chgData name="Angelo Cozzubo" userId="0b82ec0b-2cb9-4383-8219-396e788f49a2" providerId="ADAL" clId="{D660478F-8A69-49DD-B864-76AEF0C0B16B}" dt="2022-06-28T00:33:18.485" v="3176" actId="20577"/>
          <ac:spMkLst>
            <pc:docMk/>
            <pc:sldMk cId="687147376" sldId="399"/>
            <ac:spMk id="9" creationId="{2F63B589-B98A-4987-AE6E-D155C1F0EB15}"/>
          </ac:spMkLst>
        </pc:spChg>
      </pc:sldChg>
      <pc:sldChg chg="addSp delSp modSp add del mod modAnim">
        <pc:chgData name="Angelo Cozzubo" userId="0b82ec0b-2cb9-4383-8219-396e788f49a2" providerId="ADAL" clId="{D660478F-8A69-49DD-B864-76AEF0C0B16B}" dt="2022-06-28T15:25:34.257" v="9647"/>
        <pc:sldMkLst>
          <pc:docMk/>
          <pc:sldMk cId="286129529" sldId="965"/>
        </pc:sldMkLst>
        <pc:spChg chg="add del mod">
          <ac:chgData name="Angelo Cozzubo" userId="0b82ec0b-2cb9-4383-8219-396e788f49a2" providerId="ADAL" clId="{D660478F-8A69-49DD-B864-76AEF0C0B16B}" dt="2022-06-27T23:11:01.265" v="954" actId="21"/>
          <ac:spMkLst>
            <pc:docMk/>
            <pc:sldMk cId="286129529" sldId="965"/>
            <ac:spMk id="2" creationId="{11836C60-6646-B769-69AA-9AEF43C79750}"/>
          </ac:spMkLst>
        </pc:spChg>
        <pc:spChg chg="add del mod">
          <ac:chgData name="Angelo Cozzubo" userId="0b82ec0b-2cb9-4383-8219-396e788f49a2" providerId="ADAL" clId="{D660478F-8A69-49DD-B864-76AEF0C0B16B}" dt="2022-06-27T23:44:47.521" v="1466" actId="478"/>
          <ac:spMkLst>
            <pc:docMk/>
            <pc:sldMk cId="286129529" sldId="965"/>
            <ac:spMk id="2" creationId="{1F1D1197-E457-A797-2E66-9824C092BA83}"/>
          </ac:spMkLst>
        </pc:spChg>
        <pc:spChg chg="add mod">
          <ac:chgData name="Angelo Cozzubo" userId="0b82ec0b-2cb9-4383-8219-396e788f49a2" providerId="ADAL" clId="{D660478F-8A69-49DD-B864-76AEF0C0B16B}" dt="2022-06-27T23:47:02.518" v="1588" actId="1582"/>
          <ac:spMkLst>
            <pc:docMk/>
            <pc:sldMk cId="286129529" sldId="965"/>
            <ac:spMk id="3" creationId="{8D00D942-FF4E-F567-6D2D-4A4334DDBB53}"/>
          </ac:spMkLst>
        </pc:spChg>
        <pc:spChg chg="add mod">
          <ac:chgData name="Angelo Cozzubo" userId="0b82ec0b-2cb9-4383-8219-396e788f49a2" providerId="ADAL" clId="{D660478F-8A69-49DD-B864-76AEF0C0B16B}" dt="2022-06-27T23:11:01.941" v="955" actId="21"/>
          <ac:spMkLst>
            <pc:docMk/>
            <pc:sldMk cId="286129529" sldId="965"/>
            <ac:spMk id="3" creationId="{AAC64A37-FF5C-C0A4-C0F5-BCA3945C3606}"/>
          </ac:spMkLst>
        </pc:spChg>
        <pc:spChg chg="mod">
          <ac:chgData name="Angelo Cozzubo" userId="0b82ec0b-2cb9-4383-8219-396e788f49a2" providerId="ADAL" clId="{D660478F-8A69-49DD-B864-76AEF0C0B16B}" dt="2022-06-28T02:43:19.707" v="7169" actId="20577"/>
          <ac:spMkLst>
            <pc:docMk/>
            <pc:sldMk cId="286129529" sldId="965"/>
            <ac:spMk id="5" creationId="{A9D1AC15-A9AD-4879-BD97-176228C921C1}"/>
          </ac:spMkLst>
        </pc:spChg>
        <pc:spChg chg="del">
          <ac:chgData name="Angelo Cozzubo" userId="0b82ec0b-2cb9-4383-8219-396e788f49a2" providerId="ADAL" clId="{D660478F-8A69-49DD-B864-76AEF0C0B16B}" dt="2022-06-27T23:45:06.904" v="1473" actId="478"/>
          <ac:spMkLst>
            <pc:docMk/>
            <pc:sldMk cId="286129529" sldId="965"/>
            <ac:spMk id="7" creationId="{6CC05D0E-AEF6-774F-B54A-3D5D19F0C389}"/>
          </ac:spMkLst>
        </pc:spChg>
        <pc:spChg chg="mod">
          <ac:chgData name="Angelo Cozzubo" userId="0b82ec0b-2cb9-4383-8219-396e788f49a2" providerId="ADAL" clId="{D660478F-8A69-49DD-B864-76AEF0C0B16B}" dt="2022-06-28T02:43:47.649" v="7194" actId="20577"/>
          <ac:spMkLst>
            <pc:docMk/>
            <pc:sldMk cId="286129529" sldId="965"/>
            <ac:spMk id="12" creationId="{46213609-4943-4C90-ACE9-AA044DB0C7A0}"/>
          </ac:spMkLst>
        </pc:spChg>
        <pc:spChg chg="mod">
          <ac:chgData name="Angelo Cozzubo" userId="0b82ec0b-2cb9-4383-8219-396e788f49a2" providerId="ADAL" clId="{D660478F-8A69-49DD-B864-76AEF0C0B16B}" dt="2022-06-28T13:21:56.720" v="9634" actId="1076"/>
          <ac:spMkLst>
            <pc:docMk/>
            <pc:sldMk cId="286129529" sldId="965"/>
            <ac:spMk id="13" creationId="{6BD26530-3FB4-4E17-8542-4CFEB6EE0E56}"/>
          </ac:spMkLst>
        </pc:spChg>
        <pc:spChg chg="del">
          <ac:chgData name="Angelo Cozzubo" userId="0b82ec0b-2cb9-4383-8219-396e788f49a2" providerId="ADAL" clId="{D660478F-8A69-49DD-B864-76AEF0C0B16B}" dt="2022-06-27T23:44:45.859" v="1465" actId="478"/>
          <ac:spMkLst>
            <pc:docMk/>
            <pc:sldMk cId="286129529" sldId="965"/>
            <ac:spMk id="18" creationId="{368A0250-917E-4421-9E19-624DA778B330}"/>
          </ac:spMkLst>
        </pc:spChg>
        <pc:picChg chg="add mod">
          <ac:chgData name="Angelo Cozzubo" userId="0b82ec0b-2cb9-4383-8219-396e788f49a2" providerId="ADAL" clId="{D660478F-8A69-49DD-B864-76AEF0C0B16B}" dt="2022-06-27T23:46:34.311" v="1583" actId="14100"/>
          <ac:picMkLst>
            <pc:docMk/>
            <pc:sldMk cId="286129529" sldId="965"/>
            <ac:picMk id="8" creationId="{7255FE72-DD48-1B39-ED6E-0E13FD0619F4}"/>
          </ac:picMkLst>
        </pc:picChg>
        <pc:picChg chg="add del mod">
          <ac:chgData name="Angelo Cozzubo" userId="0b82ec0b-2cb9-4383-8219-396e788f49a2" providerId="ADAL" clId="{D660478F-8A69-49DD-B864-76AEF0C0B16B}" dt="2022-06-27T23:11:01.941" v="955" actId="21"/>
          <ac:picMkLst>
            <pc:docMk/>
            <pc:sldMk cId="286129529" sldId="965"/>
            <ac:picMk id="8" creationId="{726B2D6D-D79A-85A3-C724-6F43A4A6ABF3}"/>
          </ac:picMkLst>
        </pc:picChg>
      </pc:sldChg>
      <pc:sldChg chg="addSp delSp modSp add mod modAnim">
        <pc:chgData name="Angelo Cozzubo" userId="0b82ec0b-2cb9-4383-8219-396e788f49a2" providerId="ADAL" clId="{D660478F-8A69-49DD-B864-76AEF0C0B16B}" dt="2022-06-28T16:01:41.374" v="10273" actId="20577"/>
        <pc:sldMkLst>
          <pc:docMk/>
          <pc:sldMk cId="3551979289" sldId="966"/>
        </pc:sldMkLst>
        <pc:spChg chg="del">
          <ac:chgData name="Angelo Cozzubo" userId="0b82ec0b-2cb9-4383-8219-396e788f49a2" providerId="ADAL" clId="{D660478F-8A69-49DD-B864-76AEF0C0B16B}" dt="2022-06-27T23:11:06.833" v="957" actId="478"/>
          <ac:spMkLst>
            <pc:docMk/>
            <pc:sldMk cId="3551979289" sldId="966"/>
            <ac:spMk id="6" creationId="{D73A95D8-BDED-AE40-BB26-57C1D43C65D3}"/>
          </ac:spMkLst>
        </pc:spChg>
        <pc:spChg chg="add del mod">
          <ac:chgData name="Angelo Cozzubo" userId="0b82ec0b-2cb9-4383-8219-396e788f49a2" providerId="ADAL" clId="{D660478F-8A69-49DD-B864-76AEF0C0B16B}" dt="2022-06-28T15:29:11.440" v="9698" actId="21"/>
          <ac:spMkLst>
            <pc:docMk/>
            <pc:sldMk cId="3551979289" sldId="966"/>
            <ac:spMk id="9" creationId="{269CA51F-A3C3-56B9-9B70-4B6EFA78557C}"/>
          </ac:spMkLst>
        </pc:spChg>
        <pc:spChg chg="mod">
          <ac:chgData name="Angelo Cozzubo" userId="0b82ec0b-2cb9-4383-8219-396e788f49a2" providerId="ADAL" clId="{D660478F-8A69-49DD-B864-76AEF0C0B16B}" dt="2022-06-28T02:43:39.196" v="7193" actId="6549"/>
          <ac:spMkLst>
            <pc:docMk/>
            <pc:sldMk cId="3551979289" sldId="966"/>
            <ac:spMk id="10" creationId="{32A664AA-256C-4E41-9FF5-F9396F793DDD}"/>
          </ac:spMkLst>
        </pc:spChg>
        <pc:spChg chg="mod">
          <ac:chgData name="Angelo Cozzubo" userId="0b82ec0b-2cb9-4383-8219-396e788f49a2" providerId="ADAL" clId="{D660478F-8A69-49DD-B864-76AEF0C0B16B}" dt="2022-06-28T16:01:41.374" v="10273" actId="20577"/>
          <ac:spMkLst>
            <pc:docMk/>
            <pc:sldMk cId="3551979289" sldId="966"/>
            <ac:spMk id="11" creationId="{18005B2C-D2D5-4B17-9E40-57E64934A402}"/>
          </ac:spMkLst>
        </pc:spChg>
        <pc:spChg chg="mod">
          <ac:chgData name="Angelo Cozzubo" userId="0b82ec0b-2cb9-4383-8219-396e788f49a2" providerId="ADAL" clId="{D660478F-8A69-49DD-B864-76AEF0C0B16B}" dt="2022-06-27T23:14:10.584" v="1097" actId="1076"/>
          <ac:spMkLst>
            <pc:docMk/>
            <pc:sldMk cId="3551979289" sldId="966"/>
            <ac:spMk id="12" creationId="{C9DE78F4-9095-473E-A59F-134088BA4227}"/>
          </ac:spMkLst>
        </pc:spChg>
        <pc:spChg chg="add del">
          <ac:chgData name="Angelo Cozzubo" userId="0b82ec0b-2cb9-4383-8219-396e788f49a2" providerId="ADAL" clId="{D660478F-8A69-49DD-B864-76AEF0C0B16B}" dt="2022-06-28T00:52:04.920" v="3609" actId="22"/>
          <ac:spMkLst>
            <pc:docMk/>
            <pc:sldMk cId="3551979289" sldId="966"/>
            <ac:spMk id="14" creationId="{5B484027-3381-9DC3-8728-A8C3D1D90F70}"/>
          </ac:spMkLst>
        </pc:spChg>
        <pc:grpChg chg="add mod">
          <ac:chgData name="Angelo Cozzubo" userId="0b82ec0b-2cb9-4383-8219-396e788f49a2" providerId="ADAL" clId="{D660478F-8A69-49DD-B864-76AEF0C0B16B}" dt="2022-06-28T15:26:51.366" v="9659" actId="164"/>
          <ac:grpSpMkLst>
            <pc:docMk/>
            <pc:sldMk cId="3551979289" sldId="966"/>
            <ac:grpSpMk id="2" creationId="{D327FB21-F2A5-0C4C-41A4-7E7C459B446F}"/>
          </ac:grpSpMkLst>
        </pc:grpChg>
        <pc:picChg chg="add mod">
          <ac:chgData name="Angelo Cozzubo" userId="0b82ec0b-2cb9-4383-8219-396e788f49a2" providerId="ADAL" clId="{D660478F-8A69-49DD-B864-76AEF0C0B16B}" dt="2022-06-28T15:26:51.366" v="9659" actId="164"/>
          <ac:picMkLst>
            <pc:docMk/>
            <pc:sldMk cId="3551979289" sldId="966"/>
            <ac:picMk id="7" creationId="{4AC63C7D-984C-900D-B2BD-4612D649AB47}"/>
          </ac:picMkLst>
        </pc:picChg>
        <pc:cxnChg chg="add mod">
          <ac:chgData name="Angelo Cozzubo" userId="0b82ec0b-2cb9-4383-8219-396e788f49a2" providerId="ADAL" clId="{D660478F-8A69-49DD-B864-76AEF0C0B16B}" dt="2022-06-28T15:26:51.366" v="9659" actId="164"/>
          <ac:cxnSpMkLst>
            <pc:docMk/>
            <pc:sldMk cId="3551979289" sldId="966"/>
            <ac:cxnSpMk id="8" creationId="{DD39AE93-7BAB-6596-8C76-B34AB2AAF3D6}"/>
          </ac:cxnSpMkLst>
        </pc:cxnChg>
        <pc:cxnChg chg="mod ord">
          <ac:chgData name="Angelo Cozzubo" userId="0b82ec0b-2cb9-4383-8219-396e788f49a2" providerId="ADAL" clId="{D660478F-8A69-49DD-B864-76AEF0C0B16B}" dt="2022-06-27T23:19:13.098" v="1122" actId="166"/>
          <ac:cxnSpMkLst>
            <pc:docMk/>
            <pc:sldMk cId="3551979289" sldId="966"/>
            <ac:cxnSpMk id="13" creationId="{7608F527-E8D7-4F46-8B74-96EE581D4C01}"/>
          </ac:cxnSpMkLst>
        </pc:cxnChg>
      </pc:sldChg>
      <pc:sldChg chg="addSp delSp modSp add mod ord modAnim">
        <pc:chgData name="Angelo Cozzubo" userId="0b82ec0b-2cb9-4383-8219-396e788f49a2" providerId="ADAL" clId="{D660478F-8A69-49DD-B864-76AEF0C0B16B}" dt="2022-06-28T13:20:50.666" v="9629" actId="1076"/>
        <pc:sldMkLst>
          <pc:docMk/>
          <pc:sldMk cId="1699655551" sldId="976"/>
        </pc:sldMkLst>
        <pc:spChg chg="mod">
          <ac:chgData name="Angelo Cozzubo" userId="0b82ec0b-2cb9-4383-8219-396e788f49a2" providerId="ADAL" clId="{D660478F-8A69-49DD-B864-76AEF0C0B16B}" dt="2022-06-28T13:20:43.841" v="9627" actId="1076"/>
          <ac:spMkLst>
            <pc:docMk/>
            <pc:sldMk cId="1699655551" sldId="976"/>
            <ac:spMk id="2" creationId="{F5AE10C3-C8DD-43BB-9F8B-3E079CFB24BA}"/>
          </ac:spMkLst>
        </pc:spChg>
        <pc:spChg chg="add del mod">
          <ac:chgData name="Angelo Cozzubo" userId="0b82ec0b-2cb9-4383-8219-396e788f49a2" providerId="ADAL" clId="{D660478F-8A69-49DD-B864-76AEF0C0B16B}" dt="2022-06-27T23:06:27.121" v="814" actId="478"/>
          <ac:spMkLst>
            <pc:docMk/>
            <pc:sldMk cId="1699655551" sldId="976"/>
            <ac:spMk id="3" creationId="{C4648AA1-6449-4740-9AC2-DEBD50D7E938}"/>
          </ac:spMkLst>
        </pc:spChg>
        <pc:spChg chg="mod">
          <ac:chgData name="Angelo Cozzubo" userId="0b82ec0b-2cb9-4383-8219-396e788f49a2" providerId="ADAL" clId="{D660478F-8A69-49DD-B864-76AEF0C0B16B}" dt="2022-06-28T04:14:45.928" v="7529" actId="113"/>
          <ac:spMkLst>
            <pc:docMk/>
            <pc:sldMk cId="1699655551" sldId="976"/>
            <ac:spMk id="11" creationId="{FF037FE8-8CD1-4197-9191-A59D982F8ADD}"/>
          </ac:spMkLst>
        </pc:spChg>
        <pc:spChg chg="mod">
          <ac:chgData name="Angelo Cozzubo" userId="0b82ec0b-2cb9-4383-8219-396e788f49a2" providerId="ADAL" clId="{D660478F-8A69-49DD-B864-76AEF0C0B16B}" dt="2022-06-27T23:04:48.597" v="782" actId="20577"/>
          <ac:spMkLst>
            <pc:docMk/>
            <pc:sldMk cId="1699655551" sldId="976"/>
            <ac:spMk id="13" creationId="{9A6CF4D5-9895-4B12-ADC6-D0FC8C72AF99}"/>
          </ac:spMkLst>
        </pc:spChg>
        <pc:spChg chg="del">
          <ac:chgData name="Angelo Cozzubo" userId="0b82ec0b-2cb9-4383-8219-396e788f49a2" providerId="ADAL" clId="{D660478F-8A69-49DD-B864-76AEF0C0B16B}" dt="2022-06-27T23:07:18.978" v="871" actId="478"/>
          <ac:spMkLst>
            <pc:docMk/>
            <pc:sldMk cId="1699655551" sldId="976"/>
            <ac:spMk id="15" creationId="{11F1274D-9F65-0748-9EAE-CBD81C331118}"/>
          </ac:spMkLst>
        </pc:spChg>
        <pc:spChg chg="del">
          <ac:chgData name="Angelo Cozzubo" userId="0b82ec0b-2cb9-4383-8219-396e788f49a2" providerId="ADAL" clId="{D660478F-8A69-49DD-B864-76AEF0C0B16B}" dt="2022-06-27T23:06:25.147" v="813" actId="478"/>
          <ac:spMkLst>
            <pc:docMk/>
            <pc:sldMk cId="1699655551" sldId="976"/>
            <ac:spMk id="16" creationId="{7C83DD16-AD56-4484-9562-36EE27DFBE16}"/>
          </ac:spMkLst>
        </pc:spChg>
        <pc:picChg chg="mod">
          <ac:chgData name="Angelo Cozzubo" userId="0b82ec0b-2cb9-4383-8219-396e788f49a2" providerId="ADAL" clId="{D660478F-8A69-49DD-B864-76AEF0C0B16B}" dt="2022-06-28T13:20:50.666" v="9629" actId="1076"/>
          <ac:picMkLst>
            <pc:docMk/>
            <pc:sldMk cId="1699655551" sldId="976"/>
            <ac:picMk id="9" creationId="{6A11918F-EFCC-924D-AA7D-19857FC8CB15}"/>
          </ac:picMkLst>
        </pc:picChg>
        <pc:picChg chg="add mod">
          <ac:chgData name="Angelo Cozzubo" userId="0b82ec0b-2cb9-4383-8219-396e788f49a2" providerId="ADAL" clId="{D660478F-8A69-49DD-B864-76AEF0C0B16B}" dt="2022-06-28T00:51:03.828" v="3607" actId="1366"/>
          <ac:picMkLst>
            <pc:docMk/>
            <pc:sldMk cId="1699655551" sldId="976"/>
            <ac:picMk id="10" creationId="{863396B7-6A4C-6C97-8E38-21E58EF06A08}"/>
          </ac:picMkLst>
        </pc:picChg>
        <pc:picChg chg="add del mod">
          <ac:chgData name="Angelo Cozzubo" userId="0b82ec0b-2cb9-4383-8219-396e788f49a2" providerId="ADAL" clId="{D660478F-8A69-49DD-B864-76AEF0C0B16B}" dt="2022-06-27T23:10:00.811" v="947"/>
          <ac:picMkLst>
            <pc:docMk/>
            <pc:sldMk cId="1699655551" sldId="976"/>
            <ac:picMk id="12" creationId="{AAF3D222-04E7-95D0-3DEF-5A885DF7FF68}"/>
          </ac:picMkLst>
        </pc:picChg>
        <pc:cxnChg chg="mod">
          <ac:chgData name="Angelo Cozzubo" userId="0b82ec0b-2cb9-4383-8219-396e788f49a2" providerId="ADAL" clId="{D660478F-8A69-49DD-B864-76AEF0C0B16B}" dt="2022-06-28T13:20:48.418" v="9628" actId="1076"/>
          <ac:cxnSpMkLst>
            <pc:docMk/>
            <pc:sldMk cId="1699655551" sldId="976"/>
            <ac:cxnSpMk id="18" creationId="{1B4D0EA9-B58B-47E4-AE06-0BB2B9C475B5}"/>
          </ac:cxnSpMkLst>
        </pc:cxnChg>
      </pc:sldChg>
      <pc:sldChg chg="addSp delSp modSp add del mod ord modAnim">
        <pc:chgData name="Angelo Cozzubo" userId="0b82ec0b-2cb9-4383-8219-396e788f49a2" providerId="ADAL" clId="{D660478F-8A69-49DD-B864-76AEF0C0B16B}" dt="2022-06-28T13:25:00.080" v="9645"/>
        <pc:sldMkLst>
          <pc:docMk/>
          <pc:sldMk cId="1917207076" sldId="989"/>
        </pc:sldMkLst>
        <pc:spChg chg="mod">
          <ac:chgData name="Angelo Cozzubo" userId="0b82ec0b-2cb9-4383-8219-396e788f49a2" providerId="ADAL" clId="{D660478F-8A69-49DD-B864-76AEF0C0B16B}" dt="2022-06-28T13:23:05.290" v="9637" actId="1076"/>
          <ac:spMkLst>
            <pc:docMk/>
            <pc:sldMk cId="1917207076" sldId="989"/>
            <ac:spMk id="2" creationId="{EB172C92-C932-4549-9FBF-321E2B6E1037}"/>
          </ac:spMkLst>
        </pc:spChg>
        <pc:spChg chg="add del mod">
          <ac:chgData name="Angelo Cozzubo" userId="0b82ec0b-2cb9-4383-8219-396e788f49a2" providerId="ADAL" clId="{D660478F-8A69-49DD-B864-76AEF0C0B16B}" dt="2022-06-27T23:37:38.764" v="1404" actId="478"/>
          <ac:spMkLst>
            <pc:docMk/>
            <pc:sldMk cId="1917207076" sldId="989"/>
            <ac:spMk id="3" creationId="{2DD84013-B4C7-928C-A6CD-68441355F844}"/>
          </ac:spMkLst>
        </pc:spChg>
        <pc:spChg chg="add del mod">
          <ac:chgData name="Angelo Cozzubo" userId="0b82ec0b-2cb9-4383-8219-396e788f49a2" providerId="ADAL" clId="{D660478F-8A69-49DD-B864-76AEF0C0B16B}" dt="2022-06-28T00:06:34.391" v="1993" actId="478"/>
          <ac:spMkLst>
            <pc:docMk/>
            <pc:sldMk cId="1917207076" sldId="989"/>
            <ac:spMk id="3" creationId="{E33D38A8-860B-582E-1EA2-D31EFCF00726}"/>
          </ac:spMkLst>
        </pc:spChg>
        <pc:spChg chg="del mod">
          <ac:chgData name="Angelo Cozzubo" userId="0b82ec0b-2cb9-4383-8219-396e788f49a2" providerId="ADAL" clId="{D660478F-8A69-49DD-B864-76AEF0C0B16B}" dt="2022-06-28T00:46:26.860" v="3455" actId="20577"/>
          <ac:spMkLst>
            <pc:docMk/>
            <pc:sldMk cId="1917207076" sldId="989"/>
            <ac:spMk id="7" creationId="{48F018C9-3C96-4BC8-8D99-40BFD67F1E26}"/>
          </ac:spMkLst>
        </pc:spChg>
        <pc:spChg chg="del">
          <ac:chgData name="Angelo Cozzubo" userId="0b82ec0b-2cb9-4383-8219-396e788f49a2" providerId="ADAL" clId="{D660478F-8A69-49DD-B864-76AEF0C0B16B}" dt="2022-06-28T00:00:27.137" v="1738" actId="478"/>
          <ac:spMkLst>
            <pc:docMk/>
            <pc:sldMk cId="1917207076" sldId="989"/>
            <ac:spMk id="8" creationId="{C232609C-3AD3-4FF1-9A3D-AA6917272AA6}"/>
          </ac:spMkLst>
        </pc:spChg>
        <pc:spChg chg="add del mod">
          <ac:chgData name="Angelo Cozzubo" userId="0b82ec0b-2cb9-4383-8219-396e788f49a2" providerId="ADAL" clId="{D660478F-8A69-49DD-B864-76AEF0C0B16B}" dt="2022-06-28T00:10:37.878" v="2148" actId="478"/>
          <ac:spMkLst>
            <pc:docMk/>
            <pc:sldMk cId="1917207076" sldId="989"/>
            <ac:spMk id="9" creationId="{4BAE1102-5C3C-699C-89F0-81ABE69FBBDA}"/>
          </ac:spMkLst>
        </pc:spChg>
        <pc:spChg chg="add mod">
          <ac:chgData name="Angelo Cozzubo" userId="0b82ec0b-2cb9-4383-8219-396e788f49a2" providerId="ADAL" clId="{D660478F-8A69-49DD-B864-76AEF0C0B16B}" dt="2022-06-28T00:14:07.363" v="2332" actId="1076"/>
          <ac:spMkLst>
            <pc:docMk/>
            <pc:sldMk cId="1917207076" sldId="989"/>
            <ac:spMk id="10" creationId="{A9ADBFF6-4261-925C-4CC7-5DE83B1B2ADB}"/>
          </ac:spMkLst>
        </pc:spChg>
        <pc:spChg chg="mod">
          <ac:chgData name="Angelo Cozzubo" userId="0b82ec0b-2cb9-4383-8219-396e788f49a2" providerId="ADAL" clId="{D660478F-8A69-49DD-B864-76AEF0C0B16B}" dt="2022-06-28T02:43:32.793" v="7191" actId="20577"/>
          <ac:spMkLst>
            <pc:docMk/>
            <pc:sldMk cId="1917207076" sldId="989"/>
            <ac:spMk id="16" creationId="{13BC490F-4D06-4473-ACC0-91E077F25CA9}"/>
          </ac:spMkLst>
        </pc:spChg>
        <pc:spChg chg="mod">
          <ac:chgData name="Angelo Cozzubo" userId="0b82ec0b-2cb9-4383-8219-396e788f49a2" providerId="ADAL" clId="{D660478F-8A69-49DD-B864-76AEF0C0B16B}" dt="2022-06-28T00:16:10.806" v="2503" actId="1076"/>
          <ac:spMkLst>
            <pc:docMk/>
            <pc:sldMk cId="1917207076" sldId="989"/>
            <ac:spMk id="21" creationId="{A7629E0F-7BBC-45EA-811C-25C6907A46F0}"/>
          </ac:spMkLst>
        </pc:spChg>
        <pc:picChg chg="add mod">
          <ac:chgData name="Angelo Cozzubo" userId="0b82ec0b-2cb9-4383-8219-396e788f49a2" providerId="ADAL" clId="{D660478F-8A69-49DD-B864-76AEF0C0B16B}" dt="2022-06-27T23:38:22.766" v="1412" actId="14100"/>
          <ac:picMkLst>
            <pc:docMk/>
            <pc:sldMk cId="1917207076" sldId="989"/>
            <ac:picMk id="5" creationId="{89B7F4C2-A954-349C-C22A-883229872EA0}"/>
          </ac:picMkLst>
        </pc:picChg>
        <pc:picChg chg="add mod">
          <ac:chgData name="Angelo Cozzubo" userId="0b82ec0b-2cb9-4383-8219-396e788f49a2" providerId="ADAL" clId="{D660478F-8A69-49DD-B864-76AEF0C0B16B}" dt="2022-06-27T23:38:31.893" v="1435" actId="1037"/>
          <ac:picMkLst>
            <pc:docMk/>
            <pc:sldMk cId="1917207076" sldId="989"/>
            <ac:picMk id="9" creationId="{BB21FBA5-400B-14A4-72E4-45AB4788DD1E}"/>
          </ac:picMkLst>
        </pc:picChg>
      </pc:sldChg>
      <pc:sldChg chg="add del">
        <pc:chgData name="Angelo Cozzubo" userId="0b82ec0b-2cb9-4383-8219-396e788f49a2" providerId="ADAL" clId="{D660478F-8A69-49DD-B864-76AEF0C0B16B}" dt="2022-06-28T00:34:19.917" v="3190"/>
        <pc:sldMkLst>
          <pc:docMk/>
          <pc:sldMk cId="2446204345" sldId="1011"/>
        </pc:sldMkLst>
      </pc:sldChg>
      <pc:sldChg chg="addSp delSp modSp add del mod">
        <pc:chgData name="Angelo Cozzubo" userId="0b82ec0b-2cb9-4383-8219-396e788f49a2" providerId="ADAL" clId="{D660478F-8A69-49DD-B864-76AEF0C0B16B}" dt="2022-06-28T00:39:19.803" v="3299" actId="478"/>
        <pc:sldMkLst>
          <pc:docMk/>
          <pc:sldMk cId="3904793266" sldId="1012"/>
        </pc:sldMkLst>
        <pc:spChg chg="mod">
          <ac:chgData name="Angelo Cozzubo" userId="0b82ec0b-2cb9-4383-8219-396e788f49a2" providerId="ADAL" clId="{D660478F-8A69-49DD-B864-76AEF0C0B16B}" dt="2022-06-28T00:36:18.870" v="3282" actId="20577"/>
          <ac:spMkLst>
            <pc:docMk/>
            <pc:sldMk cId="3904793266" sldId="1012"/>
            <ac:spMk id="2" creationId="{9C248C61-AA4A-4A8B-A134-EB0A2C14C335}"/>
          </ac:spMkLst>
        </pc:spChg>
        <pc:spChg chg="mod">
          <ac:chgData name="Angelo Cozzubo" userId="0b82ec0b-2cb9-4383-8219-396e788f49a2" providerId="ADAL" clId="{D660478F-8A69-49DD-B864-76AEF0C0B16B}" dt="2022-06-28T00:35:52.681" v="3277" actId="1076"/>
          <ac:spMkLst>
            <pc:docMk/>
            <pc:sldMk cId="3904793266" sldId="1012"/>
            <ac:spMk id="6" creationId="{87FBD6A2-BECA-4F2F-8245-EFBFAD0C1D47}"/>
          </ac:spMkLst>
        </pc:spChg>
        <pc:picChg chg="add del mod">
          <ac:chgData name="Angelo Cozzubo" userId="0b82ec0b-2cb9-4383-8219-396e788f49a2" providerId="ADAL" clId="{D660478F-8A69-49DD-B864-76AEF0C0B16B}" dt="2022-06-28T00:39:19.803" v="3299" actId="478"/>
          <ac:picMkLst>
            <pc:docMk/>
            <pc:sldMk cId="3904793266" sldId="1012"/>
            <ac:picMk id="4" creationId="{E79A0315-6E09-75E0-29B2-B05E5D7D3AEA}"/>
          </ac:picMkLst>
        </pc:picChg>
      </pc:sldChg>
      <pc:sldChg chg="addSp delSp modSp add mod modAnim">
        <pc:chgData name="Angelo Cozzubo" userId="0b82ec0b-2cb9-4383-8219-396e788f49a2" providerId="ADAL" clId="{D660478F-8A69-49DD-B864-76AEF0C0B16B}" dt="2022-06-28T13:17:23.736" v="9607"/>
        <pc:sldMkLst>
          <pc:docMk/>
          <pc:sldMk cId="2995445865" sldId="1017"/>
        </pc:sldMkLst>
        <pc:spChg chg="mod">
          <ac:chgData name="Angelo Cozzubo" userId="0b82ec0b-2cb9-4383-8219-396e788f49a2" providerId="ADAL" clId="{D660478F-8A69-49DD-B864-76AEF0C0B16B}" dt="2022-06-27T22:36:27.886" v="661" actId="20577"/>
          <ac:spMkLst>
            <pc:docMk/>
            <pc:sldMk cId="2995445865" sldId="1017"/>
            <ac:spMk id="2" creationId="{9DF0FF06-1DDC-4ECB-BA06-B05F0145B826}"/>
          </ac:spMkLst>
        </pc:spChg>
        <pc:spChg chg="del mod">
          <ac:chgData name="Angelo Cozzubo" userId="0b82ec0b-2cb9-4383-8219-396e788f49a2" providerId="ADAL" clId="{D660478F-8A69-49DD-B864-76AEF0C0B16B}" dt="2022-06-27T23:50:48.840" v="1683" actId="478"/>
          <ac:spMkLst>
            <pc:docMk/>
            <pc:sldMk cId="2995445865" sldId="1017"/>
            <ac:spMk id="3" creationId="{CF5D52F8-E47E-4199-A9A3-21D6B907997D}"/>
          </ac:spMkLst>
        </pc:spChg>
        <pc:spChg chg="mod">
          <ac:chgData name="Angelo Cozzubo" userId="0b82ec0b-2cb9-4383-8219-396e788f49a2" providerId="ADAL" clId="{D660478F-8A69-49DD-B864-76AEF0C0B16B}" dt="2022-06-28T04:57:29.578" v="9076" actId="20577"/>
          <ac:spMkLst>
            <pc:docMk/>
            <pc:sldMk cId="2995445865" sldId="1017"/>
            <ac:spMk id="4" creationId="{4826ECA0-21ED-4F48-BA28-FE696EA42487}"/>
          </ac:spMkLst>
        </pc:spChg>
        <pc:spChg chg="add del mod">
          <ac:chgData name="Angelo Cozzubo" userId="0b82ec0b-2cb9-4383-8219-396e788f49a2" providerId="ADAL" clId="{D660478F-8A69-49DD-B864-76AEF0C0B16B}" dt="2022-06-27T23:50:50.733" v="1684" actId="478"/>
          <ac:spMkLst>
            <pc:docMk/>
            <pc:sldMk cId="2995445865" sldId="1017"/>
            <ac:spMk id="7" creationId="{EA3BA5CA-B44E-6497-9107-BC1DDEB5F969}"/>
          </ac:spMkLst>
        </pc:spChg>
        <pc:picChg chg="add mod">
          <ac:chgData name="Angelo Cozzubo" userId="0b82ec0b-2cb9-4383-8219-396e788f49a2" providerId="ADAL" clId="{D660478F-8A69-49DD-B864-76AEF0C0B16B}" dt="2022-06-27T22:36:48.578" v="668" actId="1038"/>
          <ac:picMkLst>
            <pc:docMk/>
            <pc:sldMk cId="2995445865" sldId="1017"/>
            <ac:picMk id="6" creationId="{D13C53C1-6FF3-9FB6-D0D5-6401AE5F81DE}"/>
          </ac:picMkLst>
        </pc:picChg>
      </pc:sldChg>
      <pc:sldChg chg="modSp add del mod">
        <pc:chgData name="Angelo Cozzubo" userId="0b82ec0b-2cb9-4383-8219-396e788f49a2" providerId="ADAL" clId="{D660478F-8A69-49DD-B864-76AEF0C0B16B}" dt="2022-06-28T00:32:08.550" v="3069" actId="47"/>
        <pc:sldMkLst>
          <pc:docMk/>
          <pc:sldMk cId="1724018400" sldId="1018"/>
        </pc:sldMkLst>
        <pc:spChg chg="mod">
          <ac:chgData name="Angelo Cozzubo" userId="0b82ec0b-2cb9-4383-8219-396e788f49a2" providerId="ADAL" clId="{D660478F-8A69-49DD-B864-76AEF0C0B16B}" dt="2022-06-27T23:00:59.573" v="719" actId="20577"/>
          <ac:spMkLst>
            <pc:docMk/>
            <pc:sldMk cId="1724018400" sldId="1018"/>
            <ac:spMk id="11" creationId="{E6B2C534-CBB6-4444-AE1A-F6A17F4C52D9}"/>
          </ac:spMkLst>
        </pc:spChg>
        <pc:spChg chg="mod">
          <ac:chgData name="Angelo Cozzubo" userId="0b82ec0b-2cb9-4383-8219-396e788f49a2" providerId="ADAL" clId="{D660478F-8A69-49DD-B864-76AEF0C0B16B}" dt="2022-06-27T23:01:48.914" v="743" actId="6549"/>
          <ac:spMkLst>
            <pc:docMk/>
            <pc:sldMk cId="1724018400" sldId="1018"/>
            <ac:spMk id="12" creationId="{6F8E6B06-4594-420B-9502-76F97153215D}"/>
          </ac:spMkLst>
        </pc:spChg>
        <pc:spChg chg="mod">
          <ac:chgData name="Angelo Cozzubo" userId="0b82ec0b-2cb9-4383-8219-396e788f49a2" providerId="ADAL" clId="{D660478F-8A69-49DD-B864-76AEF0C0B16B}" dt="2022-06-27T23:01:02.752" v="720" actId="20577"/>
          <ac:spMkLst>
            <pc:docMk/>
            <pc:sldMk cId="1724018400" sldId="1018"/>
            <ac:spMk id="13" creationId="{45BD4979-52AA-455E-8724-46281F248CE5}"/>
          </ac:spMkLst>
        </pc:spChg>
        <pc:spChg chg="mod">
          <ac:chgData name="Angelo Cozzubo" userId="0b82ec0b-2cb9-4383-8219-396e788f49a2" providerId="ADAL" clId="{D660478F-8A69-49DD-B864-76AEF0C0B16B}" dt="2022-06-27T23:01:44.343" v="740" actId="1076"/>
          <ac:spMkLst>
            <pc:docMk/>
            <pc:sldMk cId="1724018400" sldId="1018"/>
            <ac:spMk id="14" creationId="{08AADDD2-F84A-43E8-A3BF-B09AC2F9094E}"/>
          </ac:spMkLst>
        </pc:spChg>
      </pc:sldChg>
      <pc:sldChg chg="addSp delSp new del mod">
        <pc:chgData name="Angelo Cozzubo" userId="0b82ec0b-2cb9-4383-8219-396e788f49a2" providerId="ADAL" clId="{D660478F-8A69-49DD-B864-76AEF0C0B16B}" dt="2022-06-27T23:51:44.413" v="1690" actId="47"/>
        <pc:sldMkLst>
          <pc:docMk/>
          <pc:sldMk cId="2188147573" sldId="1019"/>
        </pc:sldMkLst>
        <pc:picChg chg="add del">
          <ac:chgData name="Angelo Cozzubo" userId="0b82ec0b-2cb9-4383-8219-396e788f49a2" providerId="ADAL" clId="{D660478F-8A69-49DD-B864-76AEF0C0B16B}" dt="2022-06-27T23:44:13.515" v="1438" actId="21"/>
          <ac:picMkLst>
            <pc:docMk/>
            <pc:sldMk cId="2188147573" sldId="1019"/>
            <ac:picMk id="8" creationId="{4863BF70-EA34-EC17-667C-57DD93F85475}"/>
          </ac:picMkLst>
        </pc:picChg>
      </pc:sldChg>
      <pc:sldChg chg="add del">
        <pc:chgData name="Angelo Cozzubo" userId="0b82ec0b-2cb9-4383-8219-396e788f49a2" providerId="ADAL" clId="{D660478F-8A69-49DD-B864-76AEF0C0B16B}" dt="2022-06-27T23:36:47.140" v="1400" actId="47"/>
        <pc:sldMkLst>
          <pc:docMk/>
          <pc:sldMk cId="1617144921" sldId="1020"/>
        </pc:sldMkLst>
      </pc:sldChg>
      <pc:sldChg chg="addSp delSp modSp add mod modAnim">
        <pc:chgData name="Angelo Cozzubo" userId="0b82ec0b-2cb9-4383-8219-396e788f49a2" providerId="ADAL" clId="{D660478F-8A69-49DD-B864-76AEF0C0B16B}" dt="2022-06-28T15:25:38.977" v="9648"/>
        <pc:sldMkLst>
          <pc:docMk/>
          <pc:sldMk cId="2043571309" sldId="1020"/>
        </pc:sldMkLst>
        <pc:spChg chg="mod">
          <ac:chgData name="Angelo Cozzubo" userId="0b82ec0b-2cb9-4383-8219-396e788f49a2" providerId="ADAL" clId="{D660478F-8A69-49DD-B864-76AEF0C0B16B}" dt="2022-06-28T02:43:15.128" v="7167" actId="20577"/>
          <ac:spMkLst>
            <pc:docMk/>
            <pc:sldMk cId="2043571309" sldId="1020"/>
            <ac:spMk id="5" creationId="{A9D1AC15-A9AD-4879-BD97-176228C921C1}"/>
          </ac:spMkLst>
        </pc:spChg>
        <pc:spChg chg="mod">
          <ac:chgData name="Angelo Cozzubo" userId="0b82ec0b-2cb9-4383-8219-396e788f49a2" providerId="ADAL" clId="{D660478F-8A69-49DD-B864-76AEF0C0B16B}" dt="2022-06-27T23:50:20.645" v="1681" actId="20577"/>
          <ac:spMkLst>
            <pc:docMk/>
            <pc:sldMk cId="2043571309" sldId="1020"/>
            <ac:spMk id="12" creationId="{46213609-4943-4C90-ACE9-AA044DB0C7A0}"/>
          </ac:spMkLst>
        </pc:spChg>
        <pc:spChg chg="mod">
          <ac:chgData name="Angelo Cozzubo" userId="0b82ec0b-2cb9-4383-8219-396e788f49a2" providerId="ADAL" clId="{D660478F-8A69-49DD-B864-76AEF0C0B16B}" dt="2022-06-27T23:48:48.329" v="1616" actId="1076"/>
          <ac:spMkLst>
            <pc:docMk/>
            <pc:sldMk cId="2043571309" sldId="1020"/>
            <ac:spMk id="13" creationId="{6BD26530-3FB4-4E17-8542-4CFEB6EE0E56}"/>
          </ac:spMkLst>
        </pc:spChg>
        <pc:picChg chg="add mod ord">
          <ac:chgData name="Angelo Cozzubo" userId="0b82ec0b-2cb9-4383-8219-396e788f49a2" providerId="ADAL" clId="{D660478F-8A69-49DD-B864-76AEF0C0B16B}" dt="2022-06-27T23:48:34.367" v="1615" actId="1035"/>
          <ac:picMkLst>
            <pc:docMk/>
            <pc:sldMk cId="2043571309" sldId="1020"/>
            <ac:picMk id="4" creationId="{E6E10A51-C0F8-0F85-6079-45CCDF3B07F9}"/>
          </ac:picMkLst>
        </pc:picChg>
        <pc:picChg chg="del">
          <ac:chgData name="Angelo Cozzubo" userId="0b82ec0b-2cb9-4383-8219-396e788f49a2" providerId="ADAL" clId="{D660478F-8A69-49DD-B864-76AEF0C0B16B}" dt="2022-06-27T23:47:37.966" v="1590" actId="478"/>
          <ac:picMkLst>
            <pc:docMk/>
            <pc:sldMk cId="2043571309" sldId="1020"/>
            <ac:picMk id="8" creationId="{7255FE72-DD48-1B39-ED6E-0E13FD0619F4}"/>
          </ac:picMkLst>
        </pc:picChg>
      </pc:sldChg>
      <pc:sldChg chg="addSp delSp modSp add mod ord modAnim modNotesTx">
        <pc:chgData name="Angelo Cozzubo" userId="0b82ec0b-2cb9-4383-8219-396e788f49a2" providerId="ADAL" clId="{D660478F-8A69-49DD-B864-76AEF0C0B16B}" dt="2022-06-28T20:45:08.781" v="13343"/>
        <pc:sldMkLst>
          <pc:docMk/>
          <pc:sldMk cId="468005215" sldId="1021"/>
        </pc:sldMkLst>
        <pc:spChg chg="mod">
          <ac:chgData name="Angelo Cozzubo" userId="0b82ec0b-2cb9-4383-8219-396e788f49a2" providerId="ADAL" clId="{D660478F-8A69-49DD-B864-76AEF0C0B16B}" dt="2022-06-28T02:44:14.704" v="7197" actId="113"/>
          <ac:spMkLst>
            <pc:docMk/>
            <pc:sldMk cId="468005215" sldId="1021"/>
            <ac:spMk id="10" creationId="{32A664AA-256C-4E41-9FF5-F9396F793DDD}"/>
          </ac:spMkLst>
        </pc:spChg>
        <pc:spChg chg="mod">
          <ac:chgData name="Angelo Cozzubo" userId="0b82ec0b-2cb9-4383-8219-396e788f49a2" providerId="ADAL" clId="{D660478F-8A69-49DD-B864-76AEF0C0B16B}" dt="2022-06-28T15:59:23.243" v="10215" actId="255"/>
          <ac:spMkLst>
            <pc:docMk/>
            <pc:sldMk cId="468005215" sldId="1021"/>
            <ac:spMk id="11" creationId="{18005B2C-D2D5-4B17-9E40-57E64934A402}"/>
          </ac:spMkLst>
        </pc:spChg>
        <pc:spChg chg="del mod">
          <ac:chgData name="Angelo Cozzubo" userId="0b82ec0b-2cb9-4383-8219-396e788f49a2" providerId="ADAL" clId="{D660478F-8A69-49DD-B864-76AEF0C0B16B}" dt="2022-06-28T02:25:47.687" v="6327" actId="478"/>
          <ac:spMkLst>
            <pc:docMk/>
            <pc:sldMk cId="468005215" sldId="1021"/>
            <ac:spMk id="12" creationId="{C9DE78F4-9095-473E-A59F-134088BA4227}"/>
          </ac:spMkLst>
        </pc:spChg>
        <pc:spChg chg="add del">
          <ac:chgData name="Angelo Cozzubo" userId="0b82ec0b-2cb9-4383-8219-396e788f49a2" providerId="ADAL" clId="{D660478F-8A69-49DD-B864-76AEF0C0B16B}" dt="2022-06-28T01:03:10.472" v="4077" actId="22"/>
          <ac:spMkLst>
            <pc:docMk/>
            <pc:sldMk cId="468005215" sldId="1021"/>
            <ac:spMk id="14" creationId="{F00FFC01-647C-4148-CCA3-C0363D4E148A}"/>
          </ac:spMkLst>
        </pc:spChg>
        <pc:spChg chg="add del mod">
          <ac:chgData name="Angelo Cozzubo" userId="0b82ec0b-2cb9-4383-8219-396e788f49a2" providerId="ADAL" clId="{D660478F-8A69-49DD-B864-76AEF0C0B16B}" dt="2022-06-28T02:13:05.791" v="6282" actId="478"/>
          <ac:spMkLst>
            <pc:docMk/>
            <pc:sldMk cId="468005215" sldId="1021"/>
            <ac:spMk id="15" creationId="{3CC630F3-E128-8130-BB7A-B274A653D7D4}"/>
          </ac:spMkLst>
        </pc:spChg>
        <pc:spChg chg="add mod">
          <ac:chgData name="Angelo Cozzubo" userId="0b82ec0b-2cb9-4383-8219-396e788f49a2" providerId="ADAL" clId="{D660478F-8A69-49DD-B864-76AEF0C0B16B}" dt="2022-06-28T02:25:03.925" v="6307" actId="164"/>
          <ac:spMkLst>
            <pc:docMk/>
            <pc:sldMk cId="468005215" sldId="1021"/>
            <ac:spMk id="17" creationId="{1F6D0CD3-2549-969B-401B-1258DF5024D4}"/>
          </ac:spMkLst>
        </pc:spChg>
        <pc:spChg chg="add del mod">
          <ac:chgData name="Angelo Cozzubo" userId="0b82ec0b-2cb9-4383-8219-396e788f49a2" providerId="ADAL" clId="{D660478F-8A69-49DD-B864-76AEF0C0B16B}" dt="2022-06-28T02:25:03.925" v="6307" actId="164"/>
          <ac:spMkLst>
            <pc:docMk/>
            <pc:sldMk cId="468005215" sldId="1021"/>
            <ac:spMk id="19" creationId="{03F9D2B2-2273-2C94-F739-7F00A032DE9B}"/>
          </ac:spMkLst>
        </pc:spChg>
        <pc:spChg chg="add del mod">
          <ac:chgData name="Angelo Cozzubo" userId="0b82ec0b-2cb9-4383-8219-396e788f49a2" providerId="ADAL" clId="{D660478F-8A69-49DD-B864-76AEF0C0B16B}" dt="2022-06-28T02:25:03.925" v="6307" actId="164"/>
          <ac:spMkLst>
            <pc:docMk/>
            <pc:sldMk cId="468005215" sldId="1021"/>
            <ac:spMk id="20" creationId="{7EF567D4-28DA-FE75-08DB-12FC8C3E225C}"/>
          </ac:spMkLst>
        </pc:spChg>
        <pc:spChg chg="add del mod">
          <ac:chgData name="Angelo Cozzubo" userId="0b82ec0b-2cb9-4383-8219-396e788f49a2" providerId="ADAL" clId="{D660478F-8A69-49DD-B864-76AEF0C0B16B}" dt="2022-06-28T02:25:49.655" v="6328" actId="478"/>
          <ac:spMkLst>
            <pc:docMk/>
            <pc:sldMk cId="468005215" sldId="1021"/>
            <ac:spMk id="22" creationId="{0D0597AA-892C-637B-9B2C-59F32A061FEF}"/>
          </ac:spMkLst>
        </pc:spChg>
        <pc:grpChg chg="add mod">
          <ac:chgData name="Angelo Cozzubo" userId="0b82ec0b-2cb9-4383-8219-396e788f49a2" providerId="ADAL" clId="{D660478F-8A69-49DD-B864-76AEF0C0B16B}" dt="2022-06-28T02:33:25.498" v="6741" actId="164"/>
          <ac:grpSpMkLst>
            <pc:docMk/>
            <pc:sldMk cId="468005215" sldId="1021"/>
            <ac:grpSpMk id="6" creationId="{452C9F71-4E10-9B61-BD3A-89C4458D411B}"/>
          </ac:grpSpMkLst>
        </pc:grpChg>
        <pc:grpChg chg="add mod">
          <ac:chgData name="Angelo Cozzubo" userId="0b82ec0b-2cb9-4383-8219-396e788f49a2" providerId="ADAL" clId="{D660478F-8A69-49DD-B864-76AEF0C0B16B}" dt="2022-06-28T02:33:29.468" v="6742" actId="1076"/>
          <ac:grpSpMkLst>
            <pc:docMk/>
            <pc:sldMk cId="468005215" sldId="1021"/>
            <ac:grpSpMk id="23" creationId="{8F67D014-B521-F7E3-A2DB-4CE2B425599F}"/>
          </ac:grpSpMkLst>
        </pc:grpChg>
        <pc:picChg chg="add mod">
          <ac:chgData name="Angelo Cozzubo" userId="0b82ec0b-2cb9-4383-8219-396e788f49a2" providerId="ADAL" clId="{D660478F-8A69-49DD-B864-76AEF0C0B16B}" dt="2022-06-28T02:33:25.498" v="6741" actId="164"/>
          <ac:picMkLst>
            <pc:docMk/>
            <pc:sldMk cId="468005215" sldId="1021"/>
            <ac:picMk id="5" creationId="{F2E34990-D50D-9A20-0BF6-12BA4D1347BA}"/>
          </ac:picMkLst>
        </pc:picChg>
        <pc:picChg chg="del">
          <ac:chgData name="Angelo Cozzubo" userId="0b82ec0b-2cb9-4383-8219-396e788f49a2" providerId="ADAL" clId="{D660478F-8A69-49DD-B864-76AEF0C0B16B}" dt="2022-06-28T00:53:05.590" v="3622" actId="478"/>
          <ac:picMkLst>
            <pc:docMk/>
            <pc:sldMk cId="468005215" sldId="1021"/>
            <ac:picMk id="7" creationId="{4AC63C7D-984C-900D-B2BD-4612D649AB47}"/>
          </ac:picMkLst>
        </pc:picChg>
        <pc:picChg chg="add del mod">
          <ac:chgData name="Angelo Cozzubo" userId="0b82ec0b-2cb9-4383-8219-396e788f49a2" providerId="ADAL" clId="{D660478F-8A69-49DD-B864-76AEF0C0B16B}" dt="2022-06-28T02:13:21.960" v="6294" actId="478"/>
          <ac:picMkLst>
            <pc:docMk/>
            <pc:sldMk cId="468005215" sldId="1021"/>
            <ac:picMk id="9" creationId="{0F2F5459-94E3-EC8A-62B3-5EB3AE8D26BB}"/>
          </ac:picMkLst>
        </pc:picChg>
        <pc:picChg chg="add del mod">
          <ac:chgData name="Angelo Cozzubo" userId="0b82ec0b-2cb9-4383-8219-396e788f49a2" providerId="ADAL" clId="{D660478F-8A69-49DD-B864-76AEF0C0B16B}" dt="2022-06-28T02:24:27.372" v="6302" actId="478"/>
          <ac:picMkLst>
            <pc:docMk/>
            <pc:sldMk cId="468005215" sldId="1021"/>
            <ac:picMk id="16" creationId="{147AF55F-BF04-BA81-BA82-782572BBFCD1}"/>
          </ac:picMkLst>
        </pc:picChg>
        <pc:picChg chg="add del mod">
          <ac:chgData name="Angelo Cozzubo" userId="0b82ec0b-2cb9-4383-8219-396e788f49a2" providerId="ADAL" clId="{D660478F-8A69-49DD-B864-76AEF0C0B16B}" dt="2022-06-28T02:12:48.961" v="6280" actId="478"/>
          <ac:picMkLst>
            <pc:docMk/>
            <pc:sldMk cId="468005215" sldId="1021"/>
            <ac:picMk id="18" creationId="{019AF7CA-BFAF-F2C1-163A-1C0B5D3471A5}"/>
          </ac:picMkLst>
        </pc:picChg>
        <pc:picChg chg="add del mod">
          <ac:chgData name="Angelo Cozzubo" userId="0b82ec0b-2cb9-4383-8219-396e788f49a2" providerId="ADAL" clId="{D660478F-8A69-49DD-B864-76AEF0C0B16B}" dt="2022-06-28T02:16:57.410" v="6301"/>
          <ac:picMkLst>
            <pc:docMk/>
            <pc:sldMk cId="468005215" sldId="1021"/>
            <ac:picMk id="21" creationId="{6EBCF6DE-5C87-8BCB-66E3-7FD696F341EF}"/>
          </ac:picMkLst>
        </pc:picChg>
        <pc:cxnChg chg="del">
          <ac:chgData name="Angelo Cozzubo" userId="0b82ec0b-2cb9-4383-8219-396e788f49a2" providerId="ADAL" clId="{D660478F-8A69-49DD-B864-76AEF0C0B16B}" dt="2022-06-28T02:24:30.323" v="6305" actId="478"/>
          <ac:cxnSpMkLst>
            <pc:docMk/>
            <pc:sldMk cId="468005215" sldId="1021"/>
            <ac:cxnSpMk id="8" creationId="{DD39AE93-7BAB-6596-8C76-B34AB2AAF3D6}"/>
          </ac:cxnSpMkLst>
        </pc:cxnChg>
        <pc:cxnChg chg="mod">
          <ac:chgData name="Angelo Cozzubo" userId="0b82ec0b-2cb9-4383-8219-396e788f49a2" providerId="ADAL" clId="{D660478F-8A69-49DD-B864-76AEF0C0B16B}" dt="2022-06-28T02:09:29.008" v="6271" actId="1076"/>
          <ac:cxnSpMkLst>
            <pc:docMk/>
            <pc:sldMk cId="468005215" sldId="1021"/>
            <ac:cxnSpMk id="13" creationId="{7608F527-E8D7-4F46-8B74-96EE581D4C01}"/>
          </ac:cxnSpMkLst>
        </pc:cxnChg>
      </pc:sldChg>
      <pc:sldChg chg="addSp delSp modSp new mod modAnim modNotesTx">
        <pc:chgData name="Angelo Cozzubo" userId="0b82ec0b-2cb9-4383-8219-396e788f49a2" providerId="ADAL" clId="{D660478F-8A69-49DD-B864-76AEF0C0B16B}" dt="2022-06-28T18:20:22.537" v="11002"/>
        <pc:sldMkLst>
          <pc:docMk/>
          <pc:sldMk cId="4143593691" sldId="1022"/>
        </pc:sldMkLst>
        <pc:spChg chg="del">
          <ac:chgData name="Angelo Cozzubo" userId="0b82ec0b-2cb9-4383-8219-396e788f49a2" providerId="ADAL" clId="{D660478F-8A69-49DD-B864-76AEF0C0B16B}" dt="2022-06-28T01:08:43.674" v="4213" actId="478"/>
          <ac:spMkLst>
            <pc:docMk/>
            <pc:sldMk cId="4143593691" sldId="1022"/>
            <ac:spMk id="2" creationId="{855F96AB-6535-D96A-7009-EBDC558408F8}"/>
          </ac:spMkLst>
        </pc:spChg>
        <pc:spChg chg="del">
          <ac:chgData name="Angelo Cozzubo" userId="0b82ec0b-2cb9-4383-8219-396e788f49a2" providerId="ADAL" clId="{D660478F-8A69-49DD-B864-76AEF0C0B16B}" dt="2022-06-28T01:05:10.184" v="4120" actId="478"/>
          <ac:spMkLst>
            <pc:docMk/>
            <pc:sldMk cId="4143593691" sldId="1022"/>
            <ac:spMk id="3" creationId="{B7AB6A40-86F5-E191-3820-02B5AB63D728}"/>
          </ac:spMkLst>
        </pc:spChg>
        <pc:spChg chg="del">
          <ac:chgData name="Angelo Cozzubo" userId="0b82ec0b-2cb9-4383-8219-396e788f49a2" providerId="ADAL" clId="{D660478F-8A69-49DD-B864-76AEF0C0B16B}" dt="2022-06-28T01:06:58.812" v="4168" actId="478"/>
          <ac:spMkLst>
            <pc:docMk/>
            <pc:sldMk cId="4143593691" sldId="1022"/>
            <ac:spMk id="4" creationId="{EE5DD655-577E-2C02-531C-960B470EAC2D}"/>
          </ac:spMkLst>
        </pc:spChg>
        <pc:spChg chg="del">
          <ac:chgData name="Angelo Cozzubo" userId="0b82ec0b-2cb9-4383-8219-396e788f49a2" providerId="ADAL" clId="{D660478F-8A69-49DD-B864-76AEF0C0B16B}" dt="2022-06-28T01:05:12.029" v="4121" actId="478"/>
          <ac:spMkLst>
            <pc:docMk/>
            <pc:sldMk cId="4143593691" sldId="1022"/>
            <ac:spMk id="5" creationId="{0865B10A-D03B-C844-D1BD-99125AFB430D}"/>
          </ac:spMkLst>
        </pc:spChg>
        <pc:spChg chg="add mod">
          <ac:chgData name="Angelo Cozzubo" userId="0b82ec0b-2cb9-4383-8219-396e788f49a2" providerId="ADAL" clId="{D660478F-8A69-49DD-B864-76AEF0C0B16B}" dt="2022-06-28T16:02:30.925" v="10275" actId="113"/>
          <ac:spMkLst>
            <pc:docMk/>
            <pc:sldMk cId="4143593691" sldId="1022"/>
            <ac:spMk id="7" creationId="{F532017C-7C51-6125-7FFD-ECC0AEE309F2}"/>
          </ac:spMkLst>
        </pc:spChg>
        <pc:spChg chg="add mod">
          <ac:chgData name="Angelo Cozzubo" userId="0b82ec0b-2cb9-4383-8219-396e788f49a2" providerId="ADAL" clId="{D660478F-8A69-49DD-B864-76AEF0C0B16B}" dt="2022-06-28T16:02:30.925" v="10275" actId="113"/>
          <ac:spMkLst>
            <pc:docMk/>
            <pc:sldMk cId="4143593691" sldId="1022"/>
            <ac:spMk id="8" creationId="{E7156D73-85E2-295F-6F37-EFD17CB8D48A}"/>
          </ac:spMkLst>
        </pc:spChg>
        <pc:spChg chg="add mod">
          <ac:chgData name="Angelo Cozzubo" userId="0b82ec0b-2cb9-4383-8219-396e788f49a2" providerId="ADAL" clId="{D660478F-8A69-49DD-B864-76AEF0C0B16B}" dt="2022-06-28T16:02:25.758" v="10274" actId="113"/>
          <ac:spMkLst>
            <pc:docMk/>
            <pc:sldMk cId="4143593691" sldId="1022"/>
            <ac:spMk id="9" creationId="{81670CB6-D555-94B9-2996-0E8DC180CD0E}"/>
          </ac:spMkLst>
        </pc:spChg>
        <pc:spChg chg="add del">
          <ac:chgData name="Angelo Cozzubo" userId="0b82ec0b-2cb9-4383-8219-396e788f49a2" providerId="ADAL" clId="{D660478F-8A69-49DD-B864-76AEF0C0B16B}" dt="2022-06-28T01:07:41.700" v="4174" actId="22"/>
          <ac:spMkLst>
            <pc:docMk/>
            <pc:sldMk cId="4143593691" sldId="1022"/>
            <ac:spMk id="13" creationId="{D5FF4E0B-3EE2-DE34-3D04-0212B98907E7}"/>
          </ac:spMkLst>
        </pc:spChg>
        <pc:spChg chg="add mod">
          <ac:chgData name="Angelo Cozzubo" userId="0b82ec0b-2cb9-4383-8219-396e788f49a2" providerId="ADAL" clId="{D660478F-8A69-49DD-B864-76AEF0C0B16B}" dt="2022-06-28T18:20:14.831" v="10999" actId="1076"/>
          <ac:spMkLst>
            <pc:docMk/>
            <pc:sldMk cId="4143593691" sldId="1022"/>
            <ac:spMk id="14" creationId="{68CE1770-BF90-24C9-8E10-C4ADBC7B5C21}"/>
          </ac:spMkLst>
        </pc:spChg>
        <pc:spChg chg="add del">
          <ac:chgData name="Angelo Cozzubo" userId="0b82ec0b-2cb9-4383-8219-396e788f49a2" providerId="ADAL" clId="{D660478F-8A69-49DD-B864-76AEF0C0B16B}" dt="2022-06-28T01:10:31.346" v="4220" actId="22"/>
          <ac:spMkLst>
            <pc:docMk/>
            <pc:sldMk cId="4143593691" sldId="1022"/>
            <ac:spMk id="16" creationId="{EF145E68-048D-FDEB-43B5-0596FBD896A8}"/>
          </ac:spMkLst>
        </pc:spChg>
        <pc:grpChg chg="add mod">
          <ac:chgData name="Angelo Cozzubo" userId="0b82ec0b-2cb9-4383-8219-396e788f49a2" providerId="ADAL" clId="{D660478F-8A69-49DD-B864-76AEF0C0B16B}" dt="2022-06-28T01:08:58.146" v="4215" actId="1076"/>
          <ac:grpSpMkLst>
            <pc:docMk/>
            <pc:sldMk cId="4143593691" sldId="1022"/>
            <ac:grpSpMk id="6" creationId="{6569384F-9F7E-51D9-B8EF-19E31DC34766}"/>
          </ac:grpSpMkLst>
        </pc:grpChg>
        <pc:grpChg chg="add mod">
          <ac:chgData name="Angelo Cozzubo" userId="0b82ec0b-2cb9-4383-8219-396e788f49a2" providerId="ADAL" clId="{D660478F-8A69-49DD-B864-76AEF0C0B16B}" dt="2022-06-28T01:08:58.146" v="4215" actId="1076"/>
          <ac:grpSpMkLst>
            <pc:docMk/>
            <pc:sldMk cId="4143593691" sldId="1022"/>
            <ac:grpSpMk id="10" creationId="{F0E36F09-8FCF-3637-70F0-1881D2A17C5B}"/>
          </ac:grpSpMkLst>
        </pc:grpChg>
        <pc:picChg chg="add mod">
          <ac:chgData name="Angelo Cozzubo" userId="0b82ec0b-2cb9-4383-8219-396e788f49a2" providerId="ADAL" clId="{D660478F-8A69-49DD-B864-76AEF0C0B16B}" dt="2022-06-28T01:08:58.146" v="4215" actId="1076"/>
          <ac:picMkLst>
            <pc:docMk/>
            <pc:sldMk cId="4143593691" sldId="1022"/>
            <ac:picMk id="5122" creationId="{D04B00E4-62C2-31FD-C78B-541A50CA00DD}"/>
          </ac:picMkLst>
        </pc:picChg>
      </pc:sldChg>
      <pc:sldChg chg="addSp delSp modSp add mod modAnim modNotesTx">
        <pc:chgData name="Angelo Cozzubo" userId="0b82ec0b-2cb9-4383-8219-396e788f49a2" providerId="ADAL" clId="{D660478F-8A69-49DD-B864-76AEF0C0B16B}" dt="2022-06-28T20:11:08.699" v="13045"/>
        <pc:sldMkLst>
          <pc:docMk/>
          <pc:sldMk cId="3023497688" sldId="1023"/>
        </pc:sldMkLst>
        <pc:spChg chg="add del">
          <ac:chgData name="Angelo Cozzubo" userId="0b82ec0b-2cb9-4383-8219-396e788f49a2" providerId="ADAL" clId="{D660478F-8A69-49DD-B864-76AEF0C0B16B}" dt="2022-06-28T01:11:23.142" v="4255" actId="22"/>
          <ac:spMkLst>
            <pc:docMk/>
            <pc:sldMk cId="3023497688" sldId="1023"/>
            <ac:spMk id="11" creationId="{D55AF994-3CC8-AFA2-B1EC-D5829ACC3FAE}"/>
          </ac:spMkLst>
        </pc:spChg>
        <pc:spChg chg="add mod">
          <ac:chgData name="Angelo Cozzubo" userId="0b82ec0b-2cb9-4383-8219-396e788f49a2" providerId="ADAL" clId="{D660478F-8A69-49DD-B864-76AEF0C0B16B}" dt="2022-06-28T16:02:35.736" v="10276" actId="113"/>
          <ac:spMkLst>
            <pc:docMk/>
            <pc:sldMk cId="3023497688" sldId="1023"/>
            <ac:spMk id="12" creationId="{CD4838FA-736B-D15D-5283-934EAE9F5A20}"/>
          </ac:spMkLst>
        </pc:spChg>
        <pc:spChg chg="add mod">
          <ac:chgData name="Angelo Cozzubo" userId="0b82ec0b-2cb9-4383-8219-396e788f49a2" providerId="ADAL" clId="{D660478F-8A69-49DD-B864-76AEF0C0B16B}" dt="2022-06-28T16:02:35.736" v="10276" actId="113"/>
          <ac:spMkLst>
            <pc:docMk/>
            <pc:sldMk cId="3023497688" sldId="1023"/>
            <ac:spMk id="13" creationId="{D9784EC9-A7EE-7B2A-8D6B-AA302938F6CB}"/>
          </ac:spMkLst>
        </pc:spChg>
        <pc:spChg chg="mod">
          <ac:chgData name="Angelo Cozzubo" userId="0b82ec0b-2cb9-4383-8219-396e788f49a2" providerId="ADAL" clId="{D660478F-8A69-49DD-B864-76AEF0C0B16B}" dt="2022-06-28T01:20:43.395" v="4474" actId="207"/>
          <ac:spMkLst>
            <pc:docMk/>
            <pc:sldMk cId="3023497688" sldId="1023"/>
            <ac:spMk id="14" creationId="{68CE1770-BF90-24C9-8E10-C4ADBC7B5C21}"/>
          </ac:spMkLst>
        </pc:spChg>
        <pc:spChg chg="add mod">
          <ac:chgData name="Angelo Cozzubo" userId="0b82ec0b-2cb9-4383-8219-396e788f49a2" providerId="ADAL" clId="{D660478F-8A69-49DD-B864-76AEF0C0B16B}" dt="2022-06-28T16:02:35.736" v="10276" actId="113"/>
          <ac:spMkLst>
            <pc:docMk/>
            <pc:sldMk cId="3023497688" sldId="1023"/>
            <ac:spMk id="15" creationId="{2864CA87-44B6-FA83-C448-D9B62CBF5076}"/>
          </ac:spMkLst>
        </pc:spChg>
        <pc:grpChg chg="add mod">
          <ac:chgData name="Angelo Cozzubo" userId="0b82ec0b-2cb9-4383-8219-396e788f49a2" providerId="ADAL" clId="{D660478F-8A69-49DD-B864-76AEF0C0B16B}" dt="2022-06-28T01:13:04.743" v="4277" actId="1076"/>
          <ac:grpSpMkLst>
            <pc:docMk/>
            <pc:sldMk cId="3023497688" sldId="1023"/>
            <ac:grpSpMk id="3" creationId="{082F7B20-DD58-ACA9-9EF3-DD149B1D2E44}"/>
          </ac:grpSpMkLst>
        </pc:grpChg>
        <pc:grpChg chg="del">
          <ac:chgData name="Angelo Cozzubo" userId="0b82ec0b-2cb9-4383-8219-396e788f49a2" providerId="ADAL" clId="{D660478F-8A69-49DD-B864-76AEF0C0B16B}" dt="2022-06-28T01:11:25.542" v="4256" actId="478"/>
          <ac:grpSpMkLst>
            <pc:docMk/>
            <pc:sldMk cId="3023497688" sldId="1023"/>
            <ac:grpSpMk id="10" creationId="{F0E36F09-8FCF-3637-70F0-1881D2A17C5B}"/>
          </ac:grpSpMkLst>
        </pc:grpChg>
        <pc:picChg chg="add mod">
          <ac:chgData name="Angelo Cozzubo" userId="0b82ec0b-2cb9-4383-8219-396e788f49a2" providerId="ADAL" clId="{D660478F-8A69-49DD-B864-76AEF0C0B16B}" dt="2022-06-28T01:13:04.743" v="4277" actId="1076"/>
          <ac:picMkLst>
            <pc:docMk/>
            <pc:sldMk cId="3023497688" sldId="1023"/>
            <ac:picMk id="6146" creationId="{2981D181-A504-0933-B849-D9BFB4B522BE}"/>
          </ac:picMkLst>
        </pc:picChg>
      </pc:sldChg>
      <pc:sldChg chg="addSp delSp modSp add mod modAnim">
        <pc:chgData name="Angelo Cozzubo" userId="0b82ec0b-2cb9-4383-8219-396e788f49a2" providerId="ADAL" clId="{D660478F-8A69-49DD-B864-76AEF0C0B16B}" dt="2022-06-28T18:20:42.294" v="11004"/>
        <pc:sldMkLst>
          <pc:docMk/>
          <pc:sldMk cId="1919865247" sldId="1024"/>
        </pc:sldMkLst>
        <pc:spChg chg="mod">
          <ac:chgData name="Angelo Cozzubo" userId="0b82ec0b-2cb9-4383-8219-396e788f49a2" providerId="ADAL" clId="{D660478F-8A69-49DD-B864-76AEF0C0B16B}" dt="2022-06-28T16:02:41.290" v="10277" actId="113"/>
          <ac:spMkLst>
            <pc:docMk/>
            <pc:sldMk cId="1919865247" sldId="1024"/>
            <ac:spMk id="12" creationId="{CD4838FA-736B-D15D-5283-934EAE9F5A20}"/>
          </ac:spMkLst>
        </pc:spChg>
        <pc:spChg chg="mod">
          <ac:chgData name="Angelo Cozzubo" userId="0b82ec0b-2cb9-4383-8219-396e788f49a2" providerId="ADAL" clId="{D660478F-8A69-49DD-B864-76AEF0C0B16B}" dt="2022-06-28T16:02:41.290" v="10277" actId="113"/>
          <ac:spMkLst>
            <pc:docMk/>
            <pc:sldMk cId="1919865247" sldId="1024"/>
            <ac:spMk id="13" creationId="{D9784EC9-A7EE-7B2A-8D6B-AA302938F6CB}"/>
          </ac:spMkLst>
        </pc:spChg>
        <pc:spChg chg="mod">
          <ac:chgData name="Angelo Cozzubo" userId="0b82ec0b-2cb9-4383-8219-396e788f49a2" providerId="ADAL" clId="{D660478F-8A69-49DD-B864-76AEF0C0B16B}" dt="2022-06-28T01:20:16.541" v="4423" actId="20577"/>
          <ac:spMkLst>
            <pc:docMk/>
            <pc:sldMk cId="1919865247" sldId="1024"/>
            <ac:spMk id="14" creationId="{68CE1770-BF90-24C9-8E10-C4ADBC7B5C21}"/>
          </ac:spMkLst>
        </pc:spChg>
        <pc:spChg chg="mod">
          <ac:chgData name="Angelo Cozzubo" userId="0b82ec0b-2cb9-4383-8219-396e788f49a2" providerId="ADAL" clId="{D660478F-8A69-49DD-B864-76AEF0C0B16B}" dt="2022-06-28T16:02:41.290" v="10277" actId="113"/>
          <ac:spMkLst>
            <pc:docMk/>
            <pc:sldMk cId="1919865247" sldId="1024"/>
            <ac:spMk id="15" creationId="{2864CA87-44B6-FA83-C448-D9B62CBF5076}"/>
          </ac:spMkLst>
        </pc:spChg>
        <pc:grpChg chg="add mod">
          <ac:chgData name="Angelo Cozzubo" userId="0b82ec0b-2cb9-4383-8219-396e788f49a2" providerId="ADAL" clId="{D660478F-8A69-49DD-B864-76AEF0C0B16B}" dt="2022-06-28T01:16:43.386" v="4360" actId="164"/>
          <ac:grpSpMkLst>
            <pc:docMk/>
            <pc:sldMk cId="1919865247" sldId="1024"/>
            <ac:grpSpMk id="2" creationId="{B9F6F109-8080-7E07-84C4-9C5AD2BB412B}"/>
          </ac:grpSpMkLst>
        </pc:grpChg>
        <pc:grpChg chg="mod">
          <ac:chgData name="Angelo Cozzubo" userId="0b82ec0b-2cb9-4383-8219-396e788f49a2" providerId="ADAL" clId="{D660478F-8A69-49DD-B864-76AEF0C0B16B}" dt="2022-06-28T01:16:43.386" v="4360" actId="164"/>
          <ac:grpSpMkLst>
            <pc:docMk/>
            <pc:sldMk cId="1919865247" sldId="1024"/>
            <ac:grpSpMk id="3" creationId="{082F7B20-DD58-ACA9-9EF3-DD149B1D2E44}"/>
          </ac:grpSpMkLst>
        </pc:grpChg>
        <pc:picChg chg="add del">
          <ac:chgData name="Angelo Cozzubo" userId="0b82ec0b-2cb9-4383-8219-396e788f49a2" providerId="ADAL" clId="{D660478F-8A69-49DD-B864-76AEF0C0B16B}" dt="2022-06-28T01:15:36.559" v="4339" actId="478"/>
          <ac:picMkLst>
            <pc:docMk/>
            <pc:sldMk cId="1919865247" sldId="1024"/>
            <ac:picMk id="6146" creationId="{2981D181-A504-0933-B849-D9BFB4B522BE}"/>
          </ac:picMkLst>
        </pc:picChg>
        <pc:picChg chg="add mod">
          <ac:chgData name="Angelo Cozzubo" userId="0b82ec0b-2cb9-4383-8219-396e788f49a2" providerId="ADAL" clId="{D660478F-8A69-49DD-B864-76AEF0C0B16B}" dt="2022-06-28T01:16:43.386" v="4360" actId="164"/>
          <ac:picMkLst>
            <pc:docMk/>
            <pc:sldMk cId="1919865247" sldId="1024"/>
            <ac:picMk id="7170" creationId="{C5A0DC42-17D9-8805-57AA-9C6181491714}"/>
          </ac:picMkLst>
        </pc:picChg>
      </pc:sldChg>
      <pc:sldChg chg="addSp delSp modSp add mod modAnim modNotesTx">
        <pc:chgData name="Angelo Cozzubo" userId="0b82ec0b-2cb9-4383-8219-396e788f49a2" providerId="ADAL" clId="{D660478F-8A69-49DD-B864-76AEF0C0B16B}" dt="2022-06-28T19:58:51.651" v="12805"/>
        <pc:sldMkLst>
          <pc:docMk/>
          <pc:sldMk cId="2700609552" sldId="1025"/>
        </pc:sldMkLst>
        <pc:spChg chg="mod">
          <ac:chgData name="Angelo Cozzubo" userId="0b82ec0b-2cb9-4383-8219-396e788f49a2" providerId="ADAL" clId="{D660478F-8A69-49DD-B864-76AEF0C0B16B}" dt="2022-06-28T16:02:47.805" v="10278" actId="113"/>
          <ac:spMkLst>
            <pc:docMk/>
            <pc:sldMk cId="2700609552" sldId="1025"/>
            <ac:spMk id="12" creationId="{CD4838FA-736B-D15D-5283-934EAE9F5A20}"/>
          </ac:spMkLst>
        </pc:spChg>
        <pc:spChg chg="mod">
          <ac:chgData name="Angelo Cozzubo" userId="0b82ec0b-2cb9-4383-8219-396e788f49a2" providerId="ADAL" clId="{D660478F-8A69-49DD-B864-76AEF0C0B16B}" dt="2022-06-28T16:02:47.805" v="10278" actId="113"/>
          <ac:spMkLst>
            <pc:docMk/>
            <pc:sldMk cId="2700609552" sldId="1025"/>
            <ac:spMk id="13" creationId="{D9784EC9-A7EE-7B2A-8D6B-AA302938F6CB}"/>
          </ac:spMkLst>
        </pc:spChg>
        <pc:spChg chg="mod">
          <ac:chgData name="Angelo Cozzubo" userId="0b82ec0b-2cb9-4383-8219-396e788f49a2" providerId="ADAL" clId="{D660478F-8A69-49DD-B864-76AEF0C0B16B}" dt="2022-06-28T01:20:04.912" v="4420" actId="207"/>
          <ac:spMkLst>
            <pc:docMk/>
            <pc:sldMk cId="2700609552" sldId="1025"/>
            <ac:spMk id="14" creationId="{68CE1770-BF90-24C9-8E10-C4ADBC7B5C21}"/>
          </ac:spMkLst>
        </pc:spChg>
        <pc:spChg chg="mod">
          <ac:chgData name="Angelo Cozzubo" userId="0b82ec0b-2cb9-4383-8219-396e788f49a2" providerId="ADAL" clId="{D660478F-8A69-49DD-B864-76AEF0C0B16B}" dt="2022-06-28T16:02:47.805" v="10278" actId="113"/>
          <ac:spMkLst>
            <pc:docMk/>
            <pc:sldMk cId="2700609552" sldId="1025"/>
            <ac:spMk id="15" creationId="{2864CA87-44B6-FA83-C448-D9B62CBF5076}"/>
          </ac:spMkLst>
        </pc:spChg>
        <pc:grpChg chg="del mod">
          <ac:chgData name="Angelo Cozzubo" userId="0b82ec0b-2cb9-4383-8219-396e788f49a2" providerId="ADAL" clId="{D660478F-8A69-49DD-B864-76AEF0C0B16B}" dt="2022-06-28T01:17:52.284" v="4393" actId="478"/>
          <ac:grpSpMkLst>
            <pc:docMk/>
            <pc:sldMk cId="2700609552" sldId="1025"/>
            <ac:grpSpMk id="2" creationId="{B9F6F109-8080-7E07-84C4-9C5AD2BB412B}"/>
          </ac:grpSpMkLst>
        </pc:grpChg>
        <pc:grpChg chg="mod">
          <ac:chgData name="Angelo Cozzubo" userId="0b82ec0b-2cb9-4383-8219-396e788f49a2" providerId="ADAL" clId="{D660478F-8A69-49DD-B864-76AEF0C0B16B}" dt="2022-06-28T01:19:16.525" v="4417" actId="164"/>
          <ac:grpSpMkLst>
            <pc:docMk/>
            <pc:sldMk cId="2700609552" sldId="1025"/>
            <ac:grpSpMk id="3" creationId="{082F7B20-DD58-ACA9-9EF3-DD149B1D2E44}"/>
          </ac:grpSpMkLst>
        </pc:grpChg>
        <pc:grpChg chg="add mod">
          <ac:chgData name="Angelo Cozzubo" userId="0b82ec0b-2cb9-4383-8219-396e788f49a2" providerId="ADAL" clId="{D660478F-8A69-49DD-B864-76AEF0C0B16B}" dt="2022-06-28T01:19:16.525" v="4417" actId="164"/>
          <ac:grpSpMkLst>
            <pc:docMk/>
            <pc:sldMk cId="2700609552" sldId="1025"/>
            <ac:grpSpMk id="4" creationId="{15B744E3-A37B-6E94-2721-03BAB652CDDE}"/>
          </ac:grpSpMkLst>
        </pc:grpChg>
        <pc:picChg chg="del">
          <ac:chgData name="Angelo Cozzubo" userId="0b82ec0b-2cb9-4383-8219-396e788f49a2" providerId="ADAL" clId="{D660478F-8A69-49DD-B864-76AEF0C0B16B}" dt="2022-06-28T01:17:52.284" v="4393" actId="478"/>
          <ac:picMkLst>
            <pc:docMk/>
            <pc:sldMk cId="2700609552" sldId="1025"/>
            <ac:picMk id="7170" creationId="{C5A0DC42-17D9-8805-57AA-9C6181491714}"/>
          </ac:picMkLst>
        </pc:picChg>
        <pc:picChg chg="add mod">
          <ac:chgData name="Angelo Cozzubo" userId="0b82ec0b-2cb9-4383-8219-396e788f49a2" providerId="ADAL" clId="{D660478F-8A69-49DD-B864-76AEF0C0B16B}" dt="2022-06-28T01:19:16.525" v="4417" actId="164"/>
          <ac:picMkLst>
            <pc:docMk/>
            <pc:sldMk cId="2700609552" sldId="1025"/>
            <ac:picMk id="8194" creationId="{89B47C9B-71D9-20FB-494D-F5740CD5ACAC}"/>
          </ac:picMkLst>
        </pc:picChg>
      </pc:sldChg>
      <pc:sldChg chg="addSp delSp modSp add mod modAnim modNotesTx">
        <pc:chgData name="Angelo Cozzubo" userId="0b82ec0b-2cb9-4383-8219-396e788f49a2" providerId="ADAL" clId="{D660478F-8A69-49DD-B864-76AEF0C0B16B}" dt="2022-06-28T19:59:22.457" v="12809"/>
        <pc:sldMkLst>
          <pc:docMk/>
          <pc:sldMk cId="2492339644" sldId="1026"/>
        </pc:sldMkLst>
        <pc:spChg chg="mod">
          <ac:chgData name="Angelo Cozzubo" userId="0b82ec0b-2cb9-4383-8219-396e788f49a2" providerId="ADAL" clId="{D660478F-8A69-49DD-B864-76AEF0C0B16B}" dt="2022-06-28T16:02:55.191" v="10279" actId="113"/>
          <ac:spMkLst>
            <pc:docMk/>
            <pc:sldMk cId="2492339644" sldId="1026"/>
            <ac:spMk id="12" creationId="{CD4838FA-736B-D15D-5283-934EAE9F5A20}"/>
          </ac:spMkLst>
        </pc:spChg>
        <pc:spChg chg="mod">
          <ac:chgData name="Angelo Cozzubo" userId="0b82ec0b-2cb9-4383-8219-396e788f49a2" providerId="ADAL" clId="{D660478F-8A69-49DD-B864-76AEF0C0B16B}" dt="2022-06-28T16:03:01.103" v="10280" actId="113"/>
          <ac:spMkLst>
            <pc:docMk/>
            <pc:sldMk cId="2492339644" sldId="1026"/>
            <ac:spMk id="13" creationId="{D9784EC9-A7EE-7B2A-8D6B-AA302938F6CB}"/>
          </ac:spMkLst>
        </pc:spChg>
        <pc:spChg chg="mod">
          <ac:chgData name="Angelo Cozzubo" userId="0b82ec0b-2cb9-4383-8219-396e788f49a2" providerId="ADAL" clId="{D660478F-8A69-49DD-B864-76AEF0C0B16B}" dt="2022-06-28T01:21:25.385" v="4526" actId="207"/>
          <ac:spMkLst>
            <pc:docMk/>
            <pc:sldMk cId="2492339644" sldId="1026"/>
            <ac:spMk id="14" creationId="{68CE1770-BF90-24C9-8E10-C4ADBC7B5C21}"/>
          </ac:spMkLst>
        </pc:spChg>
        <pc:spChg chg="mod">
          <ac:chgData name="Angelo Cozzubo" userId="0b82ec0b-2cb9-4383-8219-396e788f49a2" providerId="ADAL" clId="{D660478F-8A69-49DD-B864-76AEF0C0B16B}" dt="2022-06-28T16:03:01.103" v="10280" actId="113"/>
          <ac:spMkLst>
            <pc:docMk/>
            <pc:sldMk cId="2492339644" sldId="1026"/>
            <ac:spMk id="15" creationId="{2864CA87-44B6-FA83-C448-D9B62CBF5076}"/>
          </ac:spMkLst>
        </pc:spChg>
        <pc:grpChg chg="mod">
          <ac:chgData name="Angelo Cozzubo" userId="0b82ec0b-2cb9-4383-8219-396e788f49a2" providerId="ADAL" clId="{D660478F-8A69-49DD-B864-76AEF0C0B16B}" dt="2022-06-28T01:21:27.825" v="4527" actId="478"/>
          <ac:grpSpMkLst>
            <pc:docMk/>
            <pc:sldMk cId="2492339644" sldId="1026"/>
            <ac:grpSpMk id="3" creationId="{082F7B20-DD58-ACA9-9EF3-DD149B1D2E44}"/>
          </ac:grpSpMkLst>
        </pc:grpChg>
        <pc:grpChg chg="del mod">
          <ac:chgData name="Angelo Cozzubo" userId="0b82ec0b-2cb9-4383-8219-396e788f49a2" providerId="ADAL" clId="{D660478F-8A69-49DD-B864-76AEF0C0B16B}" dt="2022-06-28T01:21:27.825" v="4527" actId="478"/>
          <ac:grpSpMkLst>
            <pc:docMk/>
            <pc:sldMk cId="2492339644" sldId="1026"/>
            <ac:grpSpMk id="4" creationId="{15B744E3-A37B-6E94-2721-03BAB652CDDE}"/>
          </ac:grpSpMkLst>
        </pc:grpChg>
        <pc:picChg chg="del">
          <ac:chgData name="Angelo Cozzubo" userId="0b82ec0b-2cb9-4383-8219-396e788f49a2" providerId="ADAL" clId="{D660478F-8A69-49DD-B864-76AEF0C0B16B}" dt="2022-06-28T01:21:27.825" v="4527" actId="478"/>
          <ac:picMkLst>
            <pc:docMk/>
            <pc:sldMk cId="2492339644" sldId="1026"/>
            <ac:picMk id="8194" creationId="{89B47C9B-71D9-20FB-494D-F5740CD5ACAC}"/>
          </ac:picMkLst>
        </pc:picChg>
        <pc:picChg chg="add mod">
          <ac:chgData name="Angelo Cozzubo" userId="0b82ec0b-2cb9-4383-8219-396e788f49a2" providerId="ADAL" clId="{D660478F-8A69-49DD-B864-76AEF0C0B16B}" dt="2022-06-28T01:22:14.922" v="4544" actId="1036"/>
          <ac:picMkLst>
            <pc:docMk/>
            <pc:sldMk cId="2492339644" sldId="1026"/>
            <ac:picMk id="9218" creationId="{4D8D3484-948C-953A-5B56-DD897561859D}"/>
          </ac:picMkLst>
        </pc:picChg>
      </pc:sldChg>
      <pc:sldChg chg="modSp add mod ord modAnim modNotesTx">
        <pc:chgData name="Angelo Cozzubo" userId="0b82ec0b-2cb9-4383-8219-396e788f49a2" providerId="ADAL" clId="{D660478F-8A69-49DD-B864-76AEF0C0B16B}" dt="2022-06-28T15:59:02.621" v="10211" actId="1076"/>
        <pc:sldMkLst>
          <pc:docMk/>
          <pc:sldMk cId="906355323" sldId="1027"/>
        </pc:sldMkLst>
        <pc:spChg chg="mod">
          <ac:chgData name="Angelo Cozzubo" userId="0b82ec0b-2cb9-4383-8219-396e788f49a2" providerId="ADAL" clId="{D660478F-8A69-49DD-B864-76AEF0C0B16B}" dt="2022-06-28T02:44:25.423" v="7213" actId="20577"/>
          <ac:spMkLst>
            <pc:docMk/>
            <pc:sldMk cId="906355323" sldId="1027"/>
            <ac:spMk id="10" creationId="{32A664AA-256C-4E41-9FF5-F9396F793DDD}"/>
          </ac:spMkLst>
        </pc:spChg>
        <pc:spChg chg="mod">
          <ac:chgData name="Angelo Cozzubo" userId="0b82ec0b-2cb9-4383-8219-396e788f49a2" providerId="ADAL" clId="{D660478F-8A69-49DD-B864-76AEF0C0B16B}" dt="2022-06-28T15:59:02.621" v="10211" actId="1076"/>
          <ac:spMkLst>
            <pc:docMk/>
            <pc:sldMk cId="906355323" sldId="1027"/>
            <ac:spMk id="11" creationId="{18005B2C-D2D5-4B17-9E40-57E64934A402}"/>
          </ac:spMkLst>
        </pc:spChg>
      </pc:sldChg>
      <pc:sldChg chg="new del">
        <pc:chgData name="Angelo Cozzubo" userId="0b82ec0b-2cb9-4383-8219-396e788f49a2" providerId="ADAL" clId="{D660478F-8A69-49DD-B864-76AEF0C0B16B}" dt="2022-06-28T01:25:01.140" v="4595" actId="47"/>
        <pc:sldMkLst>
          <pc:docMk/>
          <pc:sldMk cId="2649822830" sldId="1027"/>
        </pc:sldMkLst>
      </pc:sldChg>
      <pc:sldChg chg="add del">
        <pc:chgData name="Angelo Cozzubo" userId="0b82ec0b-2cb9-4383-8219-396e788f49a2" providerId="ADAL" clId="{D660478F-8A69-49DD-B864-76AEF0C0B16B}" dt="2022-06-28T01:39:08.159" v="5935" actId="47"/>
        <pc:sldMkLst>
          <pc:docMk/>
          <pc:sldMk cId="3428884373" sldId="1027"/>
        </pc:sldMkLst>
      </pc:sldChg>
      <pc:sldChg chg="modSp add mod modAnim modNotesTx">
        <pc:chgData name="Angelo Cozzubo" userId="0b82ec0b-2cb9-4383-8219-396e788f49a2" providerId="ADAL" clId="{D660478F-8A69-49DD-B864-76AEF0C0B16B}" dt="2022-06-28T20:37:44.043" v="13314"/>
        <pc:sldMkLst>
          <pc:docMk/>
          <pc:sldMk cId="120126144" sldId="1028"/>
        </pc:sldMkLst>
        <pc:spChg chg="mod">
          <ac:chgData name="Angelo Cozzubo" userId="0b82ec0b-2cb9-4383-8219-396e788f49a2" providerId="ADAL" clId="{D660478F-8A69-49DD-B864-76AEF0C0B16B}" dt="2022-06-28T02:50:43.151" v="7415"/>
          <ac:spMkLst>
            <pc:docMk/>
            <pc:sldMk cId="120126144" sldId="1028"/>
            <ac:spMk id="4" creationId="{49B8C385-8271-44FF-8609-BE72EC70B7B5}"/>
          </ac:spMkLst>
        </pc:spChg>
        <pc:spChg chg="mod">
          <ac:chgData name="Angelo Cozzubo" userId="0b82ec0b-2cb9-4383-8219-396e788f49a2" providerId="ADAL" clId="{D660478F-8A69-49DD-B864-76AEF0C0B16B}" dt="2022-06-28T16:15:44.270" v="10871" actId="20577"/>
          <ac:spMkLst>
            <pc:docMk/>
            <pc:sldMk cId="120126144" sldId="1028"/>
            <ac:spMk id="11" creationId="{AA6231DA-522F-40CE-A6A5-0235EDEA4843}"/>
          </ac:spMkLst>
        </pc:spChg>
      </pc:sldChg>
      <pc:sldChg chg="modSp add del mod ord">
        <pc:chgData name="Angelo Cozzubo" userId="0b82ec0b-2cb9-4383-8219-396e788f49a2" providerId="ADAL" clId="{D660478F-8A69-49DD-B864-76AEF0C0B16B}" dt="2022-06-28T16:05:29.912" v="10343" actId="47"/>
        <pc:sldMkLst>
          <pc:docMk/>
          <pc:sldMk cId="24208485" sldId="1029"/>
        </pc:sldMkLst>
        <pc:spChg chg="mod">
          <ac:chgData name="Angelo Cozzubo" userId="0b82ec0b-2cb9-4383-8219-396e788f49a2" providerId="ADAL" clId="{D660478F-8A69-49DD-B864-76AEF0C0B16B}" dt="2022-06-28T02:51:16.652" v="7457" actId="20577"/>
          <ac:spMkLst>
            <pc:docMk/>
            <pc:sldMk cId="24208485" sldId="1029"/>
            <ac:spMk id="2" creationId="{0C722931-2832-534D-AD45-F2CD4CAF2C53}"/>
          </ac:spMkLst>
        </pc:spChg>
      </pc:sldChg>
      <pc:sldChg chg="new del">
        <pc:chgData name="Angelo Cozzubo" userId="0b82ec0b-2cb9-4383-8219-396e788f49a2" providerId="ADAL" clId="{D660478F-8A69-49DD-B864-76AEF0C0B16B}" dt="2022-06-28T02:51:03.468" v="7419" actId="47"/>
        <pc:sldMkLst>
          <pc:docMk/>
          <pc:sldMk cId="4104078850" sldId="1029"/>
        </pc:sldMkLst>
      </pc:sldChg>
      <pc:sldChg chg="addSp delSp modSp add mod ord modAnim modNotesTx">
        <pc:chgData name="Angelo Cozzubo" userId="0b82ec0b-2cb9-4383-8219-396e788f49a2" providerId="ADAL" clId="{D660478F-8A69-49DD-B864-76AEF0C0B16B}" dt="2022-06-28T16:05:22.371" v="10342" actId="1076"/>
        <pc:sldMkLst>
          <pc:docMk/>
          <pc:sldMk cId="1750604972" sldId="1030"/>
        </pc:sldMkLst>
        <pc:spChg chg="mod">
          <ac:chgData name="Angelo Cozzubo" userId="0b82ec0b-2cb9-4383-8219-396e788f49a2" providerId="ADAL" clId="{D660478F-8A69-49DD-B864-76AEF0C0B16B}" dt="2022-06-28T05:00:36.741" v="9224" actId="113"/>
          <ac:spMkLst>
            <pc:docMk/>
            <pc:sldMk cId="1750604972" sldId="1030"/>
            <ac:spMk id="10" creationId="{32A664AA-256C-4E41-9FF5-F9396F793DDD}"/>
          </ac:spMkLst>
        </pc:spChg>
        <pc:spChg chg="mod">
          <ac:chgData name="Angelo Cozzubo" userId="0b82ec0b-2cb9-4383-8219-396e788f49a2" providerId="ADAL" clId="{D660478F-8A69-49DD-B864-76AEF0C0B16B}" dt="2022-06-28T16:05:22.371" v="10342" actId="1076"/>
          <ac:spMkLst>
            <pc:docMk/>
            <pc:sldMk cId="1750604972" sldId="1030"/>
            <ac:spMk id="11" creationId="{18005B2C-D2D5-4B17-9E40-57E64934A402}"/>
          </ac:spMkLst>
        </pc:spChg>
        <pc:spChg chg="mod">
          <ac:chgData name="Angelo Cozzubo" userId="0b82ec0b-2cb9-4383-8219-396e788f49a2" providerId="ADAL" clId="{D660478F-8A69-49DD-B864-76AEF0C0B16B}" dt="2022-06-28T05:01:25.183" v="9234" actId="1076"/>
          <ac:spMkLst>
            <pc:docMk/>
            <pc:sldMk cId="1750604972" sldId="1030"/>
            <ac:spMk id="12" creationId="{C9DE78F4-9095-473E-A59F-134088BA4227}"/>
          </ac:spMkLst>
        </pc:spChg>
        <pc:spChg chg="add mod">
          <ac:chgData name="Angelo Cozzubo" userId="0b82ec0b-2cb9-4383-8219-396e788f49a2" providerId="ADAL" clId="{D660478F-8A69-49DD-B864-76AEF0C0B16B}" dt="2022-06-28T05:10:44.194" v="9506" actId="164"/>
          <ac:spMkLst>
            <pc:docMk/>
            <pc:sldMk cId="1750604972" sldId="1030"/>
            <ac:spMk id="14" creationId="{8CFC0089-3E75-0028-84A1-0D3FAA4CCCB9}"/>
          </ac:spMkLst>
        </pc:spChg>
        <pc:spChg chg="mod">
          <ac:chgData name="Angelo Cozzubo" userId="0b82ec0b-2cb9-4383-8219-396e788f49a2" providerId="ADAL" clId="{D660478F-8A69-49DD-B864-76AEF0C0B16B}" dt="2022-06-28T05:01:54.894" v="9251" actId="207"/>
          <ac:spMkLst>
            <pc:docMk/>
            <pc:sldMk cId="1750604972" sldId="1030"/>
            <ac:spMk id="15" creationId="{3CC630F3-E128-8130-BB7A-B274A653D7D4}"/>
          </ac:spMkLst>
        </pc:spChg>
        <pc:grpChg chg="add mod">
          <ac:chgData name="Angelo Cozzubo" userId="0b82ec0b-2cb9-4383-8219-396e788f49a2" providerId="ADAL" clId="{D660478F-8A69-49DD-B864-76AEF0C0B16B}" dt="2022-06-28T05:10:44.194" v="9506" actId="164"/>
          <ac:grpSpMkLst>
            <pc:docMk/>
            <pc:sldMk cId="1750604972" sldId="1030"/>
            <ac:grpSpMk id="2" creationId="{E9D36C46-A682-D98D-5281-572B2D945E46}"/>
          </ac:grpSpMkLst>
        </pc:grpChg>
        <pc:picChg chg="del">
          <ac:chgData name="Angelo Cozzubo" userId="0b82ec0b-2cb9-4383-8219-396e788f49a2" providerId="ADAL" clId="{D660478F-8A69-49DD-B864-76AEF0C0B16B}" dt="2022-06-28T05:00:57.251" v="9225" actId="478"/>
          <ac:picMkLst>
            <pc:docMk/>
            <pc:sldMk cId="1750604972" sldId="1030"/>
            <ac:picMk id="9" creationId="{0F2F5459-94E3-EC8A-62B3-5EB3AE8D26BB}"/>
          </ac:picMkLst>
        </pc:picChg>
        <pc:picChg chg="add mod">
          <ac:chgData name="Angelo Cozzubo" userId="0b82ec0b-2cb9-4383-8219-396e788f49a2" providerId="ADAL" clId="{D660478F-8A69-49DD-B864-76AEF0C0B16B}" dt="2022-06-28T05:01:29.399" v="9235" actId="1076"/>
          <ac:picMkLst>
            <pc:docMk/>
            <pc:sldMk cId="1750604972" sldId="1030"/>
            <ac:picMk id="12290" creationId="{03DAD78E-7F0E-2AF1-1000-D0B7C39ADAF9}"/>
          </ac:picMkLst>
        </pc:picChg>
        <pc:picChg chg="add mod">
          <ac:chgData name="Angelo Cozzubo" userId="0b82ec0b-2cb9-4383-8219-396e788f49a2" providerId="ADAL" clId="{D660478F-8A69-49DD-B864-76AEF0C0B16B}" dt="2022-06-28T05:10:44.194" v="9506" actId="164"/>
          <ac:picMkLst>
            <pc:docMk/>
            <pc:sldMk cId="1750604972" sldId="1030"/>
            <ac:picMk id="12292" creationId="{811263F3-837F-F9A3-718A-2E8BB59C23E2}"/>
          </ac:picMkLst>
        </pc:picChg>
        <pc:cxnChg chg="del">
          <ac:chgData name="Angelo Cozzubo" userId="0b82ec0b-2cb9-4383-8219-396e788f49a2" providerId="ADAL" clId="{D660478F-8A69-49DD-B864-76AEF0C0B16B}" dt="2022-06-28T05:01:00.775" v="9227" actId="478"/>
          <ac:cxnSpMkLst>
            <pc:docMk/>
            <pc:sldMk cId="1750604972" sldId="1030"/>
            <ac:cxnSpMk id="8" creationId="{DD39AE93-7BAB-6596-8C76-B34AB2AAF3D6}"/>
          </ac:cxnSpMkLst>
        </pc:cxnChg>
      </pc:sldChg>
      <pc:sldChg chg="new del">
        <pc:chgData name="Angelo Cozzubo" userId="0b82ec0b-2cb9-4383-8219-396e788f49a2" providerId="ADAL" clId="{D660478F-8A69-49DD-B864-76AEF0C0B16B}" dt="2022-06-28T02:51:03.184" v="7418" actId="47"/>
        <pc:sldMkLst>
          <pc:docMk/>
          <pc:sldMk cId="3615731032" sldId="1030"/>
        </pc:sldMkLst>
      </pc:sldChg>
      <pc:sldChg chg="new del">
        <pc:chgData name="Angelo Cozzubo" userId="0b82ec0b-2cb9-4383-8219-396e788f49a2" providerId="ADAL" clId="{D660478F-8A69-49DD-B864-76AEF0C0B16B}" dt="2022-06-28T04:32:30.505" v="8119" actId="47"/>
        <pc:sldMkLst>
          <pc:docMk/>
          <pc:sldMk cId="3989814131" sldId="1030"/>
        </pc:sldMkLst>
      </pc:sldChg>
      <pc:sldChg chg="addSp delSp modSp add mod ord">
        <pc:chgData name="Angelo Cozzubo" userId="0b82ec0b-2cb9-4383-8219-396e788f49a2" providerId="ADAL" clId="{D660478F-8A69-49DD-B864-76AEF0C0B16B}" dt="2022-06-28T05:13:22.933" v="9576" actId="20577"/>
        <pc:sldMkLst>
          <pc:docMk/>
          <pc:sldMk cId="2305901531" sldId="1031"/>
        </pc:sldMkLst>
        <pc:spChg chg="mod">
          <ac:chgData name="Angelo Cozzubo" userId="0b82ec0b-2cb9-4383-8219-396e788f49a2" providerId="ADAL" clId="{D660478F-8A69-49DD-B864-76AEF0C0B16B}" dt="2022-06-28T05:13:22.933" v="9576" actId="20577"/>
          <ac:spMkLst>
            <pc:docMk/>
            <pc:sldMk cId="2305901531" sldId="1031"/>
            <ac:spMk id="2" creationId="{E13FF185-4EA7-41F9-8900-BDF70BA37CD2}"/>
          </ac:spMkLst>
        </pc:spChg>
        <pc:spChg chg="add del mod">
          <ac:chgData name="Angelo Cozzubo" userId="0b82ec0b-2cb9-4383-8219-396e788f49a2" providerId="ADAL" clId="{D660478F-8A69-49DD-B864-76AEF0C0B16B}" dt="2022-06-28T05:13:10.444" v="9541" actId="478"/>
          <ac:spMkLst>
            <pc:docMk/>
            <pc:sldMk cId="2305901531" sldId="1031"/>
            <ac:spMk id="3" creationId="{8302EFF2-A854-01F3-04ED-A9EAA48A8BB0}"/>
          </ac:spMkLst>
        </pc:spChg>
        <pc:spChg chg="del">
          <ac:chgData name="Angelo Cozzubo" userId="0b82ec0b-2cb9-4383-8219-396e788f49a2" providerId="ADAL" clId="{D660478F-8A69-49DD-B864-76AEF0C0B16B}" dt="2022-06-28T05:13:04.182" v="9539" actId="478"/>
          <ac:spMkLst>
            <pc:docMk/>
            <pc:sldMk cId="2305901531" sldId="1031"/>
            <ac:spMk id="4" creationId="{52481FAC-DC29-5244-A253-7E97971489DB}"/>
          </ac:spMkLst>
        </pc:spChg>
      </pc:sldChg>
      <pc:sldChg chg="modSp add del mod">
        <pc:chgData name="Angelo Cozzubo" userId="0b82ec0b-2cb9-4383-8219-396e788f49a2" providerId="ADAL" clId="{D660478F-8A69-49DD-B864-76AEF0C0B16B}" dt="2022-06-28T18:51:28.646" v="11206"/>
        <pc:sldMkLst>
          <pc:docMk/>
          <pc:sldMk cId="1802379316" sldId="1032"/>
        </pc:sldMkLst>
        <pc:spChg chg="mod">
          <ac:chgData name="Angelo Cozzubo" userId="0b82ec0b-2cb9-4383-8219-396e788f49a2" providerId="ADAL" clId="{D660478F-8A69-49DD-B864-76AEF0C0B16B}" dt="2022-06-28T18:51:28.646" v="11206"/>
          <ac:spMkLst>
            <pc:docMk/>
            <pc:sldMk cId="1802379316" sldId="1032"/>
            <ac:spMk id="13" creationId="{9A6CF4D5-9895-4B12-ADC6-D0FC8C72AF99}"/>
          </ac:spMkLst>
        </pc:spChg>
      </pc:sldChg>
      <pc:sldChg chg="addSp delSp modSp add mod modAnim">
        <pc:chgData name="Angelo Cozzubo" userId="0b82ec0b-2cb9-4383-8219-396e788f49a2" providerId="ADAL" clId="{D660478F-8A69-49DD-B864-76AEF0C0B16B}" dt="2022-06-28T20:29:21.401" v="13273"/>
        <pc:sldMkLst>
          <pc:docMk/>
          <pc:sldMk cId="2043596855" sldId="1032"/>
        </pc:sldMkLst>
        <pc:spChg chg="add del mod">
          <ac:chgData name="Angelo Cozzubo" userId="0b82ec0b-2cb9-4383-8219-396e788f49a2" providerId="ADAL" clId="{D660478F-8A69-49DD-B864-76AEF0C0B16B}" dt="2022-06-28T19:43:11.307" v="12589" actId="1076"/>
          <ac:spMkLst>
            <pc:docMk/>
            <pc:sldMk cId="2043596855" sldId="1032"/>
            <ac:spMk id="2" creationId="{F5AE10C3-C8DD-43BB-9F8B-3E079CFB24BA}"/>
          </ac:spMkLst>
        </pc:spChg>
        <pc:spChg chg="add del mod">
          <ac:chgData name="Angelo Cozzubo" userId="0b82ec0b-2cb9-4383-8219-396e788f49a2" providerId="ADAL" clId="{D660478F-8A69-49DD-B864-76AEF0C0B16B}" dt="2022-06-28T19:04:06.390" v="11502" actId="478"/>
          <ac:spMkLst>
            <pc:docMk/>
            <pc:sldMk cId="2043596855" sldId="1032"/>
            <ac:spMk id="5" creationId="{56AB7423-ADC1-5F98-D144-AF096FCF5549}"/>
          </ac:spMkLst>
        </pc:spChg>
        <pc:spChg chg="add del mod">
          <ac:chgData name="Angelo Cozzubo" userId="0b82ec0b-2cb9-4383-8219-396e788f49a2" providerId="ADAL" clId="{D660478F-8A69-49DD-B864-76AEF0C0B16B}" dt="2022-06-28T19:03:43.148" v="11495" actId="478"/>
          <ac:spMkLst>
            <pc:docMk/>
            <pc:sldMk cId="2043596855" sldId="1032"/>
            <ac:spMk id="6" creationId="{0858B103-AB15-1470-B349-0E5D0B280FCA}"/>
          </ac:spMkLst>
        </pc:spChg>
        <pc:spChg chg="add mod">
          <ac:chgData name="Angelo Cozzubo" userId="0b82ec0b-2cb9-4383-8219-396e788f49a2" providerId="ADAL" clId="{D660478F-8A69-49DD-B864-76AEF0C0B16B}" dt="2022-06-28T19:43:24.062" v="12610" actId="1038"/>
          <ac:spMkLst>
            <pc:docMk/>
            <pc:sldMk cId="2043596855" sldId="1032"/>
            <ac:spMk id="7" creationId="{E793DDD8-604B-D4FE-2465-A3512EB7B3A0}"/>
          </ac:spMkLst>
        </pc:spChg>
        <pc:spChg chg="add mod">
          <ac:chgData name="Angelo Cozzubo" userId="0b82ec0b-2cb9-4383-8219-396e788f49a2" providerId="ADAL" clId="{D660478F-8A69-49DD-B864-76AEF0C0B16B}" dt="2022-06-28T20:29:05.423" v="13271" actId="1076"/>
          <ac:spMkLst>
            <pc:docMk/>
            <pc:sldMk cId="2043596855" sldId="1032"/>
            <ac:spMk id="10" creationId="{2FF2287F-8436-EC4D-FF87-287D9705F379}"/>
          </ac:spMkLst>
        </pc:spChg>
        <pc:spChg chg="mod">
          <ac:chgData name="Angelo Cozzubo" userId="0b82ec0b-2cb9-4383-8219-396e788f49a2" providerId="ADAL" clId="{D660478F-8A69-49DD-B864-76AEF0C0B16B}" dt="2022-06-28T19:00:30.066" v="11493" actId="113"/>
          <ac:spMkLst>
            <pc:docMk/>
            <pc:sldMk cId="2043596855" sldId="1032"/>
            <ac:spMk id="11" creationId="{FF037FE8-8CD1-4197-9191-A59D982F8ADD}"/>
          </ac:spMkLst>
        </pc:spChg>
        <pc:spChg chg="mod">
          <ac:chgData name="Angelo Cozzubo" userId="0b82ec0b-2cb9-4383-8219-396e788f49a2" providerId="ADAL" clId="{D660478F-8A69-49DD-B864-76AEF0C0B16B}" dt="2022-06-28T19:38:29.559" v="12531" actId="1038"/>
          <ac:spMkLst>
            <pc:docMk/>
            <pc:sldMk cId="2043596855" sldId="1032"/>
            <ac:spMk id="15" creationId="{11F1274D-9F65-0748-9EAE-CBD81C331118}"/>
          </ac:spMkLst>
        </pc:spChg>
        <pc:spChg chg="del">
          <ac:chgData name="Angelo Cozzubo" userId="0b82ec0b-2cb9-4383-8219-396e788f49a2" providerId="ADAL" clId="{D660478F-8A69-49DD-B864-76AEF0C0B16B}" dt="2022-06-28T19:00:20.814" v="11469" actId="478"/>
          <ac:spMkLst>
            <pc:docMk/>
            <pc:sldMk cId="2043596855" sldId="1032"/>
            <ac:spMk id="16" creationId="{7C83DD16-AD56-4484-9562-36EE27DFBE16}"/>
          </ac:spMkLst>
        </pc:spChg>
        <pc:spChg chg="add mod">
          <ac:chgData name="Angelo Cozzubo" userId="0b82ec0b-2cb9-4383-8219-396e788f49a2" providerId="ADAL" clId="{D660478F-8A69-49DD-B864-76AEF0C0B16B}" dt="2022-06-28T19:37:13.386" v="12504" actId="1076"/>
          <ac:spMkLst>
            <pc:docMk/>
            <pc:sldMk cId="2043596855" sldId="1032"/>
            <ac:spMk id="19" creationId="{5EC0D21C-0633-0B71-EF4A-49D3BD367F96}"/>
          </ac:spMkLst>
        </pc:spChg>
        <pc:picChg chg="mod">
          <ac:chgData name="Angelo Cozzubo" userId="0b82ec0b-2cb9-4383-8219-396e788f49a2" providerId="ADAL" clId="{D660478F-8A69-49DD-B864-76AEF0C0B16B}" dt="2022-06-28T19:24:47.999" v="12265" actId="1076"/>
          <ac:picMkLst>
            <pc:docMk/>
            <pc:sldMk cId="2043596855" sldId="1032"/>
            <ac:picMk id="9" creationId="{6A11918F-EFCC-924D-AA7D-19857FC8CB15}"/>
          </ac:picMkLst>
        </pc:picChg>
        <pc:cxnChg chg="mod">
          <ac:chgData name="Angelo Cozzubo" userId="0b82ec0b-2cb9-4383-8219-396e788f49a2" providerId="ADAL" clId="{D660478F-8A69-49DD-B864-76AEF0C0B16B}" dt="2022-06-28T19:27:47.478" v="12379" actId="14100"/>
          <ac:cxnSpMkLst>
            <pc:docMk/>
            <pc:sldMk cId="2043596855" sldId="1032"/>
            <ac:cxnSpMk id="18" creationId="{1B4D0EA9-B58B-47E4-AE06-0BB2B9C475B5}"/>
          </ac:cxnSpMkLst>
        </pc:cxnChg>
      </pc:sldChg>
      <pc:sldMasterChg chg="delSldLayout">
        <pc:chgData name="Angelo Cozzubo" userId="0b82ec0b-2cb9-4383-8219-396e788f49a2" providerId="ADAL" clId="{D660478F-8A69-49DD-B864-76AEF0C0B16B}" dt="2022-06-28T00:34:32.871" v="3191" actId="47"/>
        <pc:sldMasterMkLst>
          <pc:docMk/>
          <pc:sldMasterMk cId="2779463109" sldId="2147483648"/>
        </pc:sldMasterMkLst>
        <pc:sldLayoutChg chg="del">
          <pc:chgData name="Angelo Cozzubo" userId="0b82ec0b-2cb9-4383-8219-396e788f49a2" providerId="ADAL" clId="{D660478F-8A69-49DD-B864-76AEF0C0B16B}" dt="2022-06-28T00:34:32.871" v="3191" actId="47"/>
          <pc:sldLayoutMkLst>
            <pc:docMk/>
            <pc:sldMasterMk cId="2779463109" sldId="2147483648"/>
            <pc:sldLayoutMk cId="23259199" sldId="2147483660"/>
          </pc:sldLayoutMkLst>
        </pc:sldLayoutChg>
      </pc:sldMasterChg>
      <pc:sldMasterChg chg="delSp modSp mod modSldLayout">
        <pc:chgData name="Angelo Cozzubo" userId="0b82ec0b-2cb9-4383-8219-396e788f49a2" providerId="ADAL" clId="{D660478F-8A69-49DD-B864-76AEF0C0B16B}" dt="2022-06-28T00:41:36.273" v="3445" actId="1076"/>
        <pc:sldMasterMkLst>
          <pc:docMk/>
          <pc:sldMasterMk cId="1310458493" sldId="2147483661"/>
        </pc:sldMasterMkLst>
        <pc:spChg chg="del mod">
          <ac:chgData name="Angelo Cozzubo" userId="0b82ec0b-2cb9-4383-8219-396e788f49a2" providerId="ADAL" clId="{D660478F-8A69-49DD-B864-76AEF0C0B16B}" dt="2022-06-28T00:38:19.261" v="3287"/>
          <ac:spMkLst>
            <pc:docMk/>
            <pc:sldMasterMk cId="1310458493" sldId="2147483661"/>
            <ac:spMk id="5" creationId="{4EFE843A-39A2-E644-B22D-3B23A85CAB61}"/>
          </ac:spMkLst>
        </pc:spChg>
        <pc:picChg chg="mod">
          <ac:chgData name="Angelo Cozzubo" userId="0b82ec0b-2cb9-4383-8219-396e788f49a2" providerId="ADAL" clId="{D660478F-8A69-49DD-B864-76AEF0C0B16B}" dt="2022-06-28T00:39:40.841" v="3347" actId="1038"/>
          <ac:picMkLst>
            <pc:docMk/>
            <pc:sldMasterMk cId="1310458493" sldId="2147483661"/>
            <ac:picMk id="6" creationId="{4C988BFE-2DDC-C34E-B0F9-5178AEFB89E1}"/>
          </ac:picMkLst>
        </pc:picChg>
        <pc:sldLayoutChg chg="delSp modSp mod">
          <pc:chgData name="Angelo Cozzubo" userId="0b82ec0b-2cb9-4383-8219-396e788f49a2" providerId="ADAL" clId="{D660478F-8A69-49DD-B864-76AEF0C0B16B}" dt="2022-06-28T00:41:36.273" v="3445" actId="1076"/>
          <pc:sldLayoutMkLst>
            <pc:docMk/>
            <pc:sldMasterMk cId="1310458493" sldId="2147483661"/>
            <pc:sldLayoutMk cId="862290241" sldId="2147483662"/>
          </pc:sldLayoutMkLst>
          <pc:spChg chg="del">
            <ac:chgData name="Angelo Cozzubo" userId="0b82ec0b-2cb9-4383-8219-396e788f49a2" providerId="ADAL" clId="{D660478F-8A69-49DD-B864-76AEF0C0B16B}" dt="2022-06-28T00:41:02.233" v="3415" actId="478"/>
            <ac:spMkLst>
              <pc:docMk/>
              <pc:sldMasterMk cId="1310458493" sldId="2147483661"/>
              <pc:sldLayoutMk cId="862290241" sldId="2147483662"/>
              <ac:spMk id="17" creationId="{50F6666F-12BA-1E4E-8243-20F0E2F0509D}"/>
            </ac:spMkLst>
          </pc:spChg>
          <pc:picChg chg="mod">
            <ac:chgData name="Angelo Cozzubo" userId="0b82ec0b-2cb9-4383-8219-396e788f49a2" providerId="ADAL" clId="{D660478F-8A69-49DD-B864-76AEF0C0B16B}" dt="2022-06-28T00:41:27.685" v="3444" actId="1076"/>
            <ac:picMkLst>
              <pc:docMk/>
              <pc:sldMasterMk cId="1310458493" sldId="2147483661"/>
              <pc:sldLayoutMk cId="862290241" sldId="2147483662"/>
              <ac:picMk id="4" creationId="{FC2526B8-7673-7240-BEC3-B4AA050A7E4C}"/>
            </ac:picMkLst>
          </pc:picChg>
          <pc:picChg chg="mod">
            <ac:chgData name="Angelo Cozzubo" userId="0b82ec0b-2cb9-4383-8219-396e788f49a2" providerId="ADAL" clId="{D660478F-8A69-49DD-B864-76AEF0C0B16B}" dt="2022-06-28T00:41:36.273" v="3445" actId="1076"/>
            <ac:picMkLst>
              <pc:docMk/>
              <pc:sldMasterMk cId="1310458493" sldId="2147483661"/>
              <pc:sldLayoutMk cId="862290241" sldId="2147483662"/>
              <ac:picMk id="15" creationId="{DE78B741-FF10-DA4D-88B6-153446D4D291}"/>
            </ac:picMkLst>
          </pc:picChg>
        </pc:sldLayoutChg>
        <pc:sldLayoutChg chg="delSp modSp mod">
          <pc:chgData name="Angelo Cozzubo" userId="0b82ec0b-2cb9-4383-8219-396e788f49a2" providerId="ADAL" clId="{D660478F-8A69-49DD-B864-76AEF0C0B16B}" dt="2022-06-28T00:40:06.457" v="3396" actId="1037"/>
          <pc:sldLayoutMkLst>
            <pc:docMk/>
            <pc:sldMasterMk cId="1310458493" sldId="2147483661"/>
            <pc:sldLayoutMk cId="1011643438" sldId="2147483691"/>
          </pc:sldLayoutMkLst>
          <pc:spChg chg="del">
            <ac:chgData name="Angelo Cozzubo" userId="0b82ec0b-2cb9-4383-8219-396e788f49a2" providerId="ADAL" clId="{D660478F-8A69-49DD-B864-76AEF0C0B16B}" dt="2022-06-28T00:38:34.495" v="3288" actId="478"/>
            <ac:spMkLst>
              <pc:docMk/>
              <pc:sldMasterMk cId="1310458493" sldId="2147483661"/>
              <pc:sldLayoutMk cId="1011643438" sldId="2147483691"/>
              <ac:spMk id="10" creationId="{46BDEB67-2959-0C40-AF87-5B58F02945E6}"/>
            </ac:spMkLst>
          </pc:spChg>
          <pc:picChg chg="mod">
            <ac:chgData name="Angelo Cozzubo" userId="0b82ec0b-2cb9-4383-8219-396e788f49a2" providerId="ADAL" clId="{D660478F-8A69-49DD-B864-76AEF0C0B16B}" dt="2022-06-28T00:40:06.457" v="3396" actId="1037"/>
            <ac:picMkLst>
              <pc:docMk/>
              <pc:sldMasterMk cId="1310458493" sldId="2147483661"/>
              <pc:sldLayoutMk cId="1011643438" sldId="2147483691"/>
              <ac:picMk id="11" creationId="{08324FBB-3047-6A45-9E12-4A480819DF12}"/>
            </ac:picMkLst>
          </pc:picChg>
        </pc:sldLayoutChg>
        <pc:sldLayoutChg chg="addSp delSp modSp mod">
          <pc:chgData name="Angelo Cozzubo" userId="0b82ec0b-2cb9-4383-8219-396e788f49a2" providerId="ADAL" clId="{D660478F-8A69-49DD-B864-76AEF0C0B16B}" dt="2022-06-28T00:40:11.273" v="3398" actId="478"/>
          <pc:sldLayoutMkLst>
            <pc:docMk/>
            <pc:sldMasterMk cId="1310458493" sldId="2147483661"/>
            <pc:sldLayoutMk cId="4143782235" sldId="2147483692"/>
          </pc:sldLayoutMkLst>
          <pc:spChg chg="del">
            <ac:chgData name="Angelo Cozzubo" userId="0b82ec0b-2cb9-4383-8219-396e788f49a2" providerId="ADAL" clId="{D660478F-8A69-49DD-B864-76AEF0C0B16B}" dt="2022-06-28T00:38:37.965" v="3289" actId="478"/>
            <ac:spMkLst>
              <pc:docMk/>
              <pc:sldMasterMk cId="1310458493" sldId="2147483661"/>
              <pc:sldLayoutMk cId="4143782235" sldId="2147483692"/>
              <ac:spMk id="15" creationId="{CD868378-7B86-2545-8744-C26F63EFAF46}"/>
            </ac:spMkLst>
          </pc:spChg>
          <pc:picChg chg="add mod">
            <ac:chgData name="Angelo Cozzubo" userId="0b82ec0b-2cb9-4383-8219-396e788f49a2" providerId="ADAL" clId="{D660478F-8A69-49DD-B864-76AEF0C0B16B}" dt="2022-06-28T00:40:09.446" v="3397"/>
            <ac:picMkLst>
              <pc:docMk/>
              <pc:sldMasterMk cId="1310458493" sldId="2147483661"/>
              <pc:sldLayoutMk cId="4143782235" sldId="2147483692"/>
              <ac:picMk id="12" creationId="{EF3FAC0D-7757-BD71-86FD-685CCFF5B050}"/>
            </ac:picMkLst>
          </pc:picChg>
          <pc:picChg chg="del">
            <ac:chgData name="Angelo Cozzubo" userId="0b82ec0b-2cb9-4383-8219-396e788f49a2" providerId="ADAL" clId="{D660478F-8A69-49DD-B864-76AEF0C0B16B}" dt="2022-06-28T00:40:11.273" v="3398" actId="478"/>
            <ac:picMkLst>
              <pc:docMk/>
              <pc:sldMasterMk cId="1310458493" sldId="2147483661"/>
              <pc:sldLayoutMk cId="4143782235" sldId="2147483692"/>
              <ac:picMk id="16" creationId="{72E7C8E5-135C-C24E-9A3C-6D04DDB7D66D}"/>
            </ac:picMkLst>
          </pc:picChg>
        </pc:sldLayoutChg>
        <pc:sldLayoutChg chg="addSp delSp modSp mod">
          <pc:chgData name="Angelo Cozzubo" userId="0b82ec0b-2cb9-4383-8219-396e788f49a2" providerId="ADAL" clId="{D660478F-8A69-49DD-B864-76AEF0C0B16B}" dt="2022-06-28T00:40:14.074" v="3400" actId="478"/>
          <pc:sldLayoutMkLst>
            <pc:docMk/>
            <pc:sldMasterMk cId="1310458493" sldId="2147483661"/>
            <pc:sldLayoutMk cId="2151428104" sldId="2147483693"/>
          </pc:sldLayoutMkLst>
          <pc:spChg chg="del">
            <ac:chgData name="Angelo Cozzubo" userId="0b82ec0b-2cb9-4383-8219-396e788f49a2" providerId="ADAL" clId="{D660478F-8A69-49DD-B864-76AEF0C0B16B}" dt="2022-06-28T00:38:40.723" v="3290" actId="478"/>
            <ac:spMkLst>
              <pc:docMk/>
              <pc:sldMasterMk cId="1310458493" sldId="2147483661"/>
              <pc:sldLayoutMk cId="2151428104" sldId="2147483693"/>
              <ac:spMk id="16" creationId="{F99008D0-A231-FF44-B0C1-0F2F039ED548}"/>
            </ac:spMkLst>
          </pc:spChg>
          <pc:picChg chg="add mod">
            <ac:chgData name="Angelo Cozzubo" userId="0b82ec0b-2cb9-4383-8219-396e788f49a2" providerId="ADAL" clId="{D660478F-8A69-49DD-B864-76AEF0C0B16B}" dt="2022-06-28T00:40:12.419" v="3399"/>
            <ac:picMkLst>
              <pc:docMk/>
              <pc:sldMasterMk cId="1310458493" sldId="2147483661"/>
              <pc:sldLayoutMk cId="2151428104" sldId="2147483693"/>
              <ac:picMk id="15" creationId="{DD645FDC-8202-FA1D-48DC-862AF788543B}"/>
            </ac:picMkLst>
          </pc:picChg>
          <pc:picChg chg="del">
            <ac:chgData name="Angelo Cozzubo" userId="0b82ec0b-2cb9-4383-8219-396e788f49a2" providerId="ADAL" clId="{D660478F-8A69-49DD-B864-76AEF0C0B16B}" dt="2022-06-28T00:40:14.074" v="3400" actId="478"/>
            <ac:picMkLst>
              <pc:docMk/>
              <pc:sldMasterMk cId="1310458493" sldId="2147483661"/>
              <pc:sldLayoutMk cId="2151428104" sldId="2147483693"/>
              <ac:picMk id="21" creationId="{D24B23B6-FA3A-8041-BD21-9735402D852D}"/>
            </ac:picMkLst>
          </pc:picChg>
        </pc:sldLayoutChg>
        <pc:sldLayoutChg chg="addSp delSp modSp mod">
          <pc:chgData name="Angelo Cozzubo" userId="0b82ec0b-2cb9-4383-8219-396e788f49a2" providerId="ADAL" clId="{D660478F-8A69-49DD-B864-76AEF0C0B16B}" dt="2022-06-28T00:40:16.269" v="3402"/>
          <pc:sldLayoutMkLst>
            <pc:docMk/>
            <pc:sldMasterMk cId="1310458493" sldId="2147483661"/>
            <pc:sldLayoutMk cId="2186318616" sldId="2147483694"/>
          </pc:sldLayoutMkLst>
          <pc:spChg chg="del">
            <ac:chgData name="Angelo Cozzubo" userId="0b82ec0b-2cb9-4383-8219-396e788f49a2" providerId="ADAL" clId="{D660478F-8A69-49DD-B864-76AEF0C0B16B}" dt="2022-06-28T00:38:42.612" v="3291" actId="478"/>
            <ac:spMkLst>
              <pc:docMk/>
              <pc:sldMasterMk cId="1310458493" sldId="2147483661"/>
              <pc:sldLayoutMk cId="2186318616" sldId="2147483694"/>
              <ac:spMk id="18" creationId="{05C1BB80-F4EB-1242-A5D9-E114E227499B}"/>
            </ac:spMkLst>
          </pc:spChg>
          <pc:picChg chg="del">
            <ac:chgData name="Angelo Cozzubo" userId="0b82ec0b-2cb9-4383-8219-396e788f49a2" providerId="ADAL" clId="{D660478F-8A69-49DD-B864-76AEF0C0B16B}" dt="2022-06-28T00:40:15.941" v="3401" actId="478"/>
            <ac:picMkLst>
              <pc:docMk/>
              <pc:sldMasterMk cId="1310458493" sldId="2147483661"/>
              <pc:sldLayoutMk cId="2186318616" sldId="2147483694"/>
              <ac:picMk id="19" creationId="{6C6DE1D7-E060-6D47-9E3E-D28DCF854B4F}"/>
            </ac:picMkLst>
          </pc:picChg>
          <pc:picChg chg="add mod">
            <ac:chgData name="Angelo Cozzubo" userId="0b82ec0b-2cb9-4383-8219-396e788f49a2" providerId="ADAL" clId="{D660478F-8A69-49DD-B864-76AEF0C0B16B}" dt="2022-06-28T00:40:16.269" v="3402"/>
            <ac:picMkLst>
              <pc:docMk/>
              <pc:sldMasterMk cId="1310458493" sldId="2147483661"/>
              <pc:sldLayoutMk cId="2186318616" sldId="2147483694"/>
              <ac:picMk id="26" creationId="{1E2C10BE-BF5B-65D8-5C32-66195FEE44CA}"/>
            </ac:picMkLst>
          </pc:picChg>
        </pc:sldLayoutChg>
        <pc:sldLayoutChg chg="addSp delSp modSp mod">
          <pc:chgData name="Angelo Cozzubo" userId="0b82ec0b-2cb9-4383-8219-396e788f49a2" providerId="ADAL" clId="{D660478F-8A69-49DD-B864-76AEF0C0B16B}" dt="2022-06-28T00:40:20.334" v="3404"/>
          <pc:sldLayoutMkLst>
            <pc:docMk/>
            <pc:sldMasterMk cId="1310458493" sldId="2147483661"/>
            <pc:sldLayoutMk cId="2267073867" sldId="2147483695"/>
          </pc:sldLayoutMkLst>
          <pc:spChg chg="del">
            <ac:chgData name="Angelo Cozzubo" userId="0b82ec0b-2cb9-4383-8219-396e788f49a2" providerId="ADAL" clId="{D660478F-8A69-49DD-B864-76AEF0C0B16B}" dt="2022-06-28T00:38:43.977" v="3292" actId="478"/>
            <ac:spMkLst>
              <pc:docMk/>
              <pc:sldMasterMk cId="1310458493" sldId="2147483661"/>
              <pc:sldLayoutMk cId="2267073867" sldId="2147483695"/>
              <ac:spMk id="21" creationId="{A1B0BBF9-A815-1B4D-95D2-3EA9B84EB2BE}"/>
            </ac:spMkLst>
          </pc:spChg>
          <pc:picChg chg="add mod">
            <ac:chgData name="Angelo Cozzubo" userId="0b82ec0b-2cb9-4383-8219-396e788f49a2" providerId="ADAL" clId="{D660478F-8A69-49DD-B864-76AEF0C0B16B}" dt="2022-06-28T00:40:20.334" v="3404"/>
            <ac:picMkLst>
              <pc:docMk/>
              <pc:sldMasterMk cId="1310458493" sldId="2147483661"/>
              <pc:sldLayoutMk cId="2267073867" sldId="2147483695"/>
              <ac:picMk id="20" creationId="{AFEE95BB-FFAB-F254-C6AE-BFD8ECC28CE9}"/>
            </ac:picMkLst>
          </pc:picChg>
          <pc:picChg chg="del">
            <ac:chgData name="Angelo Cozzubo" userId="0b82ec0b-2cb9-4383-8219-396e788f49a2" providerId="ADAL" clId="{D660478F-8A69-49DD-B864-76AEF0C0B16B}" dt="2022-06-28T00:40:19.953" v="3403" actId="478"/>
            <ac:picMkLst>
              <pc:docMk/>
              <pc:sldMasterMk cId="1310458493" sldId="2147483661"/>
              <pc:sldLayoutMk cId="2267073867" sldId="2147483695"/>
              <ac:picMk id="26" creationId="{E8E43859-35D4-CA4E-845F-889C8307976F}"/>
            </ac:picMkLst>
          </pc:picChg>
        </pc:sldLayoutChg>
        <pc:sldLayoutChg chg="addSp delSp modSp mod">
          <pc:chgData name="Angelo Cozzubo" userId="0b82ec0b-2cb9-4383-8219-396e788f49a2" providerId="ADAL" clId="{D660478F-8A69-49DD-B864-76AEF0C0B16B}" dt="2022-06-28T00:40:23.911" v="3406"/>
          <pc:sldLayoutMkLst>
            <pc:docMk/>
            <pc:sldMasterMk cId="1310458493" sldId="2147483661"/>
            <pc:sldLayoutMk cId="1024923326" sldId="2147483696"/>
          </pc:sldLayoutMkLst>
          <pc:spChg chg="del">
            <ac:chgData name="Angelo Cozzubo" userId="0b82ec0b-2cb9-4383-8219-396e788f49a2" providerId="ADAL" clId="{D660478F-8A69-49DD-B864-76AEF0C0B16B}" dt="2022-06-28T00:38:45.701" v="3293" actId="478"/>
            <ac:spMkLst>
              <pc:docMk/>
              <pc:sldMasterMk cId="1310458493" sldId="2147483661"/>
              <pc:sldLayoutMk cId="1024923326" sldId="2147483696"/>
              <ac:spMk id="20" creationId="{84928CB1-5863-1545-B698-9E85578DDF8C}"/>
            </ac:spMkLst>
          </pc:spChg>
          <pc:picChg chg="add mod">
            <ac:chgData name="Angelo Cozzubo" userId="0b82ec0b-2cb9-4383-8219-396e788f49a2" providerId="ADAL" clId="{D660478F-8A69-49DD-B864-76AEF0C0B16B}" dt="2022-06-28T00:40:23.911" v="3406"/>
            <ac:picMkLst>
              <pc:docMk/>
              <pc:sldMasterMk cId="1310458493" sldId="2147483661"/>
              <pc:sldLayoutMk cId="1024923326" sldId="2147483696"/>
              <ac:picMk id="19" creationId="{178B806A-6D94-090E-BFAE-FCA5B1835DA9}"/>
            </ac:picMkLst>
          </pc:picChg>
          <pc:picChg chg="del">
            <ac:chgData name="Angelo Cozzubo" userId="0b82ec0b-2cb9-4383-8219-396e788f49a2" providerId="ADAL" clId="{D660478F-8A69-49DD-B864-76AEF0C0B16B}" dt="2022-06-28T00:40:23.473" v="3405" actId="478"/>
            <ac:picMkLst>
              <pc:docMk/>
              <pc:sldMasterMk cId="1310458493" sldId="2147483661"/>
              <pc:sldLayoutMk cId="1024923326" sldId="2147483696"/>
              <ac:picMk id="24" creationId="{3ECC9D4E-4121-9B4D-9969-2A2E7338D411}"/>
            </ac:picMkLst>
          </pc:picChg>
        </pc:sldLayoutChg>
        <pc:sldLayoutChg chg="addSp delSp modSp mod">
          <pc:chgData name="Angelo Cozzubo" userId="0b82ec0b-2cb9-4383-8219-396e788f49a2" providerId="ADAL" clId="{D660478F-8A69-49DD-B864-76AEF0C0B16B}" dt="2022-06-28T00:40:28.393" v="3408"/>
          <pc:sldLayoutMkLst>
            <pc:docMk/>
            <pc:sldMasterMk cId="1310458493" sldId="2147483661"/>
            <pc:sldLayoutMk cId="927087397" sldId="2147483697"/>
          </pc:sldLayoutMkLst>
          <pc:spChg chg="del">
            <ac:chgData name="Angelo Cozzubo" userId="0b82ec0b-2cb9-4383-8219-396e788f49a2" providerId="ADAL" clId="{D660478F-8A69-49DD-B864-76AEF0C0B16B}" dt="2022-06-28T00:38:47.663" v="3294" actId="478"/>
            <ac:spMkLst>
              <pc:docMk/>
              <pc:sldMasterMk cId="1310458493" sldId="2147483661"/>
              <pc:sldLayoutMk cId="927087397" sldId="2147483697"/>
              <ac:spMk id="13" creationId="{93294A40-D889-D14B-864C-5E0555DB91F6}"/>
            </ac:spMkLst>
          </pc:spChg>
          <pc:picChg chg="del">
            <ac:chgData name="Angelo Cozzubo" userId="0b82ec0b-2cb9-4383-8219-396e788f49a2" providerId="ADAL" clId="{D660478F-8A69-49DD-B864-76AEF0C0B16B}" dt="2022-06-28T00:40:28.075" v="3407" actId="478"/>
            <ac:picMkLst>
              <pc:docMk/>
              <pc:sldMasterMk cId="1310458493" sldId="2147483661"/>
              <pc:sldLayoutMk cId="927087397" sldId="2147483697"/>
              <ac:picMk id="14" creationId="{2283296A-629B-414B-BEE4-712DA784214E}"/>
            </ac:picMkLst>
          </pc:picChg>
          <pc:picChg chg="add mod">
            <ac:chgData name="Angelo Cozzubo" userId="0b82ec0b-2cb9-4383-8219-396e788f49a2" providerId="ADAL" clId="{D660478F-8A69-49DD-B864-76AEF0C0B16B}" dt="2022-06-28T00:40:28.393" v="3408"/>
            <ac:picMkLst>
              <pc:docMk/>
              <pc:sldMasterMk cId="1310458493" sldId="2147483661"/>
              <pc:sldLayoutMk cId="927087397" sldId="2147483697"/>
              <ac:picMk id="15" creationId="{D9950F01-42DD-438F-A729-2B30D907E0E6}"/>
            </ac:picMkLst>
          </pc:picChg>
        </pc:sldLayoutChg>
        <pc:sldLayoutChg chg="addSp delSp modSp mod">
          <pc:chgData name="Angelo Cozzubo" userId="0b82ec0b-2cb9-4383-8219-396e788f49a2" providerId="ADAL" clId="{D660478F-8A69-49DD-B864-76AEF0C0B16B}" dt="2022-06-28T00:40:32.058" v="3410"/>
          <pc:sldLayoutMkLst>
            <pc:docMk/>
            <pc:sldMasterMk cId="1310458493" sldId="2147483661"/>
            <pc:sldLayoutMk cId="2372508826" sldId="2147483698"/>
          </pc:sldLayoutMkLst>
          <pc:spChg chg="del">
            <ac:chgData name="Angelo Cozzubo" userId="0b82ec0b-2cb9-4383-8219-396e788f49a2" providerId="ADAL" clId="{D660478F-8A69-49DD-B864-76AEF0C0B16B}" dt="2022-06-28T00:38:49.299" v="3295" actId="478"/>
            <ac:spMkLst>
              <pc:docMk/>
              <pc:sldMasterMk cId="1310458493" sldId="2147483661"/>
              <pc:sldLayoutMk cId="2372508826" sldId="2147483698"/>
              <ac:spMk id="12" creationId="{2F87631A-5C20-D14F-BFE9-918544DAD17F}"/>
            </ac:spMkLst>
          </pc:spChg>
          <pc:picChg chg="del">
            <ac:chgData name="Angelo Cozzubo" userId="0b82ec0b-2cb9-4383-8219-396e788f49a2" providerId="ADAL" clId="{D660478F-8A69-49DD-B864-76AEF0C0B16B}" dt="2022-06-28T00:40:31.607" v="3409" actId="478"/>
            <ac:picMkLst>
              <pc:docMk/>
              <pc:sldMasterMk cId="1310458493" sldId="2147483661"/>
              <pc:sldLayoutMk cId="2372508826" sldId="2147483698"/>
              <ac:picMk id="13" creationId="{DA675B42-5773-DB44-88C8-352471571AD0}"/>
            </ac:picMkLst>
          </pc:picChg>
          <pc:picChg chg="add mod">
            <ac:chgData name="Angelo Cozzubo" userId="0b82ec0b-2cb9-4383-8219-396e788f49a2" providerId="ADAL" clId="{D660478F-8A69-49DD-B864-76AEF0C0B16B}" dt="2022-06-28T00:40:32.058" v="3410"/>
            <ac:picMkLst>
              <pc:docMk/>
              <pc:sldMasterMk cId="1310458493" sldId="2147483661"/>
              <pc:sldLayoutMk cId="2372508826" sldId="2147483698"/>
              <ac:picMk id="14" creationId="{F5DDA1A6-9BE1-A26D-57E1-13122EB38B7A}"/>
            </ac:picMkLst>
          </pc:picChg>
        </pc:sldLayoutChg>
        <pc:sldLayoutChg chg="addSp delSp modSp mod">
          <pc:chgData name="Angelo Cozzubo" userId="0b82ec0b-2cb9-4383-8219-396e788f49a2" providerId="ADAL" clId="{D660478F-8A69-49DD-B864-76AEF0C0B16B}" dt="2022-06-28T00:40:35.321" v="3412"/>
          <pc:sldLayoutMkLst>
            <pc:docMk/>
            <pc:sldMasterMk cId="1310458493" sldId="2147483661"/>
            <pc:sldLayoutMk cId="2122477284" sldId="2147483699"/>
          </pc:sldLayoutMkLst>
          <pc:spChg chg="del">
            <ac:chgData name="Angelo Cozzubo" userId="0b82ec0b-2cb9-4383-8219-396e788f49a2" providerId="ADAL" clId="{D660478F-8A69-49DD-B864-76AEF0C0B16B}" dt="2022-06-28T00:38:50.877" v="3296" actId="478"/>
            <ac:spMkLst>
              <pc:docMk/>
              <pc:sldMasterMk cId="1310458493" sldId="2147483661"/>
              <pc:sldLayoutMk cId="2122477284" sldId="2147483699"/>
              <ac:spMk id="11" creationId="{3CE47307-22EF-6648-8B01-08178B3E91F0}"/>
            </ac:spMkLst>
          </pc:spChg>
          <pc:picChg chg="del">
            <ac:chgData name="Angelo Cozzubo" userId="0b82ec0b-2cb9-4383-8219-396e788f49a2" providerId="ADAL" clId="{D660478F-8A69-49DD-B864-76AEF0C0B16B}" dt="2022-06-28T00:40:34.960" v="3411" actId="478"/>
            <ac:picMkLst>
              <pc:docMk/>
              <pc:sldMasterMk cId="1310458493" sldId="2147483661"/>
              <pc:sldLayoutMk cId="2122477284" sldId="2147483699"/>
              <ac:picMk id="12" creationId="{3E8E23A9-55DE-FC45-8D3B-C6AEDBB5F0E3}"/>
            </ac:picMkLst>
          </pc:picChg>
          <pc:picChg chg="add mod">
            <ac:chgData name="Angelo Cozzubo" userId="0b82ec0b-2cb9-4383-8219-396e788f49a2" providerId="ADAL" clId="{D660478F-8A69-49DD-B864-76AEF0C0B16B}" dt="2022-06-28T00:40:35.321" v="3412"/>
            <ac:picMkLst>
              <pc:docMk/>
              <pc:sldMasterMk cId="1310458493" sldId="2147483661"/>
              <pc:sldLayoutMk cId="2122477284" sldId="2147483699"/>
              <ac:picMk id="13" creationId="{C41954AE-25BE-AC57-F0E9-3695CC18CF76}"/>
            </ac:picMkLst>
          </pc:picChg>
        </pc:sldLayoutChg>
        <pc:sldLayoutChg chg="addSp delSp modSp mod">
          <pc:chgData name="Angelo Cozzubo" userId="0b82ec0b-2cb9-4383-8219-396e788f49a2" providerId="ADAL" clId="{D660478F-8A69-49DD-B864-76AEF0C0B16B}" dt="2022-06-28T00:40:38.984" v="3414"/>
          <pc:sldLayoutMkLst>
            <pc:docMk/>
            <pc:sldMasterMk cId="1310458493" sldId="2147483661"/>
            <pc:sldLayoutMk cId="534104752" sldId="2147483700"/>
          </pc:sldLayoutMkLst>
          <pc:spChg chg="del">
            <ac:chgData name="Angelo Cozzubo" userId="0b82ec0b-2cb9-4383-8219-396e788f49a2" providerId="ADAL" clId="{D660478F-8A69-49DD-B864-76AEF0C0B16B}" dt="2022-06-28T00:38:52.454" v="3297" actId="478"/>
            <ac:spMkLst>
              <pc:docMk/>
              <pc:sldMasterMk cId="1310458493" sldId="2147483661"/>
              <pc:sldLayoutMk cId="534104752" sldId="2147483700"/>
              <ac:spMk id="16" creationId="{CC56C925-DB2A-AA4D-AA89-619B46273263}"/>
            </ac:spMkLst>
          </pc:spChg>
          <pc:picChg chg="add mod">
            <ac:chgData name="Angelo Cozzubo" userId="0b82ec0b-2cb9-4383-8219-396e788f49a2" providerId="ADAL" clId="{D660478F-8A69-49DD-B864-76AEF0C0B16B}" dt="2022-06-28T00:40:38.984" v="3414"/>
            <ac:picMkLst>
              <pc:docMk/>
              <pc:sldMasterMk cId="1310458493" sldId="2147483661"/>
              <pc:sldLayoutMk cId="534104752" sldId="2147483700"/>
              <ac:picMk id="12" creationId="{1AE76AF9-83E7-ED73-2A8A-3AE901A033FF}"/>
            </ac:picMkLst>
          </pc:picChg>
          <pc:picChg chg="del">
            <ac:chgData name="Angelo Cozzubo" userId="0b82ec0b-2cb9-4383-8219-396e788f49a2" providerId="ADAL" clId="{D660478F-8A69-49DD-B864-76AEF0C0B16B}" dt="2022-06-28T00:40:38.648" v="3413" actId="478"/>
            <ac:picMkLst>
              <pc:docMk/>
              <pc:sldMasterMk cId="1310458493" sldId="2147483661"/>
              <pc:sldLayoutMk cId="534104752" sldId="2147483700"/>
              <ac:picMk id="17" creationId="{799ACAD8-2CE3-B04E-893B-79501255FA72}"/>
            </ac:picMkLst>
          </pc:picChg>
        </pc:sldLayoutChg>
        <pc:sldLayoutChg chg="delSp mod">
          <pc:chgData name="Angelo Cozzubo" userId="0b82ec0b-2cb9-4383-8219-396e788f49a2" providerId="ADAL" clId="{D660478F-8A69-49DD-B864-76AEF0C0B16B}" dt="2022-06-28T00:39:00.067" v="3298" actId="478"/>
          <pc:sldLayoutMkLst>
            <pc:docMk/>
            <pc:sldMasterMk cId="1310458493" sldId="2147483661"/>
            <pc:sldLayoutMk cId="333466687" sldId="2147483716"/>
          </pc:sldLayoutMkLst>
          <pc:spChg chg="del">
            <ac:chgData name="Angelo Cozzubo" userId="0b82ec0b-2cb9-4383-8219-396e788f49a2" providerId="ADAL" clId="{D660478F-8A69-49DD-B864-76AEF0C0B16B}" dt="2022-06-28T00:39:00.067" v="3298" actId="478"/>
            <ac:spMkLst>
              <pc:docMk/>
              <pc:sldMasterMk cId="1310458493" sldId="2147483661"/>
              <pc:sldLayoutMk cId="333466687" sldId="2147483716"/>
              <ac:spMk id="10" creationId="{A81383AF-D2A6-884B-850E-E3DC0AFF92BE}"/>
            </ac:spMkLst>
          </pc:spChg>
        </pc:sldLayoutChg>
      </pc:sldMasterChg>
      <pc:sldMasterChg chg="modSldLayout">
        <pc:chgData name="Angelo Cozzubo" userId="0b82ec0b-2cb9-4383-8219-396e788f49a2" providerId="ADAL" clId="{D660478F-8A69-49DD-B864-76AEF0C0B16B}" dt="2022-06-28T02:46:58.135" v="7345" actId="478"/>
        <pc:sldMasterMkLst>
          <pc:docMk/>
          <pc:sldMasterMk cId="1791585504" sldId="2147483718"/>
        </pc:sldMasterMkLst>
        <pc:sldLayoutChg chg="delSp modSp mod">
          <pc:chgData name="Angelo Cozzubo" userId="0b82ec0b-2cb9-4383-8219-396e788f49a2" providerId="ADAL" clId="{D660478F-8A69-49DD-B864-76AEF0C0B16B}" dt="2022-06-28T02:46:17.705" v="7291" actId="1037"/>
          <pc:sldLayoutMkLst>
            <pc:docMk/>
            <pc:sldMasterMk cId="1791585504" sldId="2147483718"/>
            <pc:sldLayoutMk cId="2229320169" sldId="2147483722"/>
          </pc:sldLayoutMkLst>
          <pc:spChg chg="del topLvl">
            <ac:chgData name="Angelo Cozzubo" userId="0b82ec0b-2cb9-4383-8219-396e788f49a2" providerId="ADAL" clId="{D660478F-8A69-49DD-B864-76AEF0C0B16B}" dt="2022-06-28T02:46:09.438" v="7247" actId="478"/>
            <ac:spMkLst>
              <pc:docMk/>
              <pc:sldMasterMk cId="1791585504" sldId="2147483718"/>
              <pc:sldLayoutMk cId="2229320169" sldId="2147483722"/>
              <ac:spMk id="6" creationId="{CB8513C7-C854-1044-9E05-F97412AFCDCE}"/>
            </ac:spMkLst>
          </pc:spChg>
          <pc:grpChg chg="del">
            <ac:chgData name="Angelo Cozzubo" userId="0b82ec0b-2cb9-4383-8219-396e788f49a2" providerId="ADAL" clId="{D660478F-8A69-49DD-B864-76AEF0C0B16B}" dt="2022-06-28T02:46:09.438" v="7247" actId="478"/>
            <ac:grpSpMkLst>
              <pc:docMk/>
              <pc:sldMasterMk cId="1791585504" sldId="2147483718"/>
              <pc:sldLayoutMk cId="2229320169" sldId="2147483722"/>
              <ac:grpSpMk id="4" creationId="{05372AF5-7BEF-2F48-BEC2-763A7C841138}"/>
            </ac:grpSpMkLst>
          </pc:grpChg>
          <pc:picChg chg="mod topLvl">
            <ac:chgData name="Angelo Cozzubo" userId="0b82ec0b-2cb9-4383-8219-396e788f49a2" providerId="ADAL" clId="{D660478F-8A69-49DD-B864-76AEF0C0B16B}" dt="2022-06-28T02:46:17.705" v="7291" actId="1037"/>
            <ac:picMkLst>
              <pc:docMk/>
              <pc:sldMasterMk cId="1791585504" sldId="2147483718"/>
              <pc:sldLayoutMk cId="2229320169" sldId="2147483722"/>
              <ac:picMk id="13" creationId="{C331AC45-E132-6945-901C-8FDDA952A57A}"/>
            </ac:picMkLst>
          </pc:picChg>
        </pc:sldLayoutChg>
        <pc:sldLayoutChg chg="delSp modSp mod">
          <pc:chgData name="Angelo Cozzubo" userId="0b82ec0b-2cb9-4383-8219-396e788f49a2" providerId="ADAL" clId="{D660478F-8A69-49DD-B864-76AEF0C0B16B}" dt="2022-06-28T02:46:44.160" v="7342" actId="1038"/>
          <pc:sldLayoutMkLst>
            <pc:docMk/>
            <pc:sldMasterMk cId="1791585504" sldId="2147483718"/>
            <pc:sldLayoutMk cId="3606257004" sldId="2147483755"/>
          </pc:sldLayoutMkLst>
          <pc:spChg chg="del">
            <ac:chgData name="Angelo Cozzubo" userId="0b82ec0b-2cb9-4383-8219-396e788f49a2" providerId="ADAL" clId="{D660478F-8A69-49DD-B864-76AEF0C0B16B}" dt="2022-06-28T02:46:36.450" v="7292" actId="478"/>
            <ac:spMkLst>
              <pc:docMk/>
              <pc:sldMasterMk cId="1791585504" sldId="2147483718"/>
              <pc:sldLayoutMk cId="3606257004" sldId="2147483755"/>
              <ac:spMk id="12" creationId="{2F87631A-5C20-D14F-BFE9-918544DAD17F}"/>
            </ac:spMkLst>
          </pc:spChg>
          <pc:picChg chg="mod">
            <ac:chgData name="Angelo Cozzubo" userId="0b82ec0b-2cb9-4383-8219-396e788f49a2" providerId="ADAL" clId="{D660478F-8A69-49DD-B864-76AEF0C0B16B}" dt="2022-06-28T02:46:44.160" v="7342" actId="1038"/>
            <ac:picMkLst>
              <pc:docMk/>
              <pc:sldMasterMk cId="1791585504" sldId="2147483718"/>
              <pc:sldLayoutMk cId="3606257004" sldId="2147483755"/>
              <ac:picMk id="13" creationId="{DA675B42-5773-DB44-88C8-352471571AD0}"/>
            </ac:picMkLst>
          </pc:picChg>
        </pc:sldLayoutChg>
        <pc:sldLayoutChg chg="addSp delSp modSp mod">
          <pc:chgData name="Angelo Cozzubo" userId="0b82ec0b-2cb9-4383-8219-396e788f49a2" providerId="ADAL" clId="{D660478F-8A69-49DD-B864-76AEF0C0B16B}" dt="2022-06-28T02:46:58.135" v="7345" actId="478"/>
          <pc:sldLayoutMkLst>
            <pc:docMk/>
            <pc:sldMasterMk cId="1791585504" sldId="2147483718"/>
            <pc:sldLayoutMk cId="267454360" sldId="2147483756"/>
          </pc:sldLayoutMkLst>
          <pc:spChg chg="del">
            <ac:chgData name="Angelo Cozzubo" userId="0b82ec0b-2cb9-4383-8219-396e788f49a2" providerId="ADAL" clId="{D660478F-8A69-49DD-B864-76AEF0C0B16B}" dt="2022-06-28T02:46:56.062" v="7343" actId="478"/>
            <ac:spMkLst>
              <pc:docMk/>
              <pc:sldMasterMk cId="1791585504" sldId="2147483718"/>
              <pc:sldLayoutMk cId="267454360" sldId="2147483756"/>
              <ac:spMk id="11" creationId="{3CE47307-22EF-6648-8B01-08178B3E91F0}"/>
            </ac:spMkLst>
          </pc:spChg>
          <pc:picChg chg="del">
            <ac:chgData name="Angelo Cozzubo" userId="0b82ec0b-2cb9-4383-8219-396e788f49a2" providerId="ADAL" clId="{D660478F-8A69-49DD-B864-76AEF0C0B16B}" dt="2022-06-28T02:46:58.135" v="7345" actId="478"/>
            <ac:picMkLst>
              <pc:docMk/>
              <pc:sldMasterMk cId="1791585504" sldId="2147483718"/>
              <pc:sldLayoutMk cId="267454360" sldId="2147483756"/>
              <ac:picMk id="12" creationId="{3E8E23A9-55DE-FC45-8D3B-C6AEDBB5F0E3}"/>
            </ac:picMkLst>
          </pc:picChg>
          <pc:picChg chg="add mod">
            <ac:chgData name="Angelo Cozzubo" userId="0b82ec0b-2cb9-4383-8219-396e788f49a2" providerId="ADAL" clId="{D660478F-8A69-49DD-B864-76AEF0C0B16B}" dt="2022-06-28T02:46:56.489" v="7344"/>
            <ac:picMkLst>
              <pc:docMk/>
              <pc:sldMasterMk cId="1791585504" sldId="2147483718"/>
              <pc:sldLayoutMk cId="267454360" sldId="2147483756"/>
              <ac:picMk id="13" creationId="{03A98F3A-CDCB-EF19-06EA-6A7E2C46D5A4}"/>
            </ac:picMkLst>
          </pc:picChg>
        </pc:sldLayoutChg>
      </pc:sldMasterChg>
    </pc:docChg>
  </pc:docChgLst>
  <pc:docChgLst>
    <pc:chgData name="Angelo Cozzubo" userId="0b82ec0b-2cb9-4383-8219-396e788f49a2" providerId="ADAL" clId="{B391AF1A-553D-4708-8097-546736712A34}"/>
    <pc:docChg chg="undo custSel addSld modSld">
      <pc:chgData name="Angelo Cozzubo" userId="0b82ec0b-2cb9-4383-8219-396e788f49a2" providerId="ADAL" clId="{B391AF1A-553D-4708-8097-546736712A34}" dt="2022-08-04T04:36:14.127" v="226" actId="6549"/>
      <pc:docMkLst>
        <pc:docMk/>
      </pc:docMkLst>
      <pc:sldChg chg="modSp mod modNotesTx">
        <pc:chgData name="Angelo Cozzubo" userId="0b82ec0b-2cb9-4383-8219-396e788f49a2" providerId="ADAL" clId="{B391AF1A-553D-4708-8097-546736712A34}" dt="2022-08-04T03:09:55.173" v="199" actId="6549"/>
        <pc:sldMkLst>
          <pc:docMk/>
          <pc:sldMk cId="613136660" sldId="298"/>
        </pc:sldMkLst>
        <pc:spChg chg="mod">
          <ac:chgData name="Angelo Cozzubo" userId="0b82ec0b-2cb9-4383-8219-396e788f49a2" providerId="ADAL" clId="{B391AF1A-553D-4708-8097-546736712A34}" dt="2022-08-04T03:09:44.744" v="193" actId="21"/>
          <ac:spMkLst>
            <pc:docMk/>
            <pc:sldMk cId="613136660" sldId="298"/>
            <ac:spMk id="25" creationId="{5BA5ACEE-ABBE-04E7-C181-21F0672E8A07}"/>
          </ac:spMkLst>
        </pc:spChg>
        <pc:spChg chg="mod">
          <ac:chgData name="Angelo Cozzubo" userId="0b82ec0b-2cb9-4383-8219-396e788f49a2" providerId="ADAL" clId="{B391AF1A-553D-4708-8097-546736712A34}" dt="2022-08-04T03:08:16.258" v="150" actId="403"/>
          <ac:spMkLst>
            <pc:docMk/>
            <pc:sldMk cId="613136660" sldId="298"/>
            <ac:spMk id="59" creationId="{B98E2462-221E-4205-98DA-C6780568C688}"/>
          </ac:spMkLst>
        </pc:spChg>
        <pc:spChg chg="mod">
          <ac:chgData name="Angelo Cozzubo" userId="0b82ec0b-2cb9-4383-8219-396e788f49a2" providerId="ADAL" clId="{B391AF1A-553D-4708-8097-546736712A34}" dt="2022-08-04T03:08:16.258" v="150" actId="403"/>
          <ac:spMkLst>
            <pc:docMk/>
            <pc:sldMk cId="613136660" sldId="298"/>
            <ac:spMk id="60" creationId="{84000F32-299D-48B1-B2DA-7866838B9707}"/>
          </ac:spMkLst>
        </pc:spChg>
        <pc:spChg chg="mod">
          <ac:chgData name="Angelo Cozzubo" userId="0b82ec0b-2cb9-4383-8219-396e788f49a2" providerId="ADAL" clId="{B391AF1A-553D-4708-8097-546736712A34}" dt="2022-08-04T03:09:03.156" v="151" actId="21"/>
          <ac:spMkLst>
            <pc:docMk/>
            <pc:sldMk cId="613136660" sldId="298"/>
            <ac:spMk id="61" creationId="{B418EA82-090A-41C2-8E91-444F9AF66969}"/>
          </ac:spMkLst>
        </pc:spChg>
        <pc:spChg chg="mod">
          <ac:chgData name="Angelo Cozzubo" userId="0b82ec0b-2cb9-4383-8219-396e788f49a2" providerId="ADAL" clId="{B391AF1A-553D-4708-8097-546736712A34}" dt="2022-08-04T03:08:16.258" v="150" actId="403"/>
          <ac:spMkLst>
            <pc:docMk/>
            <pc:sldMk cId="613136660" sldId="298"/>
            <ac:spMk id="63" creationId="{AC1A0DFD-D2D4-4F1F-ADD3-E6634E36B841}"/>
          </ac:spMkLst>
        </pc:spChg>
        <pc:spChg chg="mod">
          <ac:chgData name="Angelo Cozzubo" userId="0b82ec0b-2cb9-4383-8219-396e788f49a2" providerId="ADAL" clId="{B391AF1A-553D-4708-8097-546736712A34}" dt="2022-08-04T03:09:34.614" v="188" actId="20577"/>
          <ac:spMkLst>
            <pc:docMk/>
            <pc:sldMk cId="613136660" sldId="298"/>
            <ac:spMk id="64" creationId="{5A5BF7DD-7714-405A-A89C-40AD6EAED07D}"/>
          </ac:spMkLst>
        </pc:spChg>
      </pc:sldChg>
      <pc:sldChg chg="modSp mod modAnim">
        <pc:chgData name="Angelo Cozzubo" userId="0b82ec0b-2cb9-4383-8219-396e788f49a2" providerId="ADAL" clId="{B391AF1A-553D-4708-8097-546736712A34}" dt="2022-08-04T04:36:05.343" v="225" actId="5793"/>
        <pc:sldMkLst>
          <pc:docMk/>
          <pc:sldMk cId="1593963416" sldId="323"/>
        </pc:sldMkLst>
        <pc:spChg chg="mod">
          <ac:chgData name="Angelo Cozzubo" userId="0b82ec0b-2cb9-4383-8219-396e788f49a2" providerId="ADAL" clId="{B391AF1A-553D-4708-8097-546736712A34}" dt="2022-08-04T04:36:05.343" v="225" actId="5793"/>
          <ac:spMkLst>
            <pc:docMk/>
            <pc:sldMk cId="1593963416" sldId="323"/>
            <ac:spMk id="5" creationId="{F60B7D8A-C293-4888-BD08-85ADC7F5BBA0}"/>
          </ac:spMkLst>
        </pc:spChg>
      </pc:sldChg>
      <pc:sldChg chg="addSp delSp modSp mod">
        <pc:chgData name="Angelo Cozzubo" userId="0b82ec0b-2cb9-4383-8219-396e788f49a2" providerId="ADAL" clId="{B391AF1A-553D-4708-8097-546736712A34}" dt="2022-08-04T02:48:44.335" v="55" actId="1076"/>
        <pc:sldMkLst>
          <pc:docMk/>
          <pc:sldMk cId="3068120972" sldId="353"/>
        </pc:sldMkLst>
        <pc:spChg chg="add del mod">
          <ac:chgData name="Angelo Cozzubo" userId="0b82ec0b-2cb9-4383-8219-396e788f49a2" providerId="ADAL" clId="{B391AF1A-553D-4708-8097-546736712A34}" dt="2022-08-04T02:48:00.923" v="29" actId="478"/>
          <ac:spMkLst>
            <pc:docMk/>
            <pc:sldMk cId="3068120972" sldId="353"/>
            <ac:spMk id="2" creationId="{E834A708-E4B2-C76E-B40C-81108DF23306}"/>
          </ac:spMkLst>
        </pc:spChg>
        <pc:spChg chg="mod">
          <ac:chgData name="Angelo Cozzubo" userId="0b82ec0b-2cb9-4383-8219-396e788f49a2" providerId="ADAL" clId="{B391AF1A-553D-4708-8097-546736712A34}" dt="2022-08-04T02:48:44.335" v="55" actId="1076"/>
          <ac:spMkLst>
            <pc:docMk/>
            <pc:sldMk cId="3068120972" sldId="353"/>
            <ac:spMk id="14" creationId="{87E7A540-B4D5-2D41-BAB0-6FC4A5001B57}"/>
          </ac:spMkLst>
        </pc:spChg>
        <pc:spChg chg="del mod">
          <ac:chgData name="Angelo Cozzubo" userId="0b82ec0b-2cb9-4383-8219-396e788f49a2" providerId="ADAL" clId="{B391AF1A-553D-4708-8097-546736712A34}" dt="2022-08-04T02:47:59.060" v="28" actId="478"/>
          <ac:spMkLst>
            <pc:docMk/>
            <pc:sldMk cId="3068120972" sldId="353"/>
            <ac:spMk id="16" creationId="{90FBBE5D-A1FB-D140-9C87-10AB1E288646}"/>
          </ac:spMkLst>
        </pc:spChg>
        <pc:spChg chg="mod">
          <ac:chgData name="Angelo Cozzubo" userId="0b82ec0b-2cb9-4383-8219-396e788f49a2" providerId="ADAL" clId="{B391AF1A-553D-4708-8097-546736712A34}" dt="2022-08-04T02:48:38.908" v="54" actId="1076"/>
          <ac:spMkLst>
            <pc:docMk/>
            <pc:sldMk cId="3068120972" sldId="353"/>
            <ac:spMk id="18" creationId="{6D50578C-BFE4-4947-BD1D-7EDF78BA231E}"/>
          </ac:spMkLst>
        </pc:spChg>
      </pc:sldChg>
      <pc:sldChg chg="mod modShow">
        <pc:chgData name="Angelo Cozzubo" userId="0b82ec0b-2cb9-4383-8219-396e788f49a2" providerId="ADAL" clId="{B391AF1A-553D-4708-8097-546736712A34}" dt="2022-08-04T03:10:07.600" v="200" actId="729"/>
        <pc:sldMkLst>
          <pc:docMk/>
          <pc:sldMk cId="4149106423" sldId="395"/>
        </pc:sldMkLst>
      </pc:sldChg>
      <pc:sldChg chg="modSp">
        <pc:chgData name="Angelo Cozzubo" userId="0b82ec0b-2cb9-4383-8219-396e788f49a2" providerId="ADAL" clId="{B391AF1A-553D-4708-8097-546736712A34}" dt="2022-08-04T02:55:35.213" v="109" actId="20577"/>
        <pc:sldMkLst>
          <pc:docMk/>
          <pc:sldMk cId="3551979289" sldId="966"/>
        </pc:sldMkLst>
        <pc:spChg chg="mod">
          <ac:chgData name="Angelo Cozzubo" userId="0b82ec0b-2cb9-4383-8219-396e788f49a2" providerId="ADAL" clId="{B391AF1A-553D-4708-8097-546736712A34}" dt="2022-08-04T02:55:35.213" v="109" actId="20577"/>
          <ac:spMkLst>
            <pc:docMk/>
            <pc:sldMk cId="3551979289" sldId="966"/>
            <ac:spMk id="11" creationId="{18005B2C-D2D5-4B17-9E40-57E64934A402}"/>
          </ac:spMkLst>
        </pc:spChg>
      </pc:sldChg>
      <pc:sldChg chg="modSp">
        <pc:chgData name="Angelo Cozzubo" userId="0b82ec0b-2cb9-4383-8219-396e788f49a2" providerId="ADAL" clId="{B391AF1A-553D-4708-8097-546736712A34}" dt="2022-08-04T04:36:14.127" v="226" actId="6549"/>
        <pc:sldMkLst>
          <pc:docMk/>
          <pc:sldMk cId="1917207076" sldId="989"/>
        </pc:sldMkLst>
        <pc:spChg chg="mod">
          <ac:chgData name="Angelo Cozzubo" userId="0b82ec0b-2cb9-4383-8219-396e788f49a2" providerId="ADAL" clId="{B391AF1A-553D-4708-8097-546736712A34}" dt="2022-08-04T04:36:14.127" v="226" actId="6549"/>
          <ac:spMkLst>
            <pc:docMk/>
            <pc:sldMk cId="1917207076" sldId="989"/>
            <ac:spMk id="21" creationId="{A7629E0F-7BBC-45EA-811C-25C6907A46F0}"/>
          </ac:spMkLst>
        </pc:spChg>
      </pc:sldChg>
      <pc:sldChg chg="mod modShow">
        <pc:chgData name="Angelo Cozzubo" userId="0b82ec0b-2cb9-4383-8219-396e788f49a2" providerId="ADAL" clId="{B391AF1A-553D-4708-8097-546736712A34}" dt="2022-08-04T04:01:31.366" v="202" actId="729"/>
        <pc:sldMkLst>
          <pc:docMk/>
          <pc:sldMk cId="1919865247" sldId="1024"/>
        </pc:sldMkLst>
      </pc:sldChg>
      <pc:sldChg chg="modSp">
        <pc:chgData name="Angelo Cozzubo" userId="0b82ec0b-2cb9-4383-8219-396e788f49a2" providerId="ADAL" clId="{B391AF1A-553D-4708-8097-546736712A34}" dt="2022-08-04T04:01:41.717" v="204" actId="20577"/>
        <pc:sldMkLst>
          <pc:docMk/>
          <pc:sldMk cId="2700609552" sldId="1025"/>
        </pc:sldMkLst>
        <pc:spChg chg="mod">
          <ac:chgData name="Angelo Cozzubo" userId="0b82ec0b-2cb9-4383-8219-396e788f49a2" providerId="ADAL" clId="{B391AF1A-553D-4708-8097-546736712A34}" dt="2022-08-04T04:01:41.717" v="204" actId="20577"/>
          <ac:spMkLst>
            <pc:docMk/>
            <pc:sldMk cId="2700609552" sldId="1025"/>
            <ac:spMk id="14" creationId="{68CE1770-BF90-24C9-8E10-C4ADBC7B5C21}"/>
          </ac:spMkLst>
        </pc:spChg>
      </pc:sldChg>
      <pc:sldChg chg="modSp">
        <pc:chgData name="Angelo Cozzubo" userId="0b82ec0b-2cb9-4383-8219-396e788f49a2" providerId="ADAL" clId="{B391AF1A-553D-4708-8097-546736712A34}" dt="2022-08-04T04:01:45.528" v="208" actId="20577"/>
        <pc:sldMkLst>
          <pc:docMk/>
          <pc:sldMk cId="2492339644" sldId="1026"/>
        </pc:sldMkLst>
        <pc:spChg chg="mod">
          <ac:chgData name="Angelo Cozzubo" userId="0b82ec0b-2cb9-4383-8219-396e788f49a2" providerId="ADAL" clId="{B391AF1A-553D-4708-8097-546736712A34}" dt="2022-08-04T04:01:45.528" v="208" actId="20577"/>
          <ac:spMkLst>
            <pc:docMk/>
            <pc:sldMk cId="2492339644" sldId="1026"/>
            <ac:spMk id="14" creationId="{68CE1770-BF90-24C9-8E10-C4ADBC7B5C21}"/>
          </ac:spMkLst>
        </pc:spChg>
      </pc:sldChg>
      <pc:sldChg chg="mod modShow">
        <pc:chgData name="Angelo Cozzubo" userId="0b82ec0b-2cb9-4383-8219-396e788f49a2" providerId="ADAL" clId="{B391AF1A-553D-4708-8097-546736712A34}" dt="2022-08-04T03:10:09.621" v="201" actId="729"/>
        <pc:sldMkLst>
          <pc:docMk/>
          <pc:sldMk cId="120126144" sldId="1028"/>
        </pc:sldMkLst>
      </pc:sldChg>
      <pc:sldChg chg="modSp mod">
        <pc:chgData name="Angelo Cozzubo" userId="0b82ec0b-2cb9-4383-8219-396e788f49a2" providerId="ADAL" clId="{B391AF1A-553D-4708-8097-546736712A34}" dt="2022-08-04T04:35:54.815" v="219" actId="20577"/>
        <pc:sldMkLst>
          <pc:docMk/>
          <pc:sldMk cId="2043596855" sldId="1032"/>
        </pc:sldMkLst>
        <pc:spChg chg="mod">
          <ac:chgData name="Angelo Cozzubo" userId="0b82ec0b-2cb9-4383-8219-396e788f49a2" providerId="ADAL" clId="{B391AF1A-553D-4708-8097-546736712A34}" dt="2022-08-04T04:35:54.815" v="219" actId="20577"/>
          <ac:spMkLst>
            <pc:docMk/>
            <pc:sldMk cId="2043596855" sldId="1032"/>
            <ac:spMk id="13" creationId="{9A6CF4D5-9895-4B12-ADC6-D0FC8C72AF99}"/>
          </ac:spMkLst>
        </pc:spChg>
      </pc:sldChg>
      <pc:sldChg chg="add mod modShow">
        <pc:chgData name="Angelo Cozzubo" userId="0b82ec0b-2cb9-4383-8219-396e788f49a2" providerId="ADAL" clId="{B391AF1A-553D-4708-8097-546736712A34}" dt="2022-08-04T03:06:43.867" v="119" actId="729"/>
        <pc:sldMkLst>
          <pc:docMk/>
          <pc:sldMk cId="2255338271" sldId="103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35F3EA-3E4C-4754-A437-9466CFCC645C}" type="datetimeFigureOut">
              <a:rPr lang="en-US" smtClean="0"/>
              <a:t>8/4/2022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A8541-1436-43E0-BB3F-F9082250FC39}" type="slidenum">
              <a:rPr lang="en-US" smtClean="0"/>
              <a:t>‹#›</a:t>
            </a:fld>
            <a:endParaRPr lang="en-US"/>
          </a:p>
        </p:txBody>
      </p:sp>
    </p:spTree>
    <p:extLst>
      <p:ext uri="{BB962C8B-B14F-4D97-AF65-F5344CB8AC3E}">
        <p14:creationId xmlns:p14="http://schemas.microsoft.com/office/powerpoint/2010/main" val="3697088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B2D78-A350-4F43-AD59-1BBA6D2954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409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B2D78-A350-4F43-AD59-1BBA6D2954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638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E7E9EA"/>
                </a:solidFill>
                <a:effectLst/>
                <a:latin typeface="TwitterChirp"/>
              </a:rPr>
              <a:t>Global Moran 0.35-0.42. Increase during quarantine. </a:t>
            </a:r>
          </a:p>
          <a:p>
            <a:endParaRPr lang="en-US" dirty="0"/>
          </a:p>
        </p:txBody>
      </p:sp>
      <p:sp>
        <p:nvSpPr>
          <p:cNvPr id="4" name="Slide Number Placeholder 3"/>
          <p:cNvSpPr>
            <a:spLocks noGrp="1"/>
          </p:cNvSpPr>
          <p:nvPr>
            <p:ph type="sldNum" sz="quarter" idx="5"/>
          </p:nvPr>
        </p:nvSpPr>
        <p:spPr/>
        <p:txBody>
          <a:bodyPr/>
          <a:lstStyle/>
          <a:p>
            <a:fld id="{179A8541-1436-43E0-BB3F-F9082250FC39}" type="slidenum">
              <a:rPr lang="en-US" smtClean="0"/>
              <a:t>13</a:t>
            </a:fld>
            <a:endParaRPr lang="en-US"/>
          </a:p>
        </p:txBody>
      </p:sp>
    </p:spTree>
    <p:extLst>
      <p:ext uri="{BB962C8B-B14F-4D97-AF65-F5344CB8AC3E}">
        <p14:creationId xmlns:p14="http://schemas.microsoft.com/office/powerpoint/2010/main" val="2225958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 - DD results: along these almost eleven months, the estimate accounts for a 10.5% increase in calls for IPV compared to the standardized mean of the pre-pandemic period. This overall effect hides the different effects observed when differentiating violence by type</a:t>
            </a:r>
          </a:p>
          <a:p>
            <a:pPr marL="285750" indent="-285750">
              <a:buFontTx/>
              <a:buChar char="-"/>
            </a:pPr>
            <a:r>
              <a:rPr lang="en-US" sz="1800" b="0" i="0" u="none" strike="noStrike" dirty="0">
                <a:solidFill>
                  <a:srgbClr val="000000"/>
                </a:solidFill>
                <a:effectLst/>
                <a:latin typeface="Calibri" panose="020F0502020204030204" pitchFamily="34" charset="0"/>
              </a:rPr>
              <a:t>Beta% more calls in 2020 than in 2019 for the same </a:t>
            </a:r>
            <a:r>
              <a:rPr lang="en-US" sz="1800" b="0" i="0" u="none" strike="noStrike" dirty="0" err="1">
                <a:solidFill>
                  <a:srgbClr val="000000"/>
                </a:solidFill>
                <a:effectLst/>
                <a:latin typeface="Calibri" panose="020F0502020204030204" pitchFamily="34" charset="0"/>
              </a:rPr>
              <a:t>calendarweek</a:t>
            </a:r>
            <a:r>
              <a:rPr lang="en-US" sz="1800" b="0" i="0" u="none" strike="noStrike" dirty="0">
                <a:solidFill>
                  <a:srgbClr val="000000"/>
                </a:solidFill>
                <a:effectLst/>
                <a:latin typeface="Calibri" panose="020F0502020204030204" pitchFamily="34" charset="0"/>
              </a:rPr>
              <a:t>-region</a:t>
            </a:r>
          </a:p>
          <a:p>
            <a:pPr marL="285750" indent="-285750">
              <a:buFontTx/>
              <a:buChar char="-"/>
            </a:pPr>
            <a:r>
              <a:rPr lang="en-US" sz="1800" b="0" i="0" u="none" strike="noStrike" dirty="0">
                <a:solidFill>
                  <a:srgbClr val="000000"/>
                </a:solidFill>
                <a:effectLst/>
                <a:latin typeface="Calibri" panose="020F0502020204030204" pitchFamily="34" charset="0"/>
              </a:rPr>
              <a:t>No pre-trends argue in favor of the PT assumption for ES</a:t>
            </a:r>
          </a:p>
          <a:p>
            <a:pPr marL="285750" indent="-285750">
              <a:buFontTx/>
              <a:buChar char="-"/>
            </a:pPr>
            <a:r>
              <a:rPr lang="en-US" sz="1800" b="0" i="0" u="none" strike="noStrike" dirty="0">
                <a:solidFill>
                  <a:srgbClr val="000000"/>
                </a:solidFill>
                <a:effectLst/>
                <a:latin typeface="Calibri" panose="020F0502020204030204" pitchFamily="34" charset="0"/>
              </a:rPr>
              <a:t>Nonlinear effect. Inverted U shape. There is an initial (and significant) drop in calls during the first three weeks, which then transforms into increases compared to previous years at least until week 22 of lockdown. Since then, calls tend to increase at a lower rate</a:t>
            </a:r>
          </a:p>
          <a:p>
            <a:pPr marL="285750" indent="-285750">
              <a:buFontTx/>
              <a:buChar char="-"/>
            </a:pPr>
            <a:r>
              <a:rPr lang="en-US" sz="1800" b="0" i="0" u="none" strike="noStrike" dirty="0">
                <a:solidFill>
                  <a:srgbClr val="000000"/>
                </a:solidFill>
                <a:effectLst/>
                <a:latin typeface="Calibri" panose="020F0502020204030204" pitchFamily="34" charset="0"/>
              </a:rPr>
              <a:t>Week 30 (Oct2020), variation no significant</a:t>
            </a:r>
          </a:p>
          <a:p>
            <a:pPr marL="285750" indent="-285750">
              <a:buFontTx/>
              <a:buChar char="-"/>
            </a:pPr>
            <a:r>
              <a:rPr lang="en-US" sz="1800" b="0" i="0" u="none" strike="noStrike" dirty="0">
                <a:solidFill>
                  <a:srgbClr val="000000"/>
                </a:solidFill>
                <a:effectLst/>
                <a:latin typeface="Calibri" panose="020F0502020204030204" pitchFamily="34" charset="0"/>
              </a:rPr>
              <a:t>The short </a:t>
            </a:r>
            <a:r>
              <a:rPr lang="en-US" sz="1800" b="0" i="0" u="none" strike="noStrike" dirty="0" err="1">
                <a:solidFill>
                  <a:srgbClr val="000000"/>
                </a:solidFill>
                <a:effectLst/>
                <a:latin typeface="Calibri" panose="020F0502020204030204" pitchFamily="34" charset="0"/>
              </a:rPr>
              <a:t>tem</a:t>
            </a:r>
            <a:r>
              <a:rPr lang="en-US" sz="1800" b="0" i="0" u="none" strike="noStrike" dirty="0">
                <a:solidFill>
                  <a:srgbClr val="000000"/>
                </a:solidFill>
                <a:effectLst/>
                <a:latin typeface="Calibri" panose="020F0502020204030204" pitchFamily="34" charset="0"/>
              </a:rPr>
              <a:t> drop in the first three weeks is attributed to the calls for physical violence</a:t>
            </a:r>
          </a:p>
          <a:p>
            <a:pPr marL="285750" indent="-285750">
              <a:buFontTx/>
              <a:buChar char="-"/>
            </a:pPr>
            <a:r>
              <a:rPr lang="en-US" sz="1800" b="0" i="0" u="none" strike="noStrike" dirty="0">
                <a:solidFill>
                  <a:srgbClr val="000000"/>
                </a:solidFill>
                <a:effectLst/>
                <a:latin typeface="Calibri" panose="020F0502020204030204" pitchFamily="34" charset="0"/>
              </a:rPr>
              <a:t>Because the immediate drop observed during the first three weeks of the pandemic does not affect all types of violence, but is rather restricted to the physical one, we can discard that this increase is the result of changes in the productivity of operators during the first weeks of confinement</a:t>
            </a:r>
            <a:endParaRPr lang="en-US" dirty="0"/>
          </a:p>
        </p:txBody>
      </p:sp>
      <p:sp>
        <p:nvSpPr>
          <p:cNvPr id="4" name="Slide Number Placeholder 3"/>
          <p:cNvSpPr>
            <a:spLocks noGrp="1"/>
          </p:cNvSpPr>
          <p:nvPr>
            <p:ph type="sldNum" sz="quarter" idx="5"/>
          </p:nvPr>
        </p:nvSpPr>
        <p:spPr/>
        <p:txBody>
          <a:bodyPr/>
          <a:lstStyle/>
          <a:p>
            <a:fld id="{179A8541-1436-43E0-BB3F-F9082250FC39}" type="slidenum">
              <a:rPr lang="en-US" smtClean="0"/>
              <a:t>15</a:t>
            </a:fld>
            <a:endParaRPr lang="en-US"/>
          </a:p>
        </p:txBody>
      </p:sp>
    </p:spTree>
    <p:extLst>
      <p:ext uri="{BB962C8B-B14F-4D97-AF65-F5344CB8AC3E}">
        <p14:creationId xmlns:p14="http://schemas.microsoft.com/office/powerpoint/2010/main" val="461914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s-PE" sz="1200" dirty="0" err="1"/>
              <a:t>Also</a:t>
            </a:r>
            <a:r>
              <a:rPr lang="es-PE" sz="1200" dirty="0"/>
              <a:t> </a:t>
            </a:r>
            <a:r>
              <a:rPr lang="es-PE" sz="1200" dirty="0" err="1"/>
              <a:t>nonlinear</a:t>
            </a:r>
            <a:endParaRPr lang="es-PE" sz="1200" dirty="0"/>
          </a:p>
          <a:p>
            <a:pPr marL="342900" indent="-342900">
              <a:buFont typeface="Arial" panose="020B0604020202020204" pitchFamily="34" charset="0"/>
              <a:buChar char="•"/>
            </a:pPr>
            <a:r>
              <a:rPr lang="es-PE" sz="1200" dirty="0" err="1"/>
              <a:t>Physcological</a:t>
            </a:r>
            <a:r>
              <a:rPr lang="es-PE" sz="1200" dirty="0"/>
              <a:t> IPV </a:t>
            </a:r>
            <a:r>
              <a:rPr lang="es-PE" sz="1200" dirty="0" err="1"/>
              <a:t>higher</a:t>
            </a:r>
            <a:r>
              <a:rPr lang="es-PE" sz="1200" dirty="0"/>
              <a:t> </a:t>
            </a:r>
            <a:r>
              <a:rPr lang="es-PE" sz="1200" dirty="0" err="1"/>
              <a:t>effects</a:t>
            </a:r>
            <a:endParaRPr lang="es-PE" sz="1200" dirty="0"/>
          </a:p>
          <a:p>
            <a:pPr marL="800100" lvl="1" indent="-342900">
              <a:buFont typeface="Arial" panose="020B0604020202020204" pitchFamily="34" charset="0"/>
              <a:buChar char="•"/>
            </a:pPr>
            <a:r>
              <a:rPr lang="es-PE" sz="1200" dirty="0" err="1"/>
              <a:t>Calls</a:t>
            </a:r>
            <a:r>
              <a:rPr lang="es-PE" sz="1200" dirty="0"/>
              <a:t> for </a:t>
            </a:r>
            <a:r>
              <a:rPr lang="es-PE" sz="1200" dirty="0" err="1"/>
              <a:t>psycho</a:t>
            </a:r>
            <a:r>
              <a:rPr lang="es-PE" sz="1200" dirty="0"/>
              <a:t> </a:t>
            </a:r>
            <a:r>
              <a:rPr lang="es-PE" sz="1200" dirty="0" err="1"/>
              <a:t>violence</a:t>
            </a:r>
            <a:r>
              <a:rPr lang="es-PE" sz="1200" dirty="0"/>
              <a:t> </a:t>
            </a:r>
            <a:r>
              <a:rPr lang="es-PE" sz="1200" dirty="0" err="1"/>
              <a:t>follows</a:t>
            </a:r>
            <a:r>
              <a:rPr lang="es-PE" sz="1200" dirty="0"/>
              <a:t> a </a:t>
            </a:r>
            <a:r>
              <a:rPr lang="es-PE" sz="1200" dirty="0" err="1"/>
              <a:t>pattern</a:t>
            </a:r>
            <a:r>
              <a:rPr lang="es-PE" sz="1200" dirty="0"/>
              <a:t> similar </a:t>
            </a:r>
            <a:r>
              <a:rPr lang="es-PE" sz="1200" dirty="0" err="1"/>
              <a:t>to</a:t>
            </a:r>
            <a:r>
              <a:rPr lang="es-PE" sz="1200" dirty="0"/>
              <a:t> </a:t>
            </a:r>
            <a:r>
              <a:rPr lang="es-PE" sz="1200" dirty="0" err="1"/>
              <a:t>the</a:t>
            </a:r>
            <a:r>
              <a:rPr lang="es-PE" sz="1200" dirty="0"/>
              <a:t> total </a:t>
            </a:r>
            <a:r>
              <a:rPr lang="es-PE" sz="1200" dirty="0" err="1"/>
              <a:t>calls</a:t>
            </a:r>
            <a:r>
              <a:rPr lang="es-PE" sz="1200" dirty="0"/>
              <a:t>. </a:t>
            </a:r>
            <a:r>
              <a:rPr lang="es-PE" sz="1200" dirty="0" err="1"/>
              <a:t>An</a:t>
            </a:r>
            <a:r>
              <a:rPr lang="es-PE" sz="1200" dirty="0"/>
              <a:t> </a:t>
            </a:r>
            <a:r>
              <a:rPr lang="es-PE" sz="1200" dirty="0" err="1"/>
              <a:t>initial</a:t>
            </a:r>
            <a:r>
              <a:rPr lang="es-PE" sz="1200" dirty="0"/>
              <a:t> (non </a:t>
            </a:r>
            <a:r>
              <a:rPr lang="es-PE" sz="1200" dirty="0" err="1"/>
              <a:t>significant</a:t>
            </a:r>
            <a:r>
              <a:rPr lang="es-PE" sz="1200" dirty="0"/>
              <a:t>) </a:t>
            </a:r>
            <a:r>
              <a:rPr lang="es-PE" sz="1200" dirty="0" err="1"/>
              <a:t>dorp</a:t>
            </a:r>
            <a:r>
              <a:rPr lang="es-PE" sz="1200" dirty="0"/>
              <a:t> </a:t>
            </a:r>
            <a:r>
              <a:rPr lang="es-PE" sz="1200" dirty="0" err="1"/>
              <a:t>during</a:t>
            </a:r>
            <a:r>
              <a:rPr lang="es-PE" sz="1200" dirty="0"/>
              <a:t> </a:t>
            </a:r>
            <a:r>
              <a:rPr lang="es-PE" sz="1200" dirty="0" err="1"/>
              <a:t>the</a:t>
            </a:r>
            <a:r>
              <a:rPr lang="es-PE" sz="1200" dirty="0"/>
              <a:t> </a:t>
            </a:r>
            <a:r>
              <a:rPr lang="es-PE" sz="1200" dirty="0" err="1"/>
              <a:t>first</a:t>
            </a:r>
            <a:r>
              <a:rPr lang="es-PE" sz="1200" dirty="0"/>
              <a:t> 3 </a:t>
            </a:r>
            <a:r>
              <a:rPr lang="es-PE" sz="1200" dirty="0" err="1"/>
              <a:t>weeks</a:t>
            </a:r>
            <a:r>
              <a:rPr lang="es-PE" sz="1200" dirty="0"/>
              <a:t> </a:t>
            </a:r>
            <a:r>
              <a:rPr lang="es-PE" sz="1200" dirty="0" err="1"/>
              <a:t>is</a:t>
            </a:r>
            <a:r>
              <a:rPr lang="es-PE" sz="1200" dirty="0"/>
              <a:t> </a:t>
            </a:r>
            <a:r>
              <a:rPr lang="es-PE" sz="1200" dirty="0" err="1"/>
              <a:t>followed</a:t>
            </a:r>
            <a:r>
              <a:rPr lang="es-PE" sz="1200" dirty="0"/>
              <a:t> </a:t>
            </a:r>
            <a:r>
              <a:rPr lang="es-PE" sz="1200" dirty="0" err="1"/>
              <a:t>by</a:t>
            </a:r>
            <a:r>
              <a:rPr lang="es-PE" sz="1200" dirty="0"/>
              <a:t> (</a:t>
            </a:r>
            <a:r>
              <a:rPr lang="es-PE" sz="1200" dirty="0" err="1"/>
              <a:t>significant</a:t>
            </a:r>
            <a:r>
              <a:rPr lang="es-PE" sz="1200" dirty="0"/>
              <a:t>) </a:t>
            </a:r>
            <a:r>
              <a:rPr lang="es-PE" sz="1200" dirty="0" err="1"/>
              <a:t>increase</a:t>
            </a:r>
            <a:r>
              <a:rPr lang="es-PE" sz="1200" dirty="0"/>
              <a:t> </a:t>
            </a:r>
            <a:r>
              <a:rPr lang="es-PE" sz="1200" dirty="0" err="1"/>
              <a:t>since</a:t>
            </a:r>
            <a:r>
              <a:rPr lang="es-PE" sz="1200" dirty="0"/>
              <a:t> </a:t>
            </a:r>
            <a:r>
              <a:rPr lang="es-PE" sz="1200" dirty="0" err="1"/>
              <a:t>week</a:t>
            </a:r>
            <a:r>
              <a:rPr lang="es-PE" sz="1200" dirty="0"/>
              <a:t> 3 and a </a:t>
            </a:r>
            <a:r>
              <a:rPr lang="es-PE" sz="1200" dirty="0" err="1"/>
              <a:t>peak</a:t>
            </a:r>
            <a:r>
              <a:rPr lang="es-PE" sz="1200" dirty="0"/>
              <a:t> in </a:t>
            </a:r>
            <a:r>
              <a:rPr lang="es-PE" sz="1200" dirty="0" err="1"/>
              <a:t>week</a:t>
            </a:r>
            <a:r>
              <a:rPr lang="es-PE" sz="1200" dirty="0"/>
              <a:t> 10</a:t>
            </a:r>
          </a:p>
          <a:p>
            <a:pPr marL="342900" lvl="0" indent="-342900">
              <a:buFont typeface="Arial" panose="020B0604020202020204" pitchFamily="34" charset="0"/>
              <a:buChar char="•"/>
            </a:pPr>
            <a:r>
              <a:rPr lang="es-PE" sz="1200" dirty="0" err="1"/>
              <a:t>Physical</a:t>
            </a:r>
            <a:r>
              <a:rPr lang="es-PE" sz="1200" dirty="0"/>
              <a:t> IPV </a:t>
            </a:r>
            <a:r>
              <a:rPr lang="es-PE" sz="1200" dirty="0" err="1"/>
              <a:t>explains</a:t>
            </a:r>
            <a:r>
              <a:rPr lang="es-PE" sz="1200" dirty="0"/>
              <a:t> </a:t>
            </a:r>
            <a:r>
              <a:rPr lang="es-PE" sz="1200" dirty="0" err="1"/>
              <a:t>the</a:t>
            </a:r>
            <a:r>
              <a:rPr lang="es-PE" sz="1200" dirty="0"/>
              <a:t> </a:t>
            </a:r>
            <a:r>
              <a:rPr lang="es-PE" sz="1200" dirty="0" err="1"/>
              <a:t>reduction</a:t>
            </a:r>
            <a:r>
              <a:rPr lang="es-PE" sz="1200" dirty="0"/>
              <a:t> in </a:t>
            </a:r>
            <a:r>
              <a:rPr lang="es-PE" sz="1200" dirty="0" err="1"/>
              <a:t>first</a:t>
            </a:r>
            <a:r>
              <a:rPr lang="es-PE" sz="1200" dirty="0"/>
              <a:t> 3 </a:t>
            </a:r>
            <a:r>
              <a:rPr lang="es-PE" sz="1200" dirty="0" err="1"/>
              <a:t>weeks</a:t>
            </a:r>
            <a:endParaRPr lang="es-PE" sz="1200" dirty="0"/>
          </a:p>
          <a:p>
            <a:pPr marL="800100" lvl="1" indent="-342900">
              <a:buFont typeface="Arial" panose="020B0604020202020204" pitchFamily="34" charset="0"/>
              <a:buChar char="•"/>
            </a:pPr>
            <a:r>
              <a:rPr lang="es-PE" sz="1200" dirty="0" err="1"/>
              <a:t>Though</a:t>
            </a:r>
            <a:r>
              <a:rPr lang="es-PE" sz="1200" dirty="0"/>
              <a:t> </a:t>
            </a:r>
            <a:r>
              <a:rPr lang="es-PE" sz="1200" dirty="0" err="1"/>
              <a:t>there</a:t>
            </a:r>
            <a:r>
              <a:rPr lang="es-PE" sz="1200" dirty="0"/>
              <a:t> </a:t>
            </a:r>
            <a:r>
              <a:rPr lang="es-PE" sz="1200" dirty="0" err="1"/>
              <a:t>is</a:t>
            </a:r>
            <a:r>
              <a:rPr lang="es-PE" sz="1200" dirty="0"/>
              <a:t> a </a:t>
            </a:r>
            <a:r>
              <a:rPr lang="es-PE" sz="1200" dirty="0" err="1"/>
              <a:t>couple</a:t>
            </a:r>
            <a:r>
              <a:rPr lang="es-PE" sz="1200" dirty="0"/>
              <a:t> </a:t>
            </a:r>
            <a:r>
              <a:rPr lang="es-PE" sz="1200" dirty="0" err="1"/>
              <a:t>of</a:t>
            </a:r>
            <a:r>
              <a:rPr lang="es-PE" sz="1200" dirty="0"/>
              <a:t> </a:t>
            </a:r>
            <a:r>
              <a:rPr lang="es-PE" sz="1200" dirty="0" err="1"/>
              <a:t>significant</a:t>
            </a:r>
            <a:r>
              <a:rPr lang="es-PE" sz="1200" dirty="0"/>
              <a:t> </a:t>
            </a:r>
            <a:r>
              <a:rPr lang="es-PE" sz="1200" dirty="0" err="1"/>
              <a:t>results</a:t>
            </a:r>
            <a:r>
              <a:rPr lang="es-PE" sz="1200" dirty="0"/>
              <a:t> </a:t>
            </a:r>
            <a:r>
              <a:rPr lang="es-PE" sz="1200" dirty="0" err="1"/>
              <a:t>afterwards</a:t>
            </a:r>
            <a:r>
              <a:rPr lang="es-PE" sz="1200" dirty="0"/>
              <a:t>, </a:t>
            </a:r>
            <a:r>
              <a:rPr lang="es-PE" sz="1200" dirty="0" err="1"/>
              <a:t>there</a:t>
            </a:r>
            <a:r>
              <a:rPr lang="es-PE" sz="1200" dirty="0"/>
              <a:t> </a:t>
            </a:r>
            <a:r>
              <a:rPr lang="es-PE" sz="1200" dirty="0" err="1"/>
              <a:t>is</a:t>
            </a:r>
            <a:r>
              <a:rPr lang="es-PE" sz="1200" dirty="0"/>
              <a:t> no </a:t>
            </a:r>
            <a:r>
              <a:rPr lang="es-PE" sz="1200" dirty="0" err="1"/>
              <a:t>clear</a:t>
            </a:r>
            <a:r>
              <a:rPr lang="es-PE" sz="1200" dirty="0"/>
              <a:t> </a:t>
            </a:r>
            <a:r>
              <a:rPr lang="es-PE" sz="1200" dirty="0" err="1"/>
              <a:t>change</a:t>
            </a:r>
            <a:r>
              <a:rPr lang="es-PE" sz="1200" dirty="0"/>
              <a:t> </a:t>
            </a:r>
            <a:r>
              <a:rPr lang="es-PE" sz="1200" dirty="0" err="1"/>
              <a:t>until</a:t>
            </a:r>
            <a:r>
              <a:rPr lang="es-PE" sz="1200" dirty="0"/>
              <a:t> </a:t>
            </a:r>
            <a:r>
              <a:rPr lang="es-PE" sz="1200" dirty="0" err="1"/>
              <a:t>week</a:t>
            </a:r>
            <a:r>
              <a:rPr lang="es-PE" sz="1200" dirty="0"/>
              <a:t> 22 </a:t>
            </a:r>
            <a:r>
              <a:rPr lang="es-PE" sz="1200" dirty="0" err="1"/>
              <a:t>when</a:t>
            </a:r>
            <a:r>
              <a:rPr lang="es-PE" sz="1200" dirty="0"/>
              <a:t> </a:t>
            </a:r>
            <a:r>
              <a:rPr lang="es-PE" sz="1200" dirty="0" err="1"/>
              <a:t>the</a:t>
            </a:r>
            <a:r>
              <a:rPr lang="es-PE" sz="1200" dirty="0"/>
              <a:t> </a:t>
            </a:r>
            <a:r>
              <a:rPr lang="es-PE" sz="1200" dirty="0" err="1"/>
              <a:t>weekly</a:t>
            </a:r>
            <a:r>
              <a:rPr lang="es-PE" sz="1200" dirty="0"/>
              <a:t> </a:t>
            </a:r>
            <a:r>
              <a:rPr lang="es-PE" sz="1200" dirty="0" err="1"/>
              <a:t>effects</a:t>
            </a:r>
            <a:r>
              <a:rPr lang="es-PE" sz="1200" dirty="0"/>
              <a:t> are </a:t>
            </a:r>
            <a:r>
              <a:rPr lang="es-PE" sz="1200" dirty="0" err="1"/>
              <a:t>mostly</a:t>
            </a:r>
            <a:r>
              <a:rPr lang="es-PE" sz="1200" dirty="0"/>
              <a:t> negative and </a:t>
            </a:r>
            <a:r>
              <a:rPr lang="es-PE" sz="1200" dirty="0" err="1"/>
              <a:t>significant</a:t>
            </a:r>
            <a:endParaRPr lang="es-PE" sz="1200" dirty="0"/>
          </a:p>
          <a:p>
            <a:pPr marL="342900" lvl="0" indent="-342900">
              <a:buFont typeface="Arial" panose="020B0604020202020204" pitchFamily="34" charset="0"/>
              <a:buChar char="•"/>
            </a:pPr>
            <a:r>
              <a:rPr lang="es-PE" sz="1200" dirty="0"/>
              <a:t>No </a:t>
            </a:r>
            <a:r>
              <a:rPr lang="es-PE" sz="1200" dirty="0" err="1"/>
              <a:t>effect</a:t>
            </a:r>
            <a:r>
              <a:rPr lang="es-PE" sz="1200" dirty="0"/>
              <a:t> for sexual IPV </a:t>
            </a:r>
            <a:r>
              <a:rPr lang="es-PE" sz="1200" dirty="0" err="1"/>
              <a:t>across</a:t>
            </a:r>
            <a:r>
              <a:rPr lang="es-PE" sz="1200" dirty="0"/>
              <a:t> </a:t>
            </a:r>
            <a:r>
              <a:rPr lang="es-PE" sz="1200" dirty="0" err="1"/>
              <a:t>the</a:t>
            </a:r>
            <a:r>
              <a:rPr lang="es-PE" sz="1200" dirty="0"/>
              <a:t> </a:t>
            </a:r>
            <a:r>
              <a:rPr lang="es-PE" sz="1200" dirty="0" err="1"/>
              <a:t>entire</a:t>
            </a:r>
            <a:r>
              <a:rPr lang="es-PE" sz="1200" dirty="0"/>
              <a:t> </a:t>
            </a:r>
            <a:r>
              <a:rPr lang="es-PE" sz="1200" dirty="0" err="1"/>
              <a:t>period</a:t>
            </a:r>
            <a:endParaRPr lang="es-PE" sz="1200" dirty="0"/>
          </a:p>
          <a:p>
            <a:pPr marL="342900" lvl="0" indent="-342900">
              <a:buFont typeface="Arial" panose="020B0604020202020204" pitchFamily="34" charset="0"/>
              <a:buChar char="•"/>
            </a:pPr>
            <a:r>
              <a:rPr lang="es-PE" sz="1200" dirty="0" err="1"/>
              <a:t>Harder</a:t>
            </a:r>
            <a:r>
              <a:rPr lang="es-PE" sz="1200" dirty="0"/>
              <a:t> for </a:t>
            </a:r>
            <a:r>
              <a:rPr lang="es-PE" sz="1200" dirty="0" err="1"/>
              <a:t>women</a:t>
            </a:r>
            <a:r>
              <a:rPr lang="es-PE" sz="1200" dirty="0"/>
              <a:t> in more severe </a:t>
            </a:r>
            <a:r>
              <a:rPr lang="es-PE" sz="1200" dirty="0" err="1"/>
              <a:t>context</a:t>
            </a:r>
            <a:r>
              <a:rPr lang="es-PE" sz="1200" dirty="0"/>
              <a:t> </a:t>
            </a:r>
            <a:r>
              <a:rPr lang="es-PE" sz="1200" dirty="0" err="1"/>
              <a:t>of</a:t>
            </a:r>
            <a:r>
              <a:rPr lang="es-PE" sz="1200" dirty="0"/>
              <a:t> </a:t>
            </a:r>
            <a:r>
              <a:rPr lang="es-PE" sz="1200" dirty="0" err="1"/>
              <a:t>violence</a:t>
            </a:r>
            <a:r>
              <a:rPr lang="es-PE" sz="1200" dirty="0"/>
              <a:t> </a:t>
            </a:r>
            <a:r>
              <a:rPr lang="es-PE" sz="1200" dirty="0" err="1"/>
              <a:t>to</a:t>
            </a:r>
            <a:r>
              <a:rPr lang="es-PE" sz="1200" dirty="0"/>
              <a:t> </a:t>
            </a:r>
            <a:r>
              <a:rPr lang="es-PE" sz="1200" dirty="0" err="1"/>
              <a:t>make</a:t>
            </a:r>
            <a:r>
              <a:rPr lang="es-PE" sz="1200" dirty="0"/>
              <a:t> </a:t>
            </a:r>
            <a:r>
              <a:rPr lang="es-PE" sz="1200" dirty="0" err="1"/>
              <a:t>the</a:t>
            </a:r>
            <a:r>
              <a:rPr lang="es-PE" sz="1200" dirty="0"/>
              <a:t> </a:t>
            </a:r>
            <a:r>
              <a:rPr lang="es-PE" sz="1200" dirty="0" err="1"/>
              <a:t>call</a:t>
            </a:r>
            <a:endParaRPr lang="es-PE" sz="1200" dirty="0"/>
          </a:p>
          <a:p>
            <a:pPr marL="914400" lvl="2" indent="0">
              <a:buFont typeface="Arial" panose="020B0604020202020204" pitchFamily="34" charset="0"/>
              <a:buNone/>
            </a:pPr>
            <a:endParaRPr lang="es-PE" sz="1200" dirty="0"/>
          </a:p>
          <a:p>
            <a:endParaRPr lang="en-US" dirty="0"/>
          </a:p>
        </p:txBody>
      </p:sp>
      <p:sp>
        <p:nvSpPr>
          <p:cNvPr id="4" name="Slide Number Placeholder 3"/>
          <p:cNvSpPr>
            <a:spLocks noGrp="1"/>
          </p:cNvSpPr>
          <p:nvPr>
            <p:ph type="sldNum" sz="quarter" idx="5"/>
          </p:nvPr>
        </p:nvSpPr>
        <p:spPr/>
        <p:txBody>
          <a:bodyPr/>
          <a:lstStyle/>
          <a:p>
            <a:fld id="{179A8541-1436-43E0-BB3F-F9082250FC39}" type="slidenum">
              <a:rPr lang="en-US" smtClean="0"/>
              <a:t>16</a:t>
            </a:fld>
            <a:endParaRPr lang="en-US"/>
          </a:p>
        </p:txBody>
      </p:sp>
    </p:spTree>
    <p:extLst>
      <p:ext uri="{BB962C8B-B14F-4D97-AF65-F5344CB8AC3E}">
        <p14:creationId xmlns:p14="http://schemas.microsoft.com/office/powerpoint/2010/main" val="4275920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t>In line with previous literature, women that were victims of IPV were at higher risk as can be seen in the calls to L100</a:t>
            </a:r>
          </a:p>
          <a:p>
            <a:pPr marL="457200" indent="-457200">
              <a:buFont typeface="Arial" panose="020B0604020202020204" pitchFamily="34" charset="0"/>
              <a:buChar char="•"/>
            </a:pPr>
            <a:r>
              <a:rPr lang="en-US" sz="1200" dirty="0"/>
              <a:t>This effect did not appear immediately after the lockdown nor was stable during the first 11 weeks evaluated</a:t>
            </a:r>
          </a:p>
          <a:p>
            <a:pPr marL="457200" indent="-457200">
              <a:buFont typeface="Arial" panose="020B0604020202020204" pitchFamily="34" charset="0"/>
              <a:buChar char="•"/>
            </a:pPr>
            <a:r>
              <a:rPr lang="en-US" sz="1200" dirty="0"/>
              <a:t>Calls for psycho IPV increased since week 10. Effect DIDN’T FADE AWAY for the whole year</a:t>
            </a:r>
          </a:p>
          <a:p>
            <a:pPr marL="457200" indent="-457200">
              <a:buFont typeface="Arial" panose="020B0604020202020204" pitchFamily="34" charset="0"/>
              <a:buChar char="•"/>
            </a:pPr>
            <a:r>
              <a:rPr lang="en-US" sz="1200" dirty="0"/>
              <a:t>However, variation of physical IPV was less </a:t>
            </a:r>
            <a:r>
              <a:rPr lang="en-US" sz="1200" dirty="0" err="1"/>
              <a:t>crear</a:t>
            </a:r>
            <a:r>
              <a:rPr lang="en-US" sz="1200" dirty="0"/>
              <a:t> except at the end of the period evaluated. </a:t>
            </a:r>
          </a:p>
          <a:p>
            <a:pPr marL="914400" lvl="1" indent="-457200">
              <a:buFont typeface="Arial" panose="020B0604020202020204" pitchFamily="34" charset="0"/>
              <a:buChar char="•"/>
            </a:pPr>
            <a:r>
              <a:rPr lang="en-US" sz="1200" dirty="0"/>
              <a:t>Further research is needed to understand if psycho and physical violence interact as </a:t>
            </a:r>
            <a:r>
              <a:rPr lang="en-US" sz="1200" dirty="0" err="1"/>
              <a:t>subtitutues</a:t>
            </a:r>
            <a:r>
              <a:rPr lang="en-US" sz="1200" dirty="0"/>
              <a:t>. Or women in more severe context of IPV</a:t>
            </a:r>
          </a:p>
          <a:p>
            <a:pPr marL="457200" lvl="0" indent="-457200">
              <a:buFont typeface="Arial" panose="020B0604020202020204" pitchFamily="34" charset="0"/>
              <a:buChar char="•"/>
            </a:pPr>
            <a:r>
              <a:rPr lang="en-US" sz="1200" dirty="0"/>
              <a:t>No effects on sexual IPV</a:t>
            </a:r>
            <a:endParaRPr lang="es-PE" sz="1200" dirty="0"/>
          </a:p>
          <a:p>
            <a:endParaRPr lang="en-US" dirty="0"/>
          </a:p>
        </p:txBody>
      </p:sp>
      <p:sp>
        <p:nvSpPr>
          <p:cNvPr id="4" name="Slide Number Placeholder 3"/>
          <p:cNvSpPr>
            <a:spLocks noGrp="1"/>
          </p:cNvSpPr>
          <p:nvPr>
            <p:ph type="sldNum" sz="quarter" idx="5"/>
          </p:nvPr>
        </p:nvSpPr>
        <p:spPr/>
        <p:txBody>
          <a:bodyPr/>
          <a:lstStyle/>
          <a:p>
            <a:fld id="{179A8541-1436-43E0-BB3F-F9082250FC39}" type="slidenum">
              <a:rPr lang="en-US" smtClean="0"/>
              <a:t>17</a:t>
            </a:fld>
            <a:endParaRPr lang="en-US"/>
          </a:p>
        </p:txBody>
      </p:sp>
    </p:spTree>
    <p:extLst>
      <p:ext uri="{BB962C8B-B14F-4D97-AF65-F5344CB8AC3E}">
        <p14:creationId xmlns:p14="http://schemas.microsoft.com/office/powerpoint/2010/main" val="4115829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s-PE" sz="1200" dirty="0" err="1"/>
              <a:t>Two</a:t>
            </a:r>
            <a:r>
              <a:rPr lang="es-PE" sz="1200" dirty="0"/>
              <a:t> </a:t>
            </a:r>
            <a:r>
              <a:rPr lang="es-PE" sz="1200" dirty="0" err="1"/>
              <a:t>different</a:t>
            </a:r>
            <a:r>
              <a:rPr lang="es-PE" sz="1200" dirty="0"/>
              <a:t> </a:t>
            </a:r>
            <a:r>
              <a:rPr lang="es-PE" sz="1200" dirty="0" err="1"/>
              <a:t>mechanisms</a:t>
            </a:r>
            <a:r>
              <a:rPr lang="es-PE" sz="1200" dirty="0"/>
              <a:t> </a:t>
            </a:r>
            <a:r>
              <a:rPr lang="es-PE" sz="1200" dirty="0" err="1"/>
              <a:t>tested</a:t>
            </a:r>
            <a:r>
              <a:rPr lang="es-PE" sz="1200" dirty="0"/>
              <a:t> </a:t>
            </a:r>
            <a:r>
              <a:rPr lang="es-PE" sz="1200" dirty="0" err="1"/>
              <a:t>to</a:t>
            </a:r>
            <a:r>
              <a:rPr lang="es-PE" sz="1200" dirty="0"/>
              <a:t> </a:t>
            </a:r>
            <a:r>
              <a:rPr lang="es-PE" sz="1200" dirty="0" err="1"/>
              <a:t>address</a:t>
            </a:r>
            <a:r>
              <a:rPr lang="es-PE" sz="1200" dirty="0"/>
              <a:t> </a:t>
            </a:r>
            <a:r>
              <a:rPr lang="es-PE" sz="1200" dirty="0" err="1"/>
              <a:t>isolation</a:t>
            </a:r>
            <a:r>
              <a:rPr lang="es-PE" sz="1200" dirty="0"/>
              <a:t> </a:t>
            </a:r>
          </a:p>
          <a:p>
            <a:pPr marL="457200" indent="-457200">
              <a:buFont typeface="Arial" panose="020B0604020202020204" pitchFamily="34" charset="0"/>
              <a:buChar char="•"/>
            </a:pPr>
            <a:r>
              <a:rPr lang="es-PE" sz="1200" dirty="0" err="1"/>
              <a:t>Lack</a:t>
            </a:r>
            <a:r>
              <a:rPr lang="es-PE" sz="1200" dirty="0"/>
              <a:t> </a:t>
            </a:r>
            <a:r>
              <a:rPr lang="es-PE" sz="1200" dirty="0" err="1"/>
              <a:t>of</a:t>
            </a:r>
            <a:r>
              <a:rPr lang="es-PE" sz="1200" dirty="0"/>
              <a:t> </a:t>
            </a:r>
            <a:r>
              <a:rPr lang="es-PE" sz="1200" dirty="0" err="1"/>
              <a:t>network</a:t>
            </a:r>
            <a:r>
              <a:rPr lang="es-PE" sz="1200" dirty="0"/>
              <a:t> for 17% </a:t>
            </a:r>
            <a:r>
              <a:rPr lang="es-PE" sz="1200" dirty="0" err="1"/>
              <a:t>sample</a:t>
            </a:r>
            <a:endParaRPr lang="es-PE" sz="1200" dirty="0"/>
          </a:p>
          <a:p>
            <a:pPr marL="457200" indent="-457200">
              <a:buFont typeface="Arial" panose="020B0604020202020204" pitchFamily="34" charset="0"/>
              <a:buChar char="•"/>
            </a:pPr>
            <a:r>
              <a:rPr lang="es-PE" sz="1200" dirty="0" err="1"/>
              <a:t>Psycho</a:t>
            </a:r>
            <a:r>
              <a:rPr lang="es-PE" sz="1200" dirty="0"/>
              <a:t> IPV </a:t>
            </a:r>
            <a:r>
              <a:rPr lang="es-PE" sz="1200" dirty="0" err="1"/>
              <a:t>decrease</a:t>
            </a:r>
            <a:r>
              <a:rPr lang="es-PE" sz="1200" dirty="0"/>
              <a:t> </a:t>
            </a:r>
            <a:r>
              <a:rPr lang="es-PE" sz="1200" dirty="0" err="1"/>
              <a:t>significantly</a:t>
            </a:r>
            <a:r>
              <a:rPr lang="es-PE" sz="1200" dirty="0"/>
              <a:t> </a:t>
            </a:r>
            <a:r>
              <a:rPr lang="es-PE" sz="1200" dirty="0" err="1"/>
              <a:t>only</a:t>
            </a:r>
            <a:r>
              <a:rPr lang="es-PE" sz="1200" dirty="0"/>
              <a:t> after </a:t>
            </a:r>
            <a:r>
              <a:rPr lang="es-PE" sz="1200" dirty="0" err="1"/>
              <a:t>week</a:t>
            </a:r>
            <a:r>
              <a:rPr lang="es-PE" sz="1200" dirty="0"/>
              <a:t> 28</a:t>
            </a:r>
          </a:p>
          <a:p>
            <a:pPr marL="457200" indent="-457200">
              <a:buFont typeface="Arial" panose="020B0604020202020204" pitchFamily="34" charset="0"/>
              <a:buChar char="•"/>
            </a:pPr>
            <a:r>
              <a:rPr lang="es-PE" sz="1200" dirty="0"/>
              <a:t>In </a:t>
            </a:r>
            <a:r>
              <a:rPr lang="es-PE" sz="1200" dirty="0" err="1"/>
              <a:t>terms</a:t>
            </a:r>
            <a:r>
              <a:rPr lang="es-PE" sz="1200" dirty="0"/>
              <a:t> </a:t>
            </a:r>
            <a:r>
              <a:rPr lang="es-PE" sz="1200" dirty="0" err="1"/>
              <a:t>of</a:t>
            </a:r>
            <a:r>
              <a:rPr lang="es-PE" sz="1200" dirty="0"/>
              <a:t> </a:t>
            </a:r>
            <a:r>
              <a:rPr lang="es-PE" sz="1200" dirty="0" err="1"/>
              <a:t>physical</a:t>
            </a:r>
            <a:r>
              <a:rPr lang="es-PE" sz="1200" dirty="0"/>
              <a:t> </a:t>
            </a:r>
            <a:r>
              <a:rPr lang="es-PE" sz="1200" dirty="0" err="1"/>
              <a:t>violence</a:t>
            </a:r>
            <a:r>
              <a:rPr lang="es-PE" sz="1200" dirty="0"/>
              <a:t>, </a:t>
            </a:r>
            <a:r>
              <a:rPr lang="es-PE" sz="1200" dirty="0" err="1"/>
              <a:t>the</a:t>
            </a:r>
            <a:r>
              <a:rPr lang="es-PE" sz="1200" dirty="0"/>
              <a:t> </a:t>
            </a:r>
            <a:r>
              <a:rPr lang="es-PE" sz="1200" dirty="0" err="1"/>
              <a:t>relationship</a:t>
            </a:r>
            <a:r>
              <a:rPr lang="es-PE" sz="1200" dirty="0"/>
              <a:t> </a:t>
            </a:r>
            <a:r>
              <a:rPr lang="es-PE" sz="1200" dirty="0" err="1"/>
              <a:t>is</a:t>
            </a:r>
            <a:r>
              <a:rPr lang="es-PE" sz="1200" dirty="0"/>
              <a:t> </a:t>
            </a:r>
            <a:r>
              <a:rPr lang="es-PE" sz="1200" dirty="0" err="1"/>
              <a:t>clearer</a:t>
            </a:r>
            <a:r>
              <a:rPr lang="es-PE" sz="1200" dirty="0"/>
              <a:t>. </a:t>
            </a:r>
            <a:r>
              <a:rPr lang="es-PE" sz="1200" dirty="0" err="1"/>
              <a:t>Women</a:t>
            </a:r>
            <a:r>
              <a:rPr lang="es-PE" sz="1200" dirty="0"/>
              <a:t> </a:t>
            </a:r>
            <a:r>
              <a:rPr lang="es-PE" sz="1200" dirty="0" err="1"/>
              <a:t>with</a:t>
            </a:r>
            <a:r>
              <a:rPr lang="es-PE" sz="1200" dirty="0"/>
              <a:t> no </a:t>
            </a:r>
            <a:r>
              <a:rPr lang="es-PE" sz="1200" dirty="0" err="1"/>
              <a:t>networks</a:t>
            </a:r>
            <a:r>
              <a:rPr lang="es-PE" sz="1200" dirty="0"/>
              <a:t> </a:t>
            </a:r>
            <a:r>
              <a:rPr lang="es-PE" sz="1200" dirty="0" err="1"/>
              <a:t>called</a:t>
            </a:r>
            <a:r>
              <a:rPr lang="es-PE" sz="1200" dirty="0"/>
              <a:t> les </a:t>
            </a:r>
            <a:r>
              <a:rPr lang="es-PE" sz="1200" dirty="0" err="1"/>
              <a:t>frequently</a:t>
            </a:r>
            <a:r>
              <a:rPr lang="es-PE" sz="1200" dirty="0"/>
              <a:t> tan pre COVID19</a:t>
            </a:r>
          </a:p>
          <a:p>
            <a:pPr marL="457200" indent="-457200">
              <a:buFont typeface="Arial" panose="020B0604020202020204" pitchFamily="34" charset="0"/>
              <a:buChar char="•"/>
            </a:pPr>
            <a:r>
              <a:rPr lang="es-PE" sz="1200" dirty="0" err="1"/>
              <a:t>There</a:t>
            </a:r>
            <a:r>
              <a:rPr lang="es-PE" sz="1200" dirty="0"/>
              <a:t> are no </a:t>
            </a:r>
            <a:r>
              <a:rPr lang="es-PE" sz="1200" dirty="0" err="1"/>
              <a:t>effects</a:t>
            </a:r>
            <a:r>
              <a:rPr lang="es-PE" sz="1200" dirty="0"/>
              <a:t> </a:t>
            </a:r>
            <a:r>
              <a:rPr lang="es-PE" sz="1200" dirty="0" err="1"/>
              <a:t>on</a:t>
            </a:r>
            <a:r>
              <a:rPr lang="es-PE" sz="1200" dirty="0"/>
              <a:t> sexual </a:t>
            </a:r>
            <a:r>
              <a:rPr lang="es-PE" sz="1200" dirty="0" err="1"/>
              <a:t>violence</a:t>
            </a:r>
            <a:r>
              <a:rPr lang="es-PE" sz="1200" dirty="0"/>
              <a:t> </a:t>
            </a:r>
          </a:p>
          <a:p>
            <a:endParaRPr lang="en-US" dirty="0"/>
          </a:p>
        </p:txBody>
      </p:sp>
      <p:sp>
        <p:nvSpPr>
          <p:cNvPr id="4" name="Slide Number Placeholder 3"/>
          <p:cNvSpPr>
            <a:spLocks noGrp="1"/>
          </p:cNvSpPr>
          <p:nvPr>
            <p:ph type="sldNum" sz="quarter" idx="5"/>
          </p:nvPr>
        </p:nvSpPr>
        <p:spPr/>
        <p:txBody>
          <a:bodyPr/>
          <a:lstStyle/>
          <a:p>
            <a:fld id="{179A8541-1436-43E0-BB3F-F9082250FC39}" type="slidenum">
              <a:rPr lang="en-US" smtClean="0"/>
              <a:t>18</a:t>
            </a:fld>
            <a:endParaRPr lang="en-US"/>
          </a:p>
        </p:txBody>
      </p:sp>
    </p:spTree>
    <p:extLst>
      <p:ext uri="{BB962C8B-B14F-4D97-AF65-F5344CB8AC3E}">
        <p14:creationId xmlns:p14="http://schemas.microsoft.com/office/powerpoint/2010/main" val="2928618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t>Isolation (10% sample): explicit limitation of social contacts by partner</a:t>
            </a:r>
          </a:p>
          <a:p>
            <a:pPr marL="457200" indent="-457200">
              <a:buFont typeface="Arial" panose="020B0604020202020204" pitchFamily="34" charset="0"/>
              <a:buChar char="•"/>
            </a:pPr>
            <a:r>
              <a:rPr lang="en-US" sz="1200" dirty="0"/>
              <a:t>No effects for psycho or sexual IPV</a:t>
            </a:r>
          </a:p>
          <a:p>
            <a:pPr marL="457200" indent="-457200">
              <a:buFont typeface="Arial" panose="020B0604020202020204" pitchFamily="34" charset="0"/>
              <a:buChar char="•"/>
            </a:pPr>
            <a:r>
              <a:rPr lang="en-US" sz="1200" dirty="0"/>
              <a:t>Since week 33, end of lockdown,L100 received more calls from isolated women for physical v. ↑20%</a:t>
            </a:r>
          </a:p>
          <a:p>
            <a:pPr marL="457200" indent="-457200">
              <a:buFont typeface="Arial" panose="020B0604020202020204" pitchFamily="34" charset="0"/>
              <a:buChar char="•"/>
            </a:pPr>
            <a:r>
              <a:rPr lang="en-US" sz="1200" dirty="0"/>
              <a:t>This sudden change may be related to how the conditions of the lockdown changed dramatically during those weeks</a:t>
            </a:r>
          </a:p>
          <a:p>
            <a:pPr marL="457200" indent="-457200">
              <a:buFont typeface="Arial" panose="020B0604020202020204" pitchFamily="34" charset="0"/>
              <a:buChar char="•"/>
            </a:pPr>
            <a:r>
              <a:rPr lang="en-US" sz="1200" dirty="0"/>
              <a:t>This suggest that isolation as a consequence of partners behavior may be more durable and riskier to the extent of limiting reaching out to services for IPV</a:t>
            </a:r>
          </a:p>
          <a:p>
            <a:pPr marL="0" indent="0">
              <a:buFont typeface="Arial" panose="020B0604020202020204" pitchFamily="34" charse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179A8541-1436-43E0-BB3F-F9082250FC39}" type="slidenum">
              <a:rPr lang="en-US" smtClean="0"/>
              <a:t>19</a:t>
            </a:fld>
            <a:endParaRPr lang="en-US"/>
          </a:p>
        </p:txBody>
      </p:sp>
    </p:spTree>
    <p:extLst>
      <p:ext uri="{BB962C8B-B14F-4D97-AF65-F5344CB8AC3E}">
        <p14:creationId xmlns:p14="http://schemas.microsoft.com/office/powerpoint/2010/main" val="3071311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t>Alcohol picks up cumulative effects of stress</a:t>
            </a:r>
          </a:p>
          <a:p>
            <a:pPr marL="914400" lvl="1" indent="-457200">
              <a:buFont typeface="Arial" panose="020B0604020202020204" pitchFamily="34" charset="0"/>
              <a:buChar char="•"/>
            </a:pPr>
            <a:r>
              <a:rPr lang="en-US" sz="1200" dirty="0"/>
              <a:t>During the pandemic, stressful situations may have led to </a:t>
            </a:r>
            <a:r>
              <a:rPr lang="en-US" sz="1200" dirty="0" err="1"/>
              <a:t>greated</a:t>
            </a:r>
            <a:r>
              <a:rPr lang="en-US" sz="1200" dirty="0"/>
              <a:t> alcohol consumption at home, acting as a trigger for violence (</a:t>
            </a:r>
            <a:r>
              <a:rPr lang="en-US" sz="1200" dirty="0" err="1"/>
              <a:t>Chaflin</a:t>
            </a:r>
            <a:r>
              <a:rPr lang="en-US" sz="1200" dirty="0"/>
              <a:t> et al)</a:t>
            </a:r>
          </a:p>
          <a:p>
            <a:pPr marL="914400" lvl="1" indent="-457200">
              <a:buFont typeface="Arial" panose="020B0604020202020204" pitchFamily="34" charset="0"/>
              <a:buChar char="•"/>
            </a:pPr>
            <a:r>
              <a:rPr lang="en-US" sz="1200" dirty="0"/>
              <a:t>Present in the narratives of victims searching for help during the pandemic (Hernandez, Lyons &amp; Brewer)</a:t>
            </a:r>
          </a:p>
          <a:p>
            <a:pPr marL="457200" lvl="0" indent="-457200">
              <a:buFont typeface="Arial" panose="020B0604020202020204" pitchFamily="34" charset="0"/>
              <a:buChar char="•"/>
            </a:pPr>
            <a:r>
              <a:rPr lang="en-US" sz="1200" dirty="0"/>
              <a:t>Calls for psycho v. begin to increase from week 28. Associated with re-opening of markets </a:t>
            </a:r>
          </a:p>
          <a:p>
            <a:pPr marL="457200" lvl="0" indent="-457200">
              <a:buFont typeface="Arial" panose="020B0604020202020204" pitchFamily="34" charset="0"/>
              <a:buChar char="•"/>
            </a:pPr>
            <a:r>
              <a:rPr lang="en-US" sz="1200" dirty="0"/>
              <a:t>Attention to the magnitude of Beta = [1,2]. X5 bigger than overall results</a:t>
            </a:r>
          </a:p>
          <a:p>
            <a:pPr marL="457200" lvl="0" indent="-457200">
              <a:buFont typeface="Arial" panose="020B0604020202020204" pitchFamily="34" charset="0"/>
              <a:buChar char="•"/>
            </a:pPr>
            <a:r>
              <a:rPr lang="en-US" sz="1200" dirty="0"/>
              <a:t>Increase of calls for physical is smaller and irregular. It becomes clearer in the last weeks of the year </a:t>
            </a:r>
          </a:p>
          <a:p>
            <a:pPr marL="457200" lvl="0" indent="-457200">
              <a:buFont typeface="Arial" panose="020B0604020202020204" pitchFamily="34" charset="0"/>
              <a:buChar char="•"/>
            </a:pPr>
            <a:r>
              <a:rPr lang="en-US" sz="1200" dirty="0"/>
              <a:t>No effect for sexual IPV</a:t>
            </a:r>
          </a:p>
          <a:p>
            <a:endParaRPr lang="en-US" dirty="0"/>
          </a:p>
        </p:txBody>
      </p:sp>
      <p:sp>
        <p:nvSpPr>
          <p:cNvPr id="4" name="Slide Number Placeholder 3"/>
          <p:cNvSpPr>
            <a:spLocks noGrp="1"/>
          </p:cNvSpPr>
          <p:nvPr>
            <p:ph type="sldNum" sz="quarter" idx="5"/>
          </p:nvPr>
        </p:nvSpPr>
        <p:spPr/>
        <p:txBody>
          <a:bodyPr/>
          <a:lstStyle/>
          <a:p>
            <a:fld id="{179A8541-1436-43E0-BB3F-F9082250FC39}" type="slidenum">
              <a:rPr lang="en-US" smtClean="0"/>
              <a:t>20</a:t>
            </a:fld>
            <a:endParaRPr lang="en-US"/>
          </a:p>
        </p:txBody>
      </p:sp>
    </p:spTree>
    <p:extLst>
      <p:ext uri="{BB962C8B-B14F-4D97-AF65-F5344CB8AC3E}">
        <p14:creationId xmlns:p14="http://schemas.microsoft.com/office/powerpoint/2010/main" val="1567165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Q1 </a:t>
            </a:r>
            <a:r>
              <a:rPr lang="en-US" dirty="0">
                <a:sym typeface="Wingdings" panose="05000000000000000000" pitchFamily="2" charset="2"/>
              </a:rPr>
              <a:t>(conflict regarding money)</a:t>
            </a:r>
            <a:r>
              <a:rPr lang="en-US" dirty="0"/>
              <a:t> </a:t>
            </a:r>
            <a:r>
              <a:rPr lang="en-US" dirty="0">
                <a:sym typeface="Wingdings" panose="05000000000000000000" pitchFamily="2" charset="2"/>
              </a:rPr>
              <a:t> When the quarantine became stronger [the curfew extended and more restrictive], he (assailant) no longer came. He forgot about us, and there was no one to do the (grocery) shopping. He didn't show up, we had to call him constantly, almost as begging him.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B2D78-A350-4F43-AD59-1BBA6D2954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5621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Lima, she has no one to support her, she only calls her family who is in Huánuco but their relationship is bad. </a:t>
            </a:r>
          </a:p>
          <a:p>
            <a:r>
              <a:rPr lang="en-US" dirty="0"/>
              <a:t>After the last fight with her ex-partner, she couldn't make the police report because the aggressor’s family was watching that she didn't leave the house.</a:t>
            </a:r>
          </a:p>
          <a:p>
            <a:endParaRPr lang="en-US" dirty="0"/>
          </a:p>
          <a:p>
            <a:r>
              <a:rPr lang="en-US" dirty="0"/>
              <a:t>That's why she lied and said that she was going to get a check-up at the local health center and with that excuse she went out to do the police report. After that, the arguments and aggressions became worse. "After reporting me, you continue to live in my house," but she no longer paid any attention to him, until she went into labor and gave birth by cesarean section.</a:t>
            </a:r>
          </a:p>
          <a:p>
            <a:endParaRPr lang="en-US" dirty="0"/>
          </a:p>
          <a:p>
            <a:r>
              <a:rPr lang="en-US" dirty="0"/>
              <a:t>She stayed at his house and that's when the aggressor erase the phone contact from the health center (point of contact for the L100). ‘When you recover, you are going to leave, but you are leave me my children’.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B2D78-A350-4F43-AD59-1BBA6D2954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051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s-PE" dirty="0" err="1"/>
              <a:t>This</a:t>
            </a:r>
            <a:r>
              <a:rPr lang="es-PE" dirty="0"/>
              <a:t> </a:t>
            </a:r>
            <a:r>
              <a:rPr lang="es-PE" dirty="0" err="1"/>
              <a:t>is</a:t>
            </a:r>
            <a:r>
              <a:rPr lang="es-PE" dirty="0"/>
              <a:t> </a:t>
            </a:r>
            <a:r>
              <a:rPr lang="es-PE" dirty="0" err="1"/>
              <a:t>an</a:t>
            </a:r>
            <a:r>
              <a:rPr lang="es-PE" dirty="0"/>
              <a:t> </a:t>
            </a:r>
            <a:r>
              <a:rPr lang="es-PE" dirty="0" err="1"/>
              <a:t>overall</a:t>
            </a:r>
            <a:r>
              <a:rPr lang="es-PE" dirty="0"/>
              <a:t> </a:t>
            </a:r>
            <a:r>
              <a:rPr lang="es-PE" dirty="0" err="1"/>
              <a:t>summary</a:t>
            </a:r>
            <a:r>
              <a:rPr lang="es-PE" dirty="0"/>
              <a:t> </a:t>
            </a:r>
            <a:r>
              <a:rPr lang="es-PE" dirty="0" err="1"/>
              <a:t>of</a:t>
            </a:r>
            <a:r>
              <a:rPr lang="es-PE" dirty="0"/>
              <a:t> </a:t>
            </a:r>
            <a:r>
              <a:rPr lang="es-PE" dirty="0" err="1"/>
              <a:t>the</a:t>
            </a:r>
            <a:r>
              <a:rPr lang="es-PE" dirty="0"/>
              <a:t> </a:t>
            </a:r>
            <a:r>
              <a:rPr lang="es-PE" dirty="0" err="1"/>
              <a:t>paper</a:t>
            </a:r>
            <a:endParaRPr lang="es-PE" dirty="0"/>
          </a:p>
          <a:p>
            <a:pPr marL="171450" indent="-171450">
              <a:buFontTx/>
              <a:buChar char="-"/>
            </a:pPr>
            <a:r>
              <a:rPr lang="es-PE" dirty="0" err="1"/>
              <a:t>Published</a:t>
            </a:r>
            <a:r>
              <a:rPr lang="es-PE" dirty="0"/>
              <a:t> as WP </a:t>
            </a:r>
            <a:r>
              <a:rPr lang="es-PE" dirty="0" err="1"/>
              <a:t>by</a:t>
            </a:r>
            <a:r>
              <a:rPr lang="es-PE" dirty="0"/>
              <a:t> UNDP. </a:t>
            </a:r>
            <a:r>
              <a:rPr lang="es-PE" dirty="0" err="1"/>
              <a:t>Process</a:t>
            </a:r>
            <a:r>
              <a:rPr lang="es-PE" dirty="0"/>
              <a:t> </a:t>
            </a:r>
            <a:r>
              <a:rPr lang="es-PE" dirty="0" err="1"/>
              <a:t>sending</a:t>
            </a:r>
            <a:r>
              <a:rPr lang="es-PE" dirty="0"/>
              <a:t> </a:t>
            </a:r>
            <a:r>
              <a:rPr lang="es-PE" dirty="0" err="1"/>
              <a:t>to</a:t>
            </a:r>
            <a:r>
              <a:rPr lang="es-PE" dirty="0"/>
              <a:t> </a:t>
            </a:r>
            <a:r>
              <a:rPr lang="es-PE" dirty="0" err="1"/>
              <a:t>journal</a:t>
            </a:r>
            <a:endParaRPr lang="es-PE" dirty="0"/>
          </a:p>
          <a:p>
            <a:pPr marL="171450" indent="-171450">
              <a:buFontTx/>
              <a:buChar char="-"/>
            </a:pPr>
            <a:r>
              <a:rPr lang="es-PE" dirty="0"/>
              <a:t>In case </a:t>
            </a:r>
            <a:r>
              <a:rPr lang="es-PE" dirty="0" err="1"/>
              <a:t>you</a:t>
            </a:r>
            <a:r>
              <a:rPr lang="es-PE" dirty="0"/>
              <a:t> </a:t>
            </a:r>
            <a:r>
              <a:rPr lang="es-PE" dirty="0" err="1"/>
              <a:t>need</a:t>
            </a:r>
            <a:r>
              <a:rPr lang="es-PE" dirty="0"/>
              <a:t> </a:t>
            </a:r>
            <a:r>
              <a:rPr lang="es-PE" dirty="0" err="1"/>
              <a:t>to</a:t>
            </a:r>
            <a:r>
              <a:rPr lang="es-PE" dirty="0"/>
              <a:t> </a:t>
            </a:r>
            <a:r>
              <a:rPr lang="es-PE" dirty="0" err="1"/>
              <a:t>leave</a:t>
            </a:r>
            <a:r>
              <a:rPr lang="es-PE" dirty="0"/>
              <a:t>, </a:t>
            </a:r>
            <a:r>
              <a:rPr lang="es-PE" dirty="0" err="1"/>
              <a:t>this</a:t>
            </a:r>
            <a:r>
              <a:rPr lang="es-PE" dirty="0"/>
              <a:t> </a:t>
            </a:r>
            <a:r>
              <a:rPr lang="es-PE" dirty="0" err="1"/>
              <a:t>is</a:t>
            </a:r>
            <a:r>
              <a:rPr lang="es-PE" dirty="0"/>
              <a:t> </a:t>
            </a:r>
            <a:r>
              <a:rPr lang="es-PE" dirty="0" err="1"/>
              <a:t>all</a:t>
            </a:r>
            <a:r>
              <a:rPr lang="es-PE" dirty="0"/>
              <a:t> </a:t>
            </a:r>
            <a:r>
              <a:rPr lang="es-PE" dirty="0" err="1"/>
              <a:t>you</a:t>
            </a:r>
            <a:r>
              <a:rPr lang="es-PE" dirty="0"/>
              <a:t> </a:t>
            </a:r>
            <a:r>
              <a:rPr lang="es-PE" dirty="0" err="1"/>
              <a:t>need</a:t>
            </a:r>
            <a:r>
              <a:rPr lang="es-PE" dirty="0"/>
              <a:t> </a:t>
            </a:r>
            <a:r>
              <a:rPr lang="es-PE" dirty="0" err="1"/>
              <a:t>to</a:t>
            </a:r>
            <a:r>
              <a:rPr lang="es-PE" dirty="0"/>
              <a:t> </a:t>
            </a:r>
            <a:r>
              <a:rPr lang="es-PE" dirty="0" err="1"/>
              <a:t>know</a:t>
            </a:r>
            <a:endParaRPr lang="en-US" dirty="0"/>
          </a:p>
        </p:txBody>
      </p:sp>
      <p:sp>
        <p:nvSpPr>
          <p:cNvPr id="4" name="Slide Number Placeholder 3"/>
          <p:cNvSpPr>
            <a:spLocks noGrp="1"/>
          </p:cNvSpPr>
          <p:nvPr>
            <p:ph type="sldNum" sz="quarter" idx="5"/>
          </p:nvPr>
        </p:nvSpPr>
        <p:spPr/>
        <p:txBody>
          <a:bodyPr/>
          <a:lstStyle/>
          <a:p>
            <a:fld id="{179A8541-1436-43E0-BB3F-F9082250FC39}" type="slidenum">
              <a:rPr lang="en-US" smtClean="0"/>
              <a:t>2</a:t>
            </a:fld>
            <a:endParaRPr lang="en-US"/>
          </a:p>
        </p:txBody>
      </p:sp>
    </p:spTree>
    <p:extLst>
      <p:ext uri="{BB962C8B-B14F-4D97-AF65-F5344CB8AC3E}">
        <p14:creationId xmlns:p14="http://schemas.microsoft.com/office/powerpoint/2010/main" val="983583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 - A valid question around IPV during pandemic must address if only women were more prone to suffer IPV by their male counterparts</a:t>
            </a:r>
            <a:endParaRPr lang="en-US" dirty="0"/>
          </a:p>
        </p:txBody>
      </p:sp>
      <p:sp>
        <p:nvSpPr>
          <p:cNvPr id="4" name="Slide Number Placeholder 3"/>
          <p:cNvSpPr>
            <a:spLocks noGrp="1"/>
          </p:cNvSpPr>
          <p:nvPr>
            <p:ph type="sldNum" sz="quarter" idx="5"/>
          </p:nvPr>
        </p:nvSpPr>
        <p:spPr/>
        <p:txBody>
          <a:bodyPr/>
          <a:lstStyle/>
          <a:p>
            <a:fld id="{179A8541-1436-43E0-BB3F-F9082250FC39}" type="slidenum">
              <a:rPr lang="en-US" smtClean="0"/>
              <a:t>25</a:t>
            </a:fld>
            <a:endParaRPr lang="en-US"/>
          </a:p>
        </p:txBody>
      </p:sp>
    </p:spTree>
    <p:extLst>
      <p:ext uri="{BB962C8B-B14F-4D97-AF65-F5344CB8AC3E}">
        <p14:creationId xmlns:p14="http://schemas.microsoft.com/office/powerpoint/2010/main" val="1791306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just" defTabSz="914400" rtl="0" eaLnBrk="1" fontAlgn="auto" latinLnBrk="0" hangingPunct="1">
              <a:lnSpc>
                <a:spcPct val="100000"/>
              </a:lnSpc>
              <a:spcBef>
                <a:spcPts val="0"/>
              </a:spcBef>
              <a:spcAft>
                <a:spcPts val="960"/>
              </a:spcAft>
              <a:buClrTx/>
              <a:buSzTx/>
              <a:buFontTx/>
              <a:buChar char="-"/>
              <a:tabLst/>
              <a:defRPr/>
            </a:pPr>
            <a:r>
              <a:rPr lang="en-US" sz="1200" kern="0" dirty="0">
                <a:solidFill>
                  <a:srgbClr val="353435"/>
                </a:solidFill>
                <a:latin typeface="Roboto" panose="02000000000000000000" pitchFamily="2" charset="0"/>
                <a:ea typeface="Roboto" panose="02000000000000000000" pitchFamily="2" charset="0"/>
                <a:cs typeface="Poppins" pitchFamily="2" charset="77"/>
              </a:rPr>
              <a:t>More calls or more violence? First-time or repeated victims? </a:t>
            </a:r>
          </a:p>
          <a:p>
            <a:pPr marL="285750" marR="0" lvl="0" indent="-285750" algn="just" defTabSz="914400" rtl="0" eaLnBrk="1" fontAlgn="auto" latinLnBrk="0" hangingPunct="1">
              <a:lnSpc>
                <a:spcPct val="100000"/>
              </a:lnSpc>
              <a:spcBef>
                <a:spcPts val="0"/>
              </a:spcBef>
              <a:spcAft>
                <a:spcPts val="960"/>
              </a:spcAft>
              <a:buClrTx/>
              <a:buSzTx/>
              <a:buFontTx/>
              <a:buChar char="-"/>
              <a:tabLst/>
              <a:defRPr/>
            </a:pPr>
            <a:r>
              <a:rPr lang="en-US" sz="1200" b="1" kern="0" dirty="0">
                <a:solidFill>
                  <a:srgbClr val="353435"/>
                </a:solidFill>
                <a:latin typeface="Roboto" panose="02000000000000000000" pitchFamily="2" charset="0"/>
                <a:ea typeface="Roboto" panose="02000000000000000000" pitchFamily="2" charset="0"/>
                <a:cs typeface="Poppins" pitchFamily="2" charset="77"/>
              </a:rPr>
              <a:t>Increased time at home, stress and aggression. </a:t>
            </a:r>
            <a:r>
              <a:rPr lang="en-US" sz="1200" kern="0" dirty="0">
                <a:solidFill>
                  <a:srgbClr val="353435"/>
                </a:solidFill>
                <a:latin typeface="Roboto" panose="02000000000000000000" pitchFamily="2" charset="0"/>
                <a:ea typeface="Roboto" panose="02000000000000000000" pitchFamily="2" charset="0"/>
                <a:cs typeface="Poppins" pitchFamily="2" charset="77"/>
              </a:rPr>
              <a:t>In line with theories of routine activities and control</a:t>
            </a:r>
          </a:p>
          <a:p>
            <a:pPr marL="285750" marR="0" lvl="0" indent="-285750" algn="just" defTabSz="914400" rtl="0" eaLnBrk="1" fontAlgn="auto" latinLnBrk="0" hangingPunct="1">
              <a:lnSpc>
                <a:spcPct val="100000"/>
              </a:lnSpc>
              <a:spcBef>
                <a:spcPts val="0"/>
              </a:spcBef>
              <a:spcAft>
                <a:spcPts val="960"/>
              </a:spcAft>
              <a:buClrTx/>
              <a:buSzTx/>
              <a:buFontTx/>
              <a:buChar char="-"/>
              <a:tabLst/>
              <a:defRPr/>
            </a:pPr>
            <a:r>
              <a:rPr lang="en-US" sz="1200" kern="0" dirty="0">
                <a:solidFill>
                  <a:srgbClr val="353435"/>
                </a:solidFill>
                <a:latin typeface="Roboto" panose="02000000000000000000" pitchFamily="2" charset="0"/>
                <a:ea typeface="Roboto" panose="02000000000000000000" pitchFamily="2" charset="0"/>
                <a:cs typeface="Poppins" pitchFamily="2" charset="77"/>
              </a:rPr>
              <a:t>Inverted-U shape effects led by psychological IPV. Initial call drop attributed to physical IPV. </a:t>
            </a:r>
          </a:p>
          <a:p>
            <a:pPr marL="285750" marR="0" lvl="0" indent="-285750" algn="just" defTabSz="914400" rtl="0" eaLnBrk="1" fontAlgn="auto" latinLnBrk="0" hangingPunct="1">
              <a:lnSpc>
                <a:spcPct val="100000"/>
              </a:lnSpc>
              <a:spcBef>
                <a:spcPts val="0"/>
              </a:spcBef>
              <a:spcAft>
                <a:spcPts val="960"/>
              </a:spcAft>
              <a:buClrTx/>
              <a:buSzTx/>
              <a:buFontTx/>
              <a:buChar char="-"/>
              <a:tabLst/>
              <a:defRPr/>
            </a:pPr>
            <a:r>
              <a:rPr lang="en-US" sz="1200" kern="0" dirty="0">
                <a:solidFill>
                  <a:srgbClr val="353435"/>
                </a:solidFill>
                <a:latin typeface="Roboto" panose="02000000000000000000" pitchFamily="2" charset="0"/>
                <a:ea typeface="Roboto" panose="02000000000000000000" pitchFamily="2" charset="0"/>
                <a:cs typeface="Poppins" pitchFamily="2" charset="77"/>
              </a:rPr>
              <a:t>Qualitative and int. evidence suggests it has not decreased</a:t>
            </a:r>
          </a:p>
          <a:p>
            <a:pPr marL="285750" marR="0" lvl="0" indent="-285750" algn="just" defTabSz="914400" rtl="0" eaLnBrk="1" fontAlgn="auto" latinLnBrk="0" hangingPunct="1">
              <a:lnSpc>
                <a:spcPct val="100000"/>
              </a:lnSpc>
              <a:spcBef>
                <a:spcPts val="0"/>
              </a:spcBef>
              <a:spcAft>
                <a:spcPts val="960"/>
              </a:spcAft>
              <a:buClrTx/>
              <a:buSzTx/>
              <a:buFontTx/>
              <a:buChar char="-"/>
              <a:tabLst/>
              <a:defRPr/>
            </a:pPr>
            <a:r>
              <a:rPr lang="en-US" sz="1200" kern="0" dirty="0">
                <a:solidFill>
                  <a:srgbClr val="353435"/>
                </a:solidFill>
                <a:latin typeface="Roboto" panose="02000000000000000000" pitchFamily="2" charset="0"/>
                <a:ea typeface="Roboto" panose="02000000000000000000" pitchFamily="2" charset="0"/>
                <a:cs typeface="Poppins" pitchFamily="2" charset="77"/>
              </a:rPr>
              <a:t>Prior violence, isolation, and drugs. M</a:t>
            </a:r>
            <a:r>
              <a:rPr lang="en-US" sz="1200" b="1" kern="0" dirty="0">
                <a:solidFill>
                  <a:srgbClr val="353435"/>
                </a:solidFill>
                <a:latin typeface="Roboto" panose="02000000000000000000" pitchFamily="2" charset="0"/>
                <a:ea typeface="Roboto" panose="02000000000000000000" pitchFamily="2" charset="0"/>
                <a:cs typeface="Poppins" pitchFamily="2" charset="77"/>
              </a:rPr>
              <a:t>ay  be driving the results.</a:t>
            </a:r>
            <a:endParaRPr lang="en-US" sz="1200" kern="0" dirty="0">
              <a:solidFill>
                <a:srgbClr val="353435"/>
              </a:solidFill>
              <a:latin typeface="Roboto" panose="02000000000000000000" pitchFamily="2" charset="0"/>
              <a:ea typeface="Roboto" panose="02000000000000000000" pitchFamily="2" charset="0"/>
              <a:cs typeface="Poppins" pitchFamily="2" charset="77"/>
            </a:endParaRPr>
          </a:p>
          <a:p>
            <a:pPr marL="285750" marR="0" lvl="0" indent="-285750" algn="just" defTabSz="914400" rtl="0" eaLnBrk="1" fontAlgn="auto" latinLnBrk="0" hangingPunct="1">
              <a:lnSpc>
                <a:spcPct val="100000"/>
              </a:lnSpc>
              <a:spcBef>
                <a:spcPts val="0"/>
              </a:spcBef>
              <a:spcAft>
                <a:spcPts val="960"/>
              </a:spcAft>
              <a:buClrTx/>
              <a:buSzTx/>
              <a:buFontTx/>
              <a:buChar char="-"/>
              <a:tabLst/>
              <a:defRPr/>
            </a:pPr>
            <a:r>
              <a:rPr lang="en-US" sz="1200" kern="0" dirty="0">
                <a:solidFill>
                  <a:srgbClr val="353435"/>
                </a:solidFill>
                <a:latin typeface="Roboto" panose="02000000000000000000" pitchFamily="2" charset="0"/>
                <a:ea typeface="Roboto" panose="02000000000000000000" pitchFamily="2" charset="0"/>
                <a:cs typeface="Poppins" pitchFamily="2" charset="77"/>
              </a:rPr>
              <a:t>Need for evidence on consequences, to inform debates. Future crises</a:t>
            </a:r>
          </a:p>
          <a:p>
            <a:pPr marL="285750" marR="0" lvl="0" indent="-285750" algn="just" defTabSz="914400" rtl="0" eaLnBrk="1" fontAlgn="auto" latinLnBrk="0" hangingPunct="1">
              <a:lnSpc>
                <a:spcPct val="100000"/>
              </a:lnSpc>
              <a:spcBef>
                <a:spcPts val="0"/>
              </a:spcBef>
              <a:spcAft>
                <a:spcPts val="960"/>
              </a:spcAft>
              <a:buClrTx/>
              <a:buSzTx/>
              <a:buFontTx/>
              <a:buChar char="-"/>
              <a:tabLst/>
              <a:defRPr/>
            </a:pPr>
            <a:endParaRPr lang="en-US" sz="1200" kern="0" dirty="0">
              <a:solidFill>
                <a:srgbClr val="353435"/>
              </a:solidFill>
              <a:latin typeface="Roboto" panose="02000000000000000000" pitchFamily="2" charset="0"/>
              <a:ea typeface="Roboto" panose="02000000000000000000" pitchFamily="2" charset="0"/>
              <a:cs typeface="Poppins" pitchFamily="2" charset="77"/>
            </a:endParaRPr>
          </a:p>
          <a:p>
            <a:pPr marL="285750" marR="0" lvl="0" indent="-285750" algn="just" defTabSz="914400" rtl="0" eaLnBrk="1" fontAlgn="auto" latinLnBrk="0" hangingPunct="1">
              <a:lnSpc>
                <a:spcPct val="100000"/>
              </a:lnSpc>
              <a:spcBef>
                <a:spcPts val="0"/>
              </a:spcBef>
              <a:spcAft>
                <a:spcPts val="960"/>
              </a:spcAft>
              <a:buClrTx/>
              <a:buSzTx/>
              <a:buFontTx/>
              <a:buChar char="-"/>
              <a:tabLst/>
              <a:defRPr/>
            </a:pPr>
            <a:endParaRPr lang="en-US" sz="1200" kern="0" dirty="0">
              <a:solidFill>
                <a:srgbClr val="353435"/>
              </a:solidFill>
              <a:latin typeface="Roboto" panose="02000000000000000000" pitchFamily="2" charset="0"/>
              <a:ea typeface="Roboto" panose="02000000000000000000" pitchFamily="2" charset="0"/>
              <a:cs typeface="Poppins" pitchFamily="2" charset="77"/>
            </a:endParaRPr>
          </a:p>
          <a:p>
            <a:pPr marL="285750" marR="0" lvl="0" indent="-285750" algn="just" defTabSz="914400" rtl="0" eaLnBrk="1" fontAlgn="auto" latinLnBrk="0" hangingPunct="1">
              <a:lnSpc>
                <a:spcPct val="100000"/>
              </a:lnSpc>
              <a:spcBef>
                <a:spcPts val="0"/>
              </a:spcBef>
              <a:spcAft>
                <a:spcPts val="960"/>
              </a:spcAft>
              <a:buClrTx/>
              <a:buSzTx/>
              <a:buFontTx/>
              <a:buChar char="-"/>
              <a:tabLst/>
              <a:defRPr/>
            </a:pPr>
            <a:endParaRPr lang="en-US" sz="1200" kern="0" dirty="0">
              <a:solidFill>
                <a:srgbClr val="353435"/>
              </a:solidFill>
              <a:latin typeface="Roboto" panose="02000000000000000000" pitchFamily="2" charset="0"/>
              <a:ea typeface="Roboto" panose="02000000000000000000" pitchFamily="2" charset="0"/>
              <a:cs typeface="Poppins" pitchFamily="2" charset="77"/>
            </a:endParaRPr>
          </a:p>
          <a:p>
            <a:pPr marL="285750" marR="0" lvl="0" indent="-285750" algn="just" defTabSz="914400" rtl="0" eaLnBrk="1" fontAlgn="auto" latinLnBrk="0" hangingPunct="1">
              <a:lnSpc>
                <a:spcPct val="100000"/>
              </a:lnSpc>
              <a:spcBef>
                <a:spcPts val="0"/>
              </a:spcBef>
              <a:spcAft>
                <a:spcPts val="960"/>
              </a:spcAft>
              <a:buClrTx/>
              <a:buSzTx/>
              <a:buFontTx/>
              <a:buChar char="-"/>
              <a:tabLst/>
              <a:defRPr/>
            </a:pPr>
            <a:endParaRPr kumimoji="0" lang="en-US" sz="1200" i="0" u="none" strike="noStrike" kern="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Poppins" pitchFamily="2" charset="77"/>
            </a:endParaRPr>
          </a:p>
          <a:p>
            <a:pPr marL="285750" marR="0" indent="-285750" algn="just">
              <a:spcBef>
                <a:spcPts val="0"/>
              </a:spcBef>
              <a:spcAft>
                <a:spcPts val="960"/>
              </a:spcAft>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B2D78-A350-4F43-AD59-1BBA6D2954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709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just">
              <a:spcBef>
                <a:spcPts val="0"/>
              </a:spcBef>
              <a:spcAft>
                <a:spcPts val="960"/>
              </a:spcAft>
              <a:buFontTx/>
              <a:buChar char="-"/>
            </a:pPr>
            <a:r>
              <a:rPr lang="en-US" sz="1800" dirty="0">
                <a:solidFill>
                  <a:srgbClr val="000000"/>
                </a:solidFill>
                <a:effectLst/>
                <a:latin typeface="Calibri" panose="020F0502020204030204" pitchFamily="34" charset="0"/>
                <a:ea typeface="Times New Roman" panose="02020603050405020304" pitchFamily="18" charset="0"/>
              </a:rPr>
              <a:t>Peru has been one of the countries hardest hit by COVID-19 and is a country with high rates of intimate partner violence. </a:t>
            </a:r>
          </a:p>
          <a:p>
            <a:pPr marL="285750" marR="0" indent="-285750" algn="just">
              <a:spcBef>
                <a:spcPts val="0"/>
              </a:spcBef>
              <a:spcAft>
                <a:spcPts val="960"/>
              </a:spcAft>
              <a:buFontTx/>
              <a:buChar char="-"/>
            </a:pPr>
            <a:r>
              <a:rPr lang="en-US" sz="1800" dirty="0">
                <a:solidFill>
                  <a:srgbClr val="000000"/>
                </a:solidFill>
                <a:effectLst/>
                <a:latin typeface="Calibri" panose="020F0502020204030204" pitchFamily="34" charset="0"/>
                <a:ea typeface="Times New Roman" panose="02020603050405020304" pitchFamily="18" charset="0"/>
              </a:rPr>
              <a:t>The objective of this study was to evaluate the impact of pandemic-related lockdowns on intimate partner violence in Peru and identify the mechanisms behind these effects. </a:t>
            </a:r>
          </a:p>
          <a:p>
            <a:pPr marL="285750" marR="0" indent="-285750" algn="just">
              <a:spcBef>
                <a:spcPts val="0"/>
              </a:spcBef>
              <a:spcAft>
                <a:spcPts val="960"/>
              </a:spcAft>
              <a:buFontTx/>
              <a:buChar char="-"/>
            </a:pPr>
            <a:r>
              <a:rPr lang="en-US" sz="1800" dirty="0">
                <a:solidFill>
                  <a:srgbClr val="000000"/>
                </a:solidFill>
                <a:effectLst/>
                <a:latin typeface="Calibri" panose="020F0502020204030204" pitchFamily="34" charset="0"/>
                <a:ea typeface="Times New Roman" panose="02020603050405020304" pitchFamily="18" charset="0"/>
              </a:rPr>
              <a:t>Analysis uses administrative records of calls received by </a:t>
            </a:r>
            <a:r>
              <a:rPr lang="en-US" sz="1800" i="1" dirty="0">
                <a:effectLst/>
                <a:latin typeface="Times New Roman" panose="02020603050405020304" pitchFamily="18" charset="0"/>
                <a:ea typeface="Times New Roman" panose="02020603050405020304" pitchFamily="18" charset="0"/>
              </a:rPr>
              <a:t>L100</a:t>
            </a:r>
            <a:r>
              <a:rPr lang="en-US" sz="1800" dirty="0">
                <a:effectLst/>
                <a:latin typeface="Times New Roman" panose="02020603050405020304" pitchFamily="18" charset="0"/>
                <a:ea typeface="Times New Roman" panose="02020603050405020304" pitchFamily="18" charset="0"/>
              </a:rPr>
              <a:t>, the only telephone service for victims of violence in the country. </a:t>
            </a:r>
          </a:p>
          <a:p>
            <a:pPr marL="285750" marR="0" indent="-285750" algn="just">
              <a:spcBef>
                <a:spcPts val="0"/>
              </a:spcBef>
              <a:spcAft>
                <a:spcPts val="960"/>
              </a:spcAft>
              <a:buFontTx/>
              <a:buChar char="-"/>
            </a:pPr>
            <a:r>
              <a:rPr lang="en-US" sz="1800" dirty="0">
                <a:effectLst/>
                <a:latin typeface="Times New Roman" panose="02020603050405020304" pitchFamily="18" charset="0"/>
                <a:ea typeface="Times New Roman" panose="02020603050405020304" pitchFamily="18" charset="0"/>
              </a:rPr>
              <a:t>Unlike previous studies, the effects of confinement measures on intimate partner violence are differentiated according to the types of violence (psychological, physical, and sexual).</a:t>
            </a:r>
          </a:p>
          <a:p>
            <a:pPr marL="285750" marR="0" indent="-285750" algn="just">
              <a:spcBef>
                <a:spcPts val="0"/>
              </a:spcBef>
              <a:spcAft>
                <a:spcPts val="960"/>
              </a:spcAft>
              <a:buFontTx/>
              <a:buChar char="-"/>
            </a:pPr>
            <a:r>
              <a:rPr lang="en-US" sz="1800" dirty="0">
                <a:solidFill>
                  <a:srgbClr val="000000"/>
                </a:solidFill>
                <a:effectLst/>
                <a:latin typeface="Calibri" panose="020F0502020204030204" pitchFamily="34" charset="0"/>
                <a:ea typeface="Calibri" panose="020F0502020204030204" pitchFamily="34" charset="0"/>
              </a:rPr>
              <a:t>As far as we are concerned, this work is the first to identify dynamic effects over almost one year of the pandemic for intimate partner violence using national-level data. </a:t>
            </a:r>
          </a:p>
          <a:p>
            <a:pPr marL="285750" marR="0" indent="-285750" algn="just">
              <a:spcBef>
                <a:spcPts val="0"/>
              </a:spcBef>
              <a:spcAft>
                <a:spcPts val="960"/>
              </a:spcAft>
              <a:buFontTx/>
              <a:buChar char="-"/>
            </a:pPr>
            <a:r>
              <a:rPr lang="en-US" sz="1800" dirty="0">
                <a:solidFill>
                  <a:srgbClr val="000000"/>
                </a:solidFill>
                <a:effectLst/>
                <a:latin typeface="Calibri" panose="020F0502020204030204" pitchFamily="34" charset="0"/>
                <a:ea typeface="Calibri" panose="020F0502020204030204" pitchFamily="34" charset="0"/>
              </a:rPr>
              <a:t>Limitations. Although the records from </a:t>
            </a:r>
            <a:r>
              <a:rPr lang="en-US" i="1" dirty="0" err="1">
                <a:effectLst/>
              </a:rPr>
              <a:t>Línea</a:t>
            </a:r>
            <a:r>
              <a:rPr lang="en-US" i="1" dirty="0">
                <a:effectLst/>
              </a:rPr>
              <a:t> 100</a:t>
            </a:r>
            <a:r>
              <a:rPr lang="en-US" dirty="0">
                <a:effectLst/>
              </a:rPr>
              <a:t> are valuable, it is important to note that they do not represent the prevalence of IPV in the general population. </a:t>
            </a:r>
            <a:r>
              <a:rPr lang="en-US" sz="1800" dirty="0">
                <a:solidFill>
                  <a:srgbClr val="000000"/>
                </a:solidFill>
                <a:effectLst/>
                <a:latin typeface="Calibri" panose="020F0502020204030204" pitchFamily="34" charset="0"/>
                <a:ea typeface="Calibri" panose="020F0502020204030204" pitchFamily="34" charset="0"/>
              </a:rPr>
              <a:t>certain forms of violence may be underrepresented, self selection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B2D78-A350-4F43-AD59-1BBA6D2954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306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s-PE" dirty="0" err="1"/>
              <a:t>Some</a:t>
            </a:r>
            <a:r>
              <a:rPr lang="es-PE" dirty="0"/>
              <a:t> </a:t>
            </a:r>
            <a:r>
              <a:rPr lang="es-PE" dirty="0" err="1"/>
              <a:t>numbers</a:t>
            </a:r>
            <a:r>
              <a:rPr lang="es-PE" dirty="0"/>
              <a:t> </a:t>
            </a:r>
            <a:r>
              <a:rPr lang="es-PE" dirty="0" err="1"/>
              <a:t>about</a:t>
            </a:r>
            <a:r>
              <a:rPr lang="es-PE" dirty="0"/>
              <a:t> IPV in </a:t>
            </a:r>
            <a:r>
              <a:rPr lang="es-PE" dirty="0" err="1"/>
              <a:t>Peru</a:t>
            </a:r>
            <a:r>
              <a:rPr lang="es-PE" dirty="0"/>
              <a:t> </a:t>
            </a:r>
          </a:p>
          <a:p>
            <a:pPr marL="171450" indent="-171450">
              <a:buFontTx/>
              <a:buChar char="-"/>
            </a:pPr>
            <a:r>
              <a:rPr lang="es-PE" dirty="0" err="1"/>
              <a:t>Very</a:t>
            </a:r>
            <a:r>
              <a:rPr lang="es-PE" dirty="0"/>
              <a:t> </a:t>
            </a:r>
            <a:r>
              <a:rPr lang="es-PE" dirty="0" err="1"/>
              <a:t>worrying</a:t>
            </a:r>
            <a:r>
              <a:rPr lang="es-PE" dirty="0"/>
              <a:t> </a:t>
            </a:r>
            <a:r>
              <a:rPr lang="es-PE" dirty="0" err="1"/>
              <a:t>situation</a:t>
            </a:r>
            <a:endParaRPr lang="es-PE" dirty="0"/>
          </a:p>
          <a:p>
            <a:pPr marL="171450" indent="-171450">
              <a:buFontTx/>
              <a:buChar char="-"/>
            </a:pPr>
            <a:r>
              <a:rPr lang="es-PE" dirty="0"/>
              <a:t>High </a:t>
            </a:r>
            <a:r>
              <a:rPr lang="es-PE" dirty="0" err="1"/>
              <a:t>increase</a:t>
            </a:r>
            <a:r>
              <a:rPr lang="es-PE" dirty="0"/>
              <a:t> in </a:t>
            </a:r>
            <a:r>
              <a:rPr lang="es-PE" dirty="0" err="1"/>
              <a:t>the</a:t>
            </a:r>
            <a:r>
              <a:rPr lang="es-PE" dirty="0"/>
              <a:t> </a:t>
            </a:r>
            <a:r>
              <a:rPr lang="es-PE" dirty="0" err="1"/>
              <a:t>last</a:t>
            </a:r>
            <a:r>
              <a:rPr lang="es-PE" dirty="0"/>
              <a:t> </a:t>
            </a:r>
            <a:r>
              <a:rPr lang="es-PE" dirty="0" err="1"/>
              <a:t>decade</a:t>
            </a:r>
            <a:endParaRPr lang="es-PE" dirty="0"/>
          </a:p>
          <a:p>
            <a:pPr marL="171450" indent="-171450">
              <a:buFontTx/>
              <a:buChar char="-"/>
            </a:pPr>
            <a:r>
              <a:rPr lang="es-PE" dirty="0" err="1"/>
              <a:t>Source</a:t>
            </a:r>
            <a:r>
              <a:rPr lang="es-PE" dirty="0"/>
              <a:t> DHS and Police </a:t>
            </a:r>
            <a:r>
              <a:rPr lang="es-PE" dirty="0" err="1"/>
              <a:t>reports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B2D78-A350-4F43-AD59-1BBA6D2954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419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s-PE" dirty="0"/>
              <a:t>L100 </a:t>
            </a:r>
            <a:r>
              <a:rPr lang="es-PE" dirty="0" err="1"/>
              <a:t>is</a:t>
            </a:r>
            <a:r>
              <a:rPr lang="es-PE" dirty="0"/>
              <a:t> </a:t>
            </a:r>
            <a:r>
              <a:rPr lang="es-PE" dirty="0" err="1"/>
              <a:t>part</a:t>
            </a:r>
            <a:r>
              <a:rPr lang="es-PE" dirty="0"/>
              <a:t> </a:t>
            </a:r>
            <a:r>
              <a:rPr lang="es-PE" dirty="0" err="1"/>
              <a:t>of</a:t>
            </a:r>
            <a:r>
              <a:rPr lang="es-PE" dirty="0"/>
              <a:t> </a:t>
            </a:r>
            <a:r>
              <a:rPr lang="es-PE" dirty="0" err="1"/>
              <a:t>the</a:t>
            </a:r>
            <a:r>
              <a:rPr lang="es-PE" dirty="0"/>
              <a:t> </a:t>
            </a:r>
            <a:r>
              <a:rPr lang="es-PE" dirty="0" err="1"/>
              <a:t>Ministry</a:t>
            </a:r>
            <a:r>
              <a:rPr lang="es-PE" dirty="0"/>
              <a:t> </a:t>
            </a:r>
            <a:r>
              <a:rPr lang="es-PE" dirty="0" err="1"/>
              <a:t>of</a:t>
            </a:r>
            <a:r>
              <a:rPr lang="es-PE" dirty="0"/>
              <a:t> </a:t>
            </a:r>
            <a:r>
              <a:rPr lang="es-PE" dirty="0" err="1"/>
              <a:t>Women</a:t>
            </a:r>
            <a:r>
              <a:rPr lang="es-PE" dirty="0"/>
              <a:t>, </a:t>
            </a:r>
            <a:r>
              <a:rPr lang="es-PE" dirty="0" err="1"/>
              <a:t>particularly</a:t>
            </a:r>
            <a:r>
              <a:rPr lang="es-PE" dirty="0"/>
              <a:t> </a:t>
            </a:r>
            <a:r>
              <a:rPr lang="es-PE" dirty="0" err="1"/>
              <a:t>program</a:t>
            </a:r>
            <a:r>
              <a:rPr lang="es-PE" dirty="0"/>
              <a:t> </a:t>
            </a:r>
            <a:r>
              <a:rPr lang="es-PE" dirty="0" err="1"/>
              <a:t>called</a:t>
            </a:r>
            <a:r>
              <a:rPr lang="es-PE" dirty="0"/>
              <a:t> Aurora </a:t>
            </a:r>
          </a:p>
          <a:p>
            <a:pPr marL="171450" indent="-171450">
              <a:buFontTx/>
              <a:buChar char="-"/>
            </a:pPr>
            <a:r>
              <a:rPr lang="es-PE" dirty="0" err="1"/>
              <a:t>One</a:t>
            </a:r>
            <a:r>
              <a:rPr lang="es-PE" dirty="0"/>
              <a:t> </a:t>
            </a:r>
            <a:r>
              <a:rPr lang="es-PE" dirty="0" err="1"/>
              <a:t>of</a:t>
            </a:r>
            <a:r>
              <a:rPr lang="es-PE" dirty="0"/>
              <a:t> </a:t>
            </a:r>
            <a:r>
              <a:rPr lang="es-PE" dirty="0" err="1"/>
              <a:t>the</a:t>
            </a:r>
            <a:r>
              <a:rPr lang="es-PE" dirty="0"/>
              <a:t> </a:t>
            </a:r>
            <a:r>
              <a:rPr lang="es-PE" dirty="0" err="1"/>
              <a:t>emblematic</a:t>
            </a:r>
            <a:r>
              <a:rPr lang="es-PE" dirty="0"/>
              <a:t> </a:t>
            </a:r>
            <a:r>
              <a:rPr lang="es-PE" dirty="0" err="1"/>
              <a:t>strategies</a:t>
            </a:r>
            <a:r>
              <a:rPr lang="es-PE" dirty="0"/>
              <a:t> </a:t>
            </a:r>
            <a:r>
              <a:rPr lang="es-PE" dirty="0" err="1"/>
              <a:t>to</a:t>
            </a:r>
            <a:r>
              <a:rPr lang="es-PE" dirty="0"/>
              <a:t> reduce IPV in </a:t>
            </a:r>
            <a:r>
              <a:rPr lang="es-PE" dirty="0" err="1"/>
              <a:t>the</a:t>
            </a:r>
            <a:r>
              <a:rPr lang="es-PE" dirty="0"/>
              <a:t> country </a:t>
            </a:r>
          </a:p>
          <a:p>
            <a:pPr marL="171450" indent="-171450">
              <a:buFontTx/>
              <a:buChar char="-"/>
            </a:pPr>
            <a:r>
              <a:rPr lang="es-PE" dirty="0" err="1"/>
              <a:t>Created</a:t>
            </a:r>
            <a:r>
              <a:rPr lang="es-PE" dirty="0"/>
              <a:t> in 2006 Digital </a:t>
            </a:r>
            <a:r>
              <a:rPr lang="es-PE" dirty="0" err="1"/>
              <a:t>admin</a:t>
            </a:r>
            <a:r>
              <a:rPr lang="es-PE" dirty="0"/>
              <a:t> </a:t>
            </a:r>
            <a:r>
              <a:rPr lang="es-PE" dirty="0" err="1"/>
              <a:t>registry</a:t>
            </a:r>
            <a:r>
              <a:rPr lang="es-PE" dirty="0"/>
              <a:t> </a:t>
            </a:r>
            <a:r>
              <a:rPr lang="es-PE" dirty="0" err="1"/>
              <a:t>since</a:t>
            </a:r>
            <a:r>
              <a:rPr lang="es-PE" dirty="0"/>
              <a:t> 2017 (</a:t>
            </a:r>
            <a:r>
              <a:rPr lang="es-PE" dirty="0" err="1"/>
              <a:t>very</a:t>
            </a:r>
            <a:r>
              <a:rPr lang="es-PE" dirty="0"/>
              <a:t> </a:t>
            </a:r>
            <a:r>
              <a:rPr lang="es-PE" dirty="0" err="1"/>
              <a:t>messy</a:t>
            </a:r>
            <a:r>
              <a:rPr lang="es-PE" dirty="0"/>
              <a:t>)</a:t>
            </a:r>
            <a:endParaRPr lang="en-US" dirty="0"/>
          </a:p>
        </p:txBody>
      </p:sp>
      <p:sp>
        <p:nvSpPr>
          <p:cNvPr id="4" name="Slide Number Placeholder 3"/>
          <p:cNvSpPr>
            <a:spLocks noGrp="1"/>
          </p:cNvSpPr>
          <p:nvPr>
            <p:ph type="sldNum" sz="quarter" idx="5"/>
          </p:nvPr>
        </p:nvSpPr>
        <p:spPr/>
        <p:txBody>
          <a:bodyPr/>
          <a:lstStyle/>
          <a:p>
            <a:fld id="{179A8541-1436-43E0-BB3F-F9082250FC39}" type="slidenum">
              <a:rPr lang="en-US" smtClean="0"/>
              <a:t>4</a:t>
            </a:fld>
            <a:endParaRPr lang="en-US"/>
          </a:p>
        </p:txBody>
      </p:sp>
    </p:spTree>
    <p:extLst>
      <p:ext uri="{BB962C8B-B14F-4D97-AF65-F5344CB8AC3E}">
        <p14:creationId xmlns:p14="http://schemas.microsoft.com/office/powerpoint/2010/main" val="1831068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Peru was one of the countries that first applied lockdowns and border closing as recommended by WHO</a:t>
            </a:r>
          </a:p>
          <a:p>
            <a:pPr marL="171450" indent="-171450">
              <a:buFontTx/>
              <a:buChar char="-"/>
            </a:pPr>
            <a:r>
              <a:rPr lang="en-US" dirty="0"/>
              <a:t>Health system was precarious. Informality as high as 70% (no health coverage)</a:t>
            </a:r>
          </a:p>
          <a:p>
            <a:pPr marL="171450" indent="-171450">
              <a:buFontTx/>
              <a:buChar char="-"/>
            </a:pPr>
            <a:r>
              <a:rPr lang="en-US" dirty="0"/>
              <a:t>Dichotomy between saving the economy and saving lives</a:t>
            </a:r>
          </a:p>
          <a:p>
            <a:pPr marL="171450" indent="-171450">
              <a:buFontTx/>
              <a:buChar char="-"/>
            </a:pPr>
            <a:r>
              <a:rPr lang="en-US" dirty="0"/>
              <a:t>Peru lost both ↑ 10 pp poverty, ↓ 11pp GDP</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79A8541-1436-43E0-BB3F-F9082250FC39}" type="slidenum">
              <a:rPr lang="en-US" smtClean="0"/>
              <a:t>5</a:t>
            </a:fld>
            <a:endParaRPr lang="en-US"/>
          </a:p>
        </p:txBody>
      </p:sp>
    </p:spTree>
    <p:extLst>
      <p:ext uri="{BB962C8B-B14F-4D97-AF65-F5344CB8AC3E}">
        <p14:creationId xmlns:p14="http://schemas.microsoft.com/office/powerpoint/2010/main" val="331178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Few reasons for being in street: medical emergency, medical attention, drugstore, groceries, bank, etc.</a:t>
            </a:r>
          </a:p>
          <a:p>
            <a:pPr marL="171450" indent="-171450">
              <a:buFontTx/>
              <a:buChar char="-"/>
            </a:pPr>
            <a:r>
              <a:rPr lang="en-US" dirty="0"/>
              <a:t>Police and military on the streets. Jail time for </a:t>
            </a:r>
            <a:r>
              <a:rPr lang="en-US" dirty="0" err="1"/>
              <a:t>defiers</a:t>
            </a:r>
            <a:endParaRPr lang="en-US" dirty="0"/>
          </a:p>
        </p:txBody>
      </p:sp>
      <p:sp>
        <p:nvSpPr>
          <p:cNvPr id="4" name="Slide Number Placeholder 3"/>
          <p:cNvSpPr>
            <a:spLocks noGrp="1"/>
          </p:cNvSpPr>
          <p:nvPr>
            <p:ph type="sldNum" sz="quarter" idx="5"/>
          </p:nvPr>
        </p:nvSpPr>
        <p:spPr/>
        <p:txBody>
          <a:bodyPr/>
          <a:lstStyle/>
          <a:p>
            <a:fld id="{179A8541-1436-43E0-BB3F-F9082250FC39}" type="slidenum">
              <a:rPr lang="en-US" smtClean="0"/>
              <a:t>7</a:t>
            </a:fld>
            <a:endParaRPr lang="en-US"/>
          </a:p>
        </p:txBody>
      </p:sp>
    </p:spTree>
    <p:extLst>
      <p:ext uri="{BB962C8B-B14F-4D97-AF65-F5344CB8AC3E}">
        <p14:creationId xmlns:p14="http://schemas.microsoft.com/office/powerpoint/2010/main" val="1089439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kumimoji="0" lang="en-US" sz="1200" b="1" i="0" u="none" strike="noStrike" kern="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Poppins" pitchFamily="2" charset="77"/>
              </a:rPr>
              <a:t>Routine activity theory: </a:t>
            </a:r>
            <a:r>
              <a:rPr kumimoji="0" lang="en-US" sz="1200" b="0" i="0" u="none" strike="noStrike" kern="0" cap="none" spc="0" normalizeH="0" baseline="0" noProof="0" dirty="0" err="1">
                <a:ln>
                  <a:noFill/>
                </a:ln>
                <a:solidFill>
                  <a:srgbClr val="353435"/>
                </a:solidFill>
                <a:effectLst/>
                <a:uLnTx/>
                <a:uFillTx/>
                <a:latin typeface="Roboto" panose="02000000000000000000" pitchFamily="2" charset="0"/>
                <a:ea typeface="Roboto" panose="02000000000000000000" pitchFamily="2" charset="0"/>
                <a:cs typeface="Poppins" pitchFamily="2" charset="77"/>
              </a:rPr>
              <a:t>crimen</a:t>
            </a:r>
            <a:r>
              <a:rPr kumimoji="0" lang="en-US" sz="1200" b="0" i="0" u="none" strike="noStrike" kern="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Poppins" pitchFamily="2" charset="77"/>
              </a:rPr>
              <a:t> theory, event occurs because combo of likely offender + suitable target + absence of capable guardian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es-ES" sz="1200" b="0" i="0" u="none" strike="noStrike" kern="1200" cap="none" spc="0" normalizeH="0" baseline="0" noProof="0" dirty="0" err="1">
                <a:ln>
                  <a:noFill/>
                </a:ln>
                <a:solidFill>
                  <a:srgbClr val="000000"/>
                </a:solidFill>
                <a:effectLst/>
                <a:uLnTx/>
                <a:uFillTx/>
                <a:latin typeface="Roboto"/>
                <a:ea typeface="+mn-ea"/>
                <a:cs typeface="+mn-cs"/>
              </a:rPr>
              <a:t>Card</a:t>
            </a:r>
            <a:r>
              <a:rPr kumimoji="0" lang="es-ES" sz="1200" b="0" i="0" u="none" strike="noStrike" kern="1200" cap="none" spc="0" normalizeH="0" baseline="0" noProof="0" dirty="0">
                <a:ln>
                  <a:noFill/>
                </a:ln>
                <a:solidFill>
                  <a:srgbClr val="000000"/>
                </a:solidFill>
                <a:effectLst/>
                <a:uLnTx/>
                <a:uFillTx/>
                <a:latin typeface="Roboto"/>
                <a:ea typeface="+mn-ea"/>
                <a:cs typeface="+mn-cs"/>
              </a:rPr>
              <a:t> &amp; Dahl, 2011</a:t>
            </a:r>
            <a:r>
              <a:rPr kumimoji="0" lang="en-US" sz="1200" b="0" i="0" u="none" strike="noStrike" kern="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Poppins" pitchFamily="2" charset="77"/>
              </a:rPr>
              <a:t>: F</a:t>
            </a:r>
            <a:r>
              <a:rPr lang="en-US" sz="1800" b="0" i="0" dirty="0" err="1">
                <a:solidFill>
                  <a:srgbClr val="000000"/>
                </a:solidFill>
                <a:effectLst/>
                <a:latin typeface="Cambria" panose="02040503050406030204" pitchFamily="18" charset="0"/>
              </a:rPr>
              <a:t>amily</a:t>
            </a:r>
            <a:r>
              <a:rPr lang="en-US" sz="1800" b="0" i="0" dirty="0">
                <a:solidFill>
                  <a:srgbClr val="000000"/>
                </a:solidFill>
                <a:effectLst/>
                <a:latin typeface="Cambria" panose="02040503050406030204" pitchFamily="18" charset="0"/>
              </a:rPr>
              <a:t> Violence and Football</a:t>
            </a:r>
          </a:p>
          <a:p>
            <a:pPr marL="171450" lvl="0" indent="-171450">
              <a:buFontTx/>
              <a:buChar char="-"/>
            </a:pPr>
            <a:r>
              <a:rPr lang="en-US" b="1" dirty="0"/>
              <a:t>Control tool</a:t>
            </a:r>
            <a:r>
              <a:rPr lang="en-US" dirty="0"/>
              <a:t>: </a:t>
            </a:r>
            <a:r>
              <a:rPr lang="en-US" b="0" i="0" dirty="0">
                <a:solidFill>
                  <a:srgbClr val="111111"/>
                </a:solidFill>
                <a:effectLst/>
                <a:latin typeface="Roboto" panose="02000000000000000000" pitchFamily="2" charset="0"/>
              </a:rPr>
              <a:t>Physical violence is viewed as both a source of direct gratification and as an instrument for controlling the victim's behavior. Our model is a </a:t>
            </a:r>
            <a:r>
              <a:rPr lang="en-US" b="0" i="0" dirty="0" err="1">
                <a:solidFill>
                  <a:srgbClr val="111111"/>
                </a:solidFill>
                <a:effectLst/>
                <a:latin typeface="Roboto" panose="02000000000000000000" pitchFamily="2" charset="0"/>
              </a:rPr>
              <a:t>Stackleberg</a:t>
            </a:r>
            <a:r>
              <a:rPr lang="en-US" b="0" i="0" dirty="0">
                <a:solidFill>
                  <a:srgbClr val="111111"/>
                </a:solidFill>
                <a:effectLst/>
                <a:latin typeface="Roboto" panose="02000000000000000000" pitchFamily="2" charset="0"/>
              </a:rPr>
              <a:t> type model in which the assailant maximizes expected utility subject to the stochastic reaction function of the victim. </a:t>
            </a:r>
          </a:p>
          <a:p>
            <a:pPr marL="171450" lvl="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B2D78-A350-4F43-AD59-1BBA6D2954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58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B2D78-A350-4F43-AD59-1BBA6D2954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914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B2D78-A350-4F43-AD59-1BBA6D2954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597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16.emf"/></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Graphic">
    <p:spTree>
      <p:nvGrpSpPr>
        <p:cNvPr id="1" name=""/>
        <p:cNvGrpSpPr/>
        <p:nvPr/>
      </p:nvGrpSpPr>
      <p:grpSpPr>
        <a:xfrm>
          <a:off x="0" y="0"/>
          <a:ext cx="0" cy="0"/>
          <a:chOff x="0" y="0"/>
          <a:chExt cx="0" cy="0"/>
        </a:xfrm>
      </p:grpSpPr>
      <p:pic>
        <p:nvPicPr>
          <p:cNvPr id="4" name="Picture 3" descr="A picture containing radar chart&#10;&#10;Description automatically generated">
            <a:extLst>
              <a:ext uri="{FF2B5EF4-FFF2-40B4-BE49-F238E27FC236}">
                <a16:creationId xmlns:a16="http://schemas.microsoft.com/office/drawing/2014/main" id="{FC2526B8-7673-7240-BEC3-B4AA050A7E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A50C79-D2F3-402F-827A-20A23756586F}"/>
              </a:ext>
            </a:extLst>
          </p:cNvPr>
          <p:cNvSpPr>
            <a:spLocks noGrp="1"/>
          </p:cNvSpPr>
          <p:nvPr>
            <p:ph type="title" hasCustomPrompt="1"/>
          </p:nvPr>
        </p:nvSpPr>
        <p:spPr>
          <a:xfrm>
            <a:off x="987552" y="768096"/>
            <a:ext cx="8321040" cy="1673352"/>
          </a:xfrm>
        </p:spPr>
        <p:txBody>
          <a:bodyPr tIns="45720" bIns="45720" anchor="b"/>
          <a:lstStyle>
            <a:lvl1pPr>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marL="0" indent="0">
              <a:buNone/>
            </a:pPr>
            <a:r>
              <a:rPr lang="en-US" dirty="0"/>
              <a:t>Presentation Title Goes Here Lorem Ipsum Dolor Sit </a:t>
            </a:r>
            <a:r>
              <a:rPr lang="en-US" dirty="0" err="1"/>
              <a:t>Amet</a:t>
            </a:r>
            <a:r>
              <a:rPr lang="en-US" dirty="0"/>
              <a:t> </a:t>
            </a:r>
            <a:r>
              <a:rPr lang="en-US" dirty="0" err="1"/>
              <a:t>Infinit</a:t>
            </a:r>
            <a:endPar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9" name="Text Placeholder 14">
            <a:extLst>
              <a:ext uri="{FF2B5EF4-FFF2-40B4-BE49-F238E27FC236}">
                <a16:creationId xmlns:a16="http://schemas.microsoft.com/office/drawing/2014/main" id="{D581F7EE-05D4-E246-9985-10FE57511A90}"/>
              </a:ext>
            </a:extLst>
          </p:cNvPr>
          <p:cNvSpPr>
            <a:spLocks noGrp="1"/>
          </p:cNvSpPr>
          <p:nvPr>
            <p:ph type="body" sz="quarter" idx="11" hasCustomPrompt="1"/>
          </p:nvPr>
        </p:nvSpPr>
        <p:spPr>
          <a:xfrm>
            <a:off x="1005754" y="3035142"/>
            <a:ext cx="8286527" cy="599835"/>
          </a:xfrm>
          <a:prstGeom prst="rect">
            <a:avLst/>
          </a:prstGeom>
        </p:spPr>
        <p:txBody>
          <a:bodyPr anchor="t"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Concise Subtitle Here</a:t>
            </a:r>
          </a:p>
        </p:txBody>
      </p:sp>
      <p:sp>
        <p:nvSpPr>
          <p:cNvPr id="12" name="Text Placeholder 16">
            <a:extLst>
              <a:ext uri="{FF2B5EF4-FFF2-40B4-BE49-F238E27FC236}">
                <a16:creationId xmlns:a16="http://schemas.microsoft.com/office/drawing/2014/main" id="{EF591F39-BE9E-1746-8735-9A5104247D1E}"/>
              </a:ext>
            </a:extLst>
          </p:cNvPr>
          <p:cNvSpPr>
            <a:spLocks noGrp="1"/>
          </p:cNvSpPr>
          <p:nvPr>
            <p:ph type="body" sz="quarter" idx="12" hasCustomPrompt="1"/>
          </p:nvPr>
        </p:nvSpPr>
        <p:spPr>
          <a:xfrm>
            <a:off x="1005754" y="3367158"/>
            <a:ext cx="3959225" cy="326874"/>
          </a:xfrm>
          <a:prstGeom prst="rect">
            <a:avLst/>
          </a:prstGeom>
        </p:spPr>
        <p:txBody>
          <a:bodyPr anchor="t" anchorCtr="0"/>
          <a:lstStyle>
            <a:lvl1pPr marL="0" indent="0">
              <a:spcBef>
                <a:spcPts val="0"/>
              </a:spcBef>
              <a:spcAft>
                <a:spcPts val="0"/>
              </a:spcAft>
              <a:buNone/>
              <a:defRPr sz="1400" b="1"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  Version Number</a:t>
            </a:r>
          </a:p>
        </p:txBody>
      </p:sp>
      <p:sp>
        <p:nvSpPr>
          <p:cNvPr id="13" name="Text Placeholder 19">
            <a:extLst>
              <a:ext uri="{FF2B5EF4-FFF2-40B4-BE49-F238E27FC236}">
                <a16:creationId xmlns:a16="http://schemas.microsoft.com/office/drawing/2014/main" id="{A2DCAB97-B581-5040-B998-40EA34D072F6}"/>
              </a:ext>
            </a:extLst>
          </p:cNvPr>
          <p:cNvSpPr>
            <a:spLocks noGrp="1"/>
          </p:cNvSpPr>
          <p:nvPr>
            <p:ph type="body" sz="quarter" idx="13" hasCustomPrompt="1"/>
          </p:nvPr>
        </p:nvSpPr>
        <p:spPr>
          <a:xfrm>
            <a:off x="1005754" y="3723468"/>
            <a:ext cx="3970337" cy="772332"/>
          </a:xfrm>
          <a:prstGeom prst="rect">
            <a:avLst/>
          </a:prstGeom>
        </p:spPr>
        <p:txBody>
          <a:bodyPr anchor="t" anchorCtr="0"/>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a:t>
            </a:r>
            <a:r>
              <a:rPr lang="en-US" dirty="0" err="1"/>
              <a:t>FirstName</a:t>
            </a:r>
            <a:r>
              <a:rPr lang="en-US" dirty="0"/>
              <a:t> </a:t>
            </a:r>
            <a:r>
              <a:rPr lang="en-US" dirty="0" err="1"/>
              <a:t>LastName</a:t>
            </a:r>
            <a:endParaRPr lang="en-US" dirty="0"/>
          </a:p>
          <a:p>
            <a:r>
              <a:rPr lang="en-US" dirty="0"/>
              <a:t>Presenter 2 </a:t>
            </a:r>
            <a:r>
              <a:rPr lang="en-US" dirty="0" err="1"/>
              <a:t>FirstName</a:t>
            </a:r>
            <a:r>
              <a:rPr lang="en-US" dirty="0"/>
              <a:t> </a:t>
            </a:r>
            <a:r>
              <a:rPr lang="en-US" dirty="0" err="1"/>
              <a:t>LastName</a:t>
            </a:r>
            <a:endParaRPr lang="en-US" dirty="0"/>
          </a:p>
        </p:txBody>
      </p:sp>
      <p:cxnSp>
        <p:nvCxnSpPr>
          <p:cNvPr id="14" name="Straight Connector 13">
            <a:extLst>
              <a:ext uri="{FF2B5EF4-FFF2-40B4-BE49-F238E27FC236}">
                <a16:creationId xmlns:a16="http://schemas.microsoft.com/office/drawing/2014/main" id="{D928D065-3D59-F34B-803D-F70A644A5BC2}"/>
              </a:ext>
            </a:extLst>
          </p:cNvPr>
          <p:cNvCxnSpPr>
            <a:cxnSpLocks/>
          </p:cNvCxnSpPr>
          <p:nvPr userDrawn="1"/>
        </p:nvCxnSpPr>
        <p:spPr>
          <a:xfrm>
            <a:off x="990600" y="2927418"/>
            <a:ext cx="578478"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E78B741-FF10-DA4D-88B6-153446D4D2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407" y="5553624"/>
            <a:ext cx="3318235" cy="1072560"/>
          </a:xfrm>
          <a:prstGeom prst="rect">
            <a:avLst/>
          </a:prstGeom>
        </p:spPr>
      </p:pic>
    </p:spTree>
    <p:extLst>
      <p:ext uri="{BB962C8B-B14F-4D97-AF65-F5344CB8AC3E}">
        <p14:creationId xmlns:p14="http://schemas.microsoft.com/office/powerpoint/2010/main" val="862290241"/>
      </p:ext>
    </p:extLst>
  </p:cSld>
  <p:clrMapOvr>
    <a:masterClrMapping/>
  </p:clrMapOvr>
  <p:extLst>
    <p:ext uri="{DCECCB84-F9BA-43D5-87BE-67443E8EF086}">
      <p15:sldGuideLst xmlns:p15="http://schemas.microsoft.com/office/powerpoint/2012/main">
        <p15:guide id="1" pos="62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8FA18-8E9A-41CE-89AC-686FD5FA93A6}"/>
              </a:ext>
            </a:extLst>
          </p:cNvPr>
          <p:cNvSpPr>
            <a:spLocks noGrp="1"/>
          </p:cNvSpPr>
          <p:nvPr>
            <p:ph type="title" hasCustomPrompt="1"/>
          </p:nvPr>
        </p:nvSpPr>
        <p:spPr/>
        <p:txBody>
          <a:bodyPr/>
          <a:lstStyle/>
          <a:p>
            <a:r>
              <a:rPr lang="en-US" dirty="0"/>
              <a:t>Section name  :  Page title</a:t>
            </a:r>
          </a:p>
        </p:txBody>
      </p:sp>
      <p:sp>
        <p:nvSpPr>
          <p:cNvPr id="6" name="Text Placeholder 5">
            <a:extLst>
              <a:ext uri="{FF2B5EF4-FFF2-40B4-BE49-F238E27FC236}">
                <a16:creationId xmlns:a16="http://schemas.microsoft.com/office/drawing/2014/main" id="{B031EE28-CC21-4690-BFDE-EE4C8FC52E76}"/>
              </a:ext>
            </a:extLst>
          </p:cNvPr>
          <p:cNvSpPr>
            <a:spLocks noGrp="1"/>
          </p:cNvSpPr>
          <p:nvPr>
            <p:ph type="body" sz="quarter" idx="10" hasCustomPrompt="1"/>
          </p:nvPr>
        </p:nvSpPr>
        <p:spPr>
          <a:xfrm>
            <a:off x="685800" y="1066800"/>
            <a:ext cx="9784080" cy="914400"/>
          </a:xfrm>
        </p:spPr>
        <p:txBody>
          <a:bodyPr tIns="0" b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Tree>
    <p:extLst>
      <p:ext uri="{BB962C8B-B14F-4D97-AF65-F5344CB8AC3E}">
        <p14:creationId xmlns:p14="http://schemas.microsoft.com/office/powerpoint/2010/main" val="31859707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ortfolio Lap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1B22-AEFA-43E4-AB45-7C921953BAC7}"/>
              </a:ext>
            </a:extLst>
          </p:cNvPr>
          <p:cNvSpPr>
            <a:spLocks noGrp="1"/>
          </p:cNvSpPr>
          <p:nvPr>
            <p:ph type="title" hasCustomPrompt="1"/>
          </p:nvPr>
        </p:nvSpPr>
        <p:spPr/>
        <p:txBody>
          <a:bodyPr/>
          <a:lstStyle/>
          <a:p>
            <a:r>
              <a:rPr lang="en-US" dirty="0"/>
              <a:t>Section name  :  Page title</a:t>
            </a:r>
          </a:p>
        </p:txBody>
      </p:sp>
      <p:sp>
        <p:nvSpPr>
          <p:cNvPr id="3" name="Text Placeholder 2">
            <a:extLst>
              <a:ext uri="{FF2B5EF4-FFF2-40B4-BE49-F238E27FC236}">
                <a16:creationId xmlns:a16="http://schemas.microsoft.com/office/drawing/2014/main" id="{0203839C-6237-4FD5-AD4A-89AF8343FF2F}"/>
              </a:ext>
            </a:extLst>
          </p:cNvPr>
          <p:cNvSpPr>
            <a:spLocks noGrp="1"/>
          </p:cNvSpPr>
          <p:nvPr>
            <p:ph type="body" sz="quarter" idx="28"/>
          </p:nvPr>
        </p:nvSpPr>
        <p:spPr>
          <a:xfrm>
            <a:off x="685800" y="1470762"/>
            <a:ext cx="3886200" cy="3906101"/>
          </a:xfrm>
        </p:spPr>
        <p:txBody>
          <a:bodyPr/>
          <a:lstStyle/>
          <a:p>
            <a:pPr lvl="0"/>
            <a:r>
              <a:rPr lang="en-US" dirty="0"/>
              <a:t>Click to edit Master text styles</a:t>
            </a:r>
          </a:p>
          <a:p>
            <a:pPr lvl="1"/>
            <a:r>
              <a:rPr lang="en-US" dirty="0"/>
              <a:t>Second level</a:t>
            </a:r>
          </a:p>
          <a:p>
            <a:pPr lvl="2"/>
            <a:r>
              <a:rPr lang="en-US" dirty="0"/>
              <a:t>Third level</a:t>
            </a:r>
          </a:p>
        </p:txBody>
      </p:sp>
      <p:sp>
        <p:nvSpPr>
          <p:cNvPr id="11" name="Text Placeholder 4">
            <a:extLst>
              <a:ext uri="{FF2B5EF4-FFF2-40B4-BE49-F238E27FC236}">
                <a16:creationId xmlns:a16="http://schemas.microsoft.com/office/drawing/2014/main" id="{4CDA033C-DEE4-494F-AC41-3614A56F6A4C}"/>
              </a:ext>
            </a:extLst>
          </p:cNvPr>
          <p:cNvSpPr>
            <a:spLocks noGrp="1"/>
          </p:cNvSpPr>
          <p:nvPr>
            <p:ph type="body" sz="quarter" idx="30" hasCustomPrompt="1"/>
          </p:nvPr>
        </p:nvSpPr>
        <p:spPr>
          <a:xfrm>
            <a:off x="685800" y="5525080"/>
            <a:ext cx="3886200" cy="457200"/>
          </a:xfrm>
        </p:spPr>
        <p:txBody>
          <a:bodyPr/>
          <a:lstStyle>
            <a:lvl1pPr marL="0" indent="0" algn="l">
              <a:buNone/>
              <a:defRPr b="1">
                <a:solidFill>
                  <a:schemeClr val="tx2"/>
                </a:solidFill>
              </a:defRPr>
            </a:lvl1pPr>
          </a:lstStyle>
          <a:p>
            <a:pPr lvl="0"/>
            <a:r>
              <a:rPr lang="en-US" dirty="0"/>
              <a:t>website.com</a:t>
            </a:r>
          </a:p>
        </p:txBody>
      </p:sp>
      <p:pic>
        <p:nvPicPr>
          <p:cNvPr id="9" name="Picture 8">
            <a:extLst>
              <a:ext uri="{FF2B5EF4-FFF2-40B4-BE49-F238E27FC236}">
                <a16:creationId xmlns:a16="http://schemas.microsoft.com/office/drawing/2014/main" id="{00B70F33-D11C-4141-B6F7-7DCACB496FD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400" r="1161"/>
          <a:stretch/>
        </p:blipFill>
        <p:spPr>
          <a:xfrm>
            <a:off x="3850964" y="1091934"/>
            <a:ext cx="8341035" cy="5754406"/>
          </a:xfrm>
          <a:prstGeom prst="rect">
            <a:avLst/>
          </a:prstGeom>
        </p:spPr>
      </p:pic>
      <p:sp>
        <p:nvSpPr>
          <p:cNvPr id="10" name="Picture Placeholder 2">
            <a:extLst>
              <a:ext uri="{FF2B5EF4-FFF2-40B4-BE49-F238E27FC236}">
                <a16:creationId xmlns:a16="http://schemas.microsoft.com/office/drawing/2014/main" id="{D32B04B7-D92A-4B24-BE85-1D60FABB806A}"/>
              </a:ext>
            </a:extLst>
          </p:cNvPr>
          <p:cNvSpPr>
            <a:spLocks noGrp="1"/>
          </p:cNvSpPr>
          <p:nvPr>
            <p:ph type="pic" sz="quarter" idx="29" hasCustomPrompt="1"/>
          </p:nvPr>
        </p:nvSpPr>
        <p:spPr>
          <a:xfrm>
            <a:off x="5625707" y="1470762"/>
            <a:ext cx="6566292" cy="4092650"/>
          </a:xfrm>
          <a:noFill/>
        </p:spPr>
        <p:txBody>
          <a:bodyPr/>
          <a:lstStyle>
            <a:lvl1pPr marL="0" indent="0">
              <a:buNone/>
              <a:defRPr sz="1600" b="0"/>
            </a:lvl1pPr>
          </a:lstStyle>
          <a:p>
            <a:r>
              <a:rPr lang="en-US" dirty="0"/>
              <a:t>Click the icon to add a site image/screenshot</a:t>
            </a:r>
          </a:p>
          <a:p>
            <a:endParaRPr lang="en-US" dirty="0"/>
          </a:p>
        </p:txBody>
      </p:sp>
    </p:spTree>
    <p:extLst>
      <p:ext uri="{BB962C8B-B14F-4D97-AF65-F5344CB8AC3E}">
        <p14:creationId xmlns:p14="http://schemas.microsoft.com/office/powerpoint/2010/main" val="22547943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ortfolio Tab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039E1-8508-4152-846B-591EAB8CC924}"/>
              </a:ext>
            </a:extLst>
          </p:cNvPr>
          <p:cNvSpPr>
            <a:spLocks noGrp="1"/>
          </p:cNvSpPr>
          <p:nvPr>
            <p:ph type="title" hasCustomPrompt="1"/>
          </p:nvPr>
        </p:nvSpPr>
        <p:spPr/>
        <p:txBody>
          <a:bodyPr/>
          <a:lstStyle/>
          <a:p>
            <a:r>
              <a:rPr lang="en-US" dirty="0"/>
              <a:t>Section name  :  Page title</a:t>
            </a:r>
          </a:p>
        </p:txBody>
      </p:sp>
      <p:sp>
        <p:nvSpPr>
          <p:cNvPr id="3" name="Text Placeholder 2">
            <a:extLst>
              <a:ext uri="{FF2B5EF4-FFF2-40B4-BE49-F238E27FC236}">
                <a16:creationId xmlns:a16="http://schemas.microsoft.com/office/drawing/2014/main" id="{0203839C-6237-4FD5-AD4A-89AF8343FF2F}"/>
              </a:ext>
            </a:extLst>
          </p:cNvPr>
          <p:cNvSpPr>
            <a:spLocks noGrp="1"/>
          </p:cNvSpPr>
          <p:nvPr>
            <p:ph type="body" sz="quarter" idx="28"/>
          </p:nvPr>
        </p:nvSpPr>
        <p:spPr>
          <a:xfrm>
            <a:off x="685800" y="1435100"/>
            <a:ext cx="6082393" cy="3941763"/>
          </a:xfrm>
        </p:spPr>
        <p:txBody>
          <a:bodyPr/>
          <a:lstStyle/>
          <a:p>
            <a:pPr lvl="0"/>
            <a:r>
              <a:rPr lang="en-US" dirty="0"/>
              <a:t>Click to edit Master text styles</a:t>
            </a:r>
          </a:p>
          <a:p>
            <a:pPr lvl="1"/>
            <a:r>
              <a:rPr lang="en-US" dirty="0"/>
              <a:t>Second level</a:t>
            </a:r>
          </a:p>
          <a:p>
            <a:pPr lvl="2"/>
            <a:r>
              <a:rPr lang="en-US" dirty="0"/>
              <a:t>Third level</a:t>
            </a:r>
          </a:p>
        </p:txBody>
      </p:sp>
      <p:sp>
        <p:nvSpPr>
          <p:cNvPr id="11" name="Text Placeholder 4">
            <a:extLst>
              <a:ext uri="{FF2B5EF4-FFF2-40B4-BE49-F238E27FC236}">
                <a16:creationId xmlns:a16="http://schemas.microsoft.com/office/drawing/2014/main" id="{4CDA033C-DEE4-494F-AC41-3614A56F6A4C}"/>
              </a:ext>
            </a:extLst>
          </p:cNvPr>
          <p:cNvSpPr>
            <a:spLocks noGrp="1"/>
          </p:cNvSpPr>
          <p:nvPr>
            <p:ph type="body" sz="quarter" idx="30" hasCustomPrompt="1"/>
          </p:nvPr>
        </p:nvSpPr>
        <p:spPr>
          <a:xfrm>
            <a:off x="7285264" y="5869239"/>
            <a:ext cx="4076700" cy="457200"/>
          </a:xfrm>
        </p:spPr>
        <p:txBody>
          <a:bodyPr/>
          <a:lstStyle>
            <a:lvl1pPr marL="0" indent="0" algn="ctr">
              <a:buNone/>
              <a:defRPr b="1">
                <a:solidFill>
                  <a:schemeClr val="tx2"/>
                </a:solidFill>
              </a:defRPr>
            </a:lvl1pPr>
          </a:lstStyle>
          <a:p>
            <a:pPr lvl="0"/>
            <a:r>
              <a:rPr lang="en-US" dirty="0"/>
              <a:t>website.com</a:t>
            </a:r>
          </a:p>
        </p:txBody>
      </p:sp>
      <p:pic>
        <p:nvPicPr>
          <p:cNvPr id="12" name="Picture 11">
            <a:extLst>
              <a:ext uri="{FF2B5EF4-FFF2-40B4-BE49-F238E27FC236}">
                <a16:creationId xmlns:a16="http://schemas.microsoft.com/office/drawing/2014/main" id="{DD3E763F-EE84-4278-BC84-7BE1883B7F0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5317" r="-5330"/>
          <a:stretch/>
        </p:blipFill>
        <p:spPr>
          <a:xfrm>
            <a:off x="7153718" y="1025620"/>
            <a:ext cx="4207105" cy="5361928"/>
          </a:xfrm>
          <a:prstGeom prst="rect">
            <a:avLst/>
          </a:prstGeom>
        </p:spPr>
      </p:pic>
      <p:sp>
        <p:nvSpPr>
          <p:cNvPr id="14" name="Picture Placeholder 3">
            <a:extLst>
              <a:ext uri="{FF2B5EF4-FFF2-40B4-BE49-F238E27FC236}">
                <a16:creationId xmlns:a16="http://schemas.microsoft.com/office/drawing/2014/main" id="{368E15FC-9154-4399-91C4-C82F86420296}"/>
              </a:ext>
            </a:extLst>
          </p:cNvPr>
          <p:cNvSpPr>
            <a:spLocks noGrp="1"/>
          </p:cNvSpPr>
          <p:nvPr>
            <p:ph type="pic" sz="quarter" idx="31" hasCustomPrompt="1"/>
          </p:nvPr>
        </p:nvSpPr>
        <p:spPr>
          <a:xfrm>
            <a:off x="7843317" y="1435100"/>
            <a:ext cx="2898587" cy="3854076"/>
          </a:xfrm>
          <a:noFill/>
        </p:spPr>
        <p:txBody>
          <a:bodyPr/>
          <a:lstStyle>
            <a:lvl1pPr marL="0" indent="0">
              <a:buNone/>
              <a:defRPr sz="1600" b="0"/>
            </a:lvl1pPr>
          </a:lstStyle>
          <a:p>
            <a:r>
              <a:rPr lang="en-US" dirty="0"/>
              <a:t>Click the icon to add a site image/screenshot</a:t>
            </a:r>
          </a:p>
          <a:p>
            <a:endParaRPr lang="en-US" dirty="0"/>
          </a:p>
        </p:txBody>
      </p:sp>
    </p:spTree>
    <p:extLst>
      <p:ext uri="{BB962C8B-B14F-4D97-AF65-F5344CB8AC3E}">
        <p14:creationId xmlns:p14="http://schemas.microsoft.com/office/powerpoint/2010/main" val="34573198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ortfolio Horizontal Tab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85962-3A52-4F29-909D-E8F9FAA05D8C}"/>
              </a:ext>
            </a:extLst>
          </p:cNvPr>
          <p:cNvSpPr>
            <a:spLocks noGrp="1"/>
          </p:cNvSpPr>
          <p:nvPr>
            <p:ph type="title" hasCustomPrompt="1"/>
          </p:nvPr>
        </p:nvSpPr>
        <p:spPr/>
        <p:txBody>
          <a:bodyPr/>
          <a:lstStyle/>
          <a:p>
            <a:r>
              <a:rPr lang="en-US" dirty="0"/>
              <a:t>Section name  :  Page title</a:t>
            </a:r>
          </a:p>
        </p:txBody>
      </p:sp>
      <p:sp>
        <p:nvSpPr>
          <p:cNvPr id="3" name="Text Placeholder 2">
            <a:extLst>
              <a:ext uri="{FF2B5EF4-FFF2-40B4-BE49-F238E27FC236}">
                <a16:creationId xmlns:a16="http://schemas.microsoft.com/office/drawing/2014/main" id="{0203839C-6237-4FD5-AD4A-89AF8343FF2F}"/>
              </a:ext>
            </a:extLst>
          </p:cNvPr>
          <p:cNvSpPr>
            <a:spLocks noGrp="1"/>
          </p:cNvSpPr>
          <p:nvPr>
            <p:ph type="body" sz="quarter" idx="28"/>
          </p:nvPr>
        </p:nvSpPr>
        <p:spPr>
          <a:xfrm>
            <a:off x="685801" y="1308574"/>
            <a:ext cx="3886199" cy="4068290"/>
          </a:xfrm>
        </p:spPr>
        <p:txBody>
          <a:bodyPr/>
          <a:lstStyle/>
          <a:p>
            <a:pPr lvl="0"/>
            <a:r>
              <a:rPr lang="en-US" dirty="0"/>
              <a:t>Click to edit Master text styles</a:t>
            </a:r>
          </a:p>
          <a:p>
            <a:pPr lvl="1"/>
            <a:r>
              <a:rPr lang="en-US" dirty="0"/>
              <a:t>Second level</a:t>
            </a:r>
          </a:p>
          <a:p>
            <a:pPr lvl="2"/>
            <a:r>
              <a:rPr lang="en-US" dirty="0"/>
              <a:t>Third level</a:t>
            </a:r>
          </a:p>
        </p:txBody>
      </p:sp>
      <p:sp>
        <p:nvSpPr>
          <p:cNvPr id="11" name="Text Placeholder 4">
            <a:extLst>
              <a:ext uri="{FF2B5EF4-FFF2-40B4-BE49-F238E27FC236}">
                <a16:creationId xmlns:a16="http://schemas.microsoft.com/office/drawing/2014/main" id="{4CDA033C-DEE4-494F-AC41-3614A56F6A4C}"/>
              </a:ext>
            </a:extLst>
          </p:cNvPr>
          <p:cNvSpPr>
            <a:spLocks noGrp="1"/>
          </p:cNvSpPr>
          <p:nvPr>
            <p:ph type="body" sz="quarter" idx="30" hasCustomPrompt="1"/>
          </p:nvPr>
        </p:nvSpPr>
        <p:spPr>
          <a:xfrm>
            <a:off x="6304705" y="5869239"/>
            <a:ext cx="4076700" cy="457200"/>
          </a:xfrm>
        </p:spPr>
        <p:txBody>
          <a:bodyPr/>
          <a:lstStyle>
            <a:lvl1pPr marL="0" indent="0" algn="ctr">
              <a:buNone/>
              <a:defRPr b="1">
                <a:solidFill>
                  <a:schemeClr val="tx2"/>
                </a:solidFill>
              </a:defRPr>
            </a:lvl1pPr>
          </a:lstStyle>
          <a:p>
            <a:pPr lvl="0"/>
            <a:r>
              <a:rPr lang="en-US" dirty="0"/>
              <a:t>website.com</a:t>
            </a:r>
          </a:p>
        </p:txBody>
      </p:sp>
      <p:pic>
        <p:nvPicPr>
          <p:cNvPr id="12" name="Picture 11">
            <a:extLst>
              <a:ext uri="{FF2B5EF4-FFF2-40B4-BE49-F238E27FC236}">
                <a16:creationId xmlns:a16="http://schemas.microsoft.com/office/drawing/2014/main" id="{28B5A687-200B-40F1-BEC6-7264F56CC183}"/>
              </a:ext>
            </a:extLst>
          </p:cNvPr>
          <p:cNvPicPr>
            <a:picLocks noChangeAspect="1"/>
          </p:cNvPicPr>
          <p:nvPr userDrawn="1"/>
        </p:nvPicPr>
        <p:blipFill>
          <a:blip r:embed="rId2"/>
          <a:srcRect/>
          <a:stretch/>
        </p:blipFill>
        <p:spPr>
          <a:xfrm>
            <a:off x="4942114" y="1054959"/>
            <a:ext cx="6801883" cy="5305469"/>
          </a:xfrm>
          <a:prstGeom prst="rect">
            <a:avLst/>
          </a:prstGeom>
        </p:spPr>
      </p:pic>
      <p:sp>
        <p:nvSpPr>
          <p:cNvPr id="14" name="Picture Placeholder 2">
            <a:extLst>
              <a:ext uri="{FF2B5EF4-FFF2-40B4-BE49-F238E27FC236}">
                <a16:creationId xmlns:a16="http://schemas.microsoft.com/office/drawing/2014/main" id="{44E17401-6986-4CA4-842C-ABB02F0E3709}"/>
              </a:ext>
            </a:extLst>
          </p:cNvPr>
          <p:cNvSpPr>
            <a:spLocks noGrp="1"/>
          </p:cNvSpPr>
          <p:nvPr>
            <p:ph type="pic" sz="quarter" idx="31" hasCustomPrompt="1"/>
          </p:nvPr>
        </p:nvSpPr>
        <p:spPr>
          <a:xfrm>
            <a:off x="5779965" y="1308573"/>
            <a:ext cx="5147952" cy="3861944"/>
          </a:xfrm>
          <a:noFill/>
        </p:spPr>
        <p:txBody>
          <a:bodyPr/>
          <a:lstStyle>
            <a:lvl1pPr marL="0" indent="0">
              <a:buNone/>
              <a:defRPr sz="1600" b="0"/>
            </a:lvl1pPr>
          </a:lstStyle>
          <a:p>
            <a:r>
              <a:rPr lang="en-US" dirty="0"/>
              <a:t>Click the icon to add a site image/screenshot</a:t>
            </a:r>
          </a:p>
          <a:p>
            <a:endParaRPr lang="en-US" dirty="0"/>
          </a:p>
        </p:txBody>
      </p:sp>
    </p:spTree>
    <p:extLst>
      <p:ext uri="{BB962C8B-B14F-4D97-AF65-F5344CB8AC3E}">
        <p14:creationId xmlns:p14="http://schemas.microsoft.com/office/powerpoint/2010/main" val="40727676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ortfolio Mobile Ph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50883-3D0C-44C6-AA4E-B1D9D58CA7A7}"/>
              </a:ext>
            </a:extLst>
          </p:cNvPr>
          <p:cNvSpPr>
            <a:spLocks noGrp="1"/>
          </p:cNvSpPr>
          <p:nvPr>
            <p:ph type="title" hasCustomPrompt="1"/>
          </p:nvPr>
        </p:nvSpPr>
        <p:spPr/>
        <p:txBody>
          <a:bodyPr/>
          <a:lstStyle/>
          <a:p>
            <a:r>
              <a:rPr lang="en-US" dirty="0"/>
              <a:t>Section name  :  Page title</a:t>
            </a:r>
          </a:p>
        </p:txBody>
      </p:sp>
      <p:sp>
        <p:nvSpPr>
          <p:cNvPr id="3" name="Text Placeholder 2">
            <a:extLst>
              <a:ext uri="{FF2B5EF4-FFF2-40B4-BE49-F238E27FC236}">
                <a16:creationId xmlns:a16="http://schemas.microsoft.com/office/drawing/2014/main" id="{0203839C-6237-4FD5-AD4A-89AF8343FF2F}"/>
              </a:ext>
            </a:extLst>
          </p:cNvPr>
          <p:cNvSpPr>
            <a:spLocks noGrp="1"/>
          </p:cNvSpPr>
          <p:nvPr>
            <p:ph type="body" sz="quarter" idx="28"/>
          </p:nvPr>
        </p:nvSpPr>
        <p:spPr>
          <a:xfrm>
            <a:off x="685801" y="1391236"/>
            <a:ext cx="6253842" cy="3985627"/>
          </a:xfrm>
        </p:spPr>
        <p:txBody>
          <a:bodyPr/>
          <a:lstStyle/>
          <a:p>
            <a:pPr lvl="0"/>
            <a:r>
              <a:rPr lang="en-US" dirty="0"/>
              <a:t>Click to edit Master text styles</a:t>
            </a:r>
          </a:p>
          <a:p>
            <a:pPr lvl="1"/>
            <a:r>
              <a:rPr lang="en-US" dirty="0"/>
              <a:t>Second level</a:t>
            </a:r>
          </a:p>
          <a:p>
            <a:pPr lvl="2"/>
            <a:r>
              <a:rPr lang="en-US" dirty="0"/>
              <a:t>Third level</a:t>
            </a:r>
          </a:p>
        </p:txBody>
      </p:sp>
      <p:sp>
        <p:nvSpPr>
          <p:cNvPr id="11" name="Text Placeholder 4">
            <a:extLst>
              <a:ext uri="{FF2B5EF4-FFF2-40B4-BE49-F238E27FC236}">
                <a16:creationId xmlns:a16="http://schemas.microsoft.com/office/drawing/2014/main" id="{4CDA033C-DEE4-494F-AC41-3614A56F6A4C}"/>
              </a:ext>
            </a:extLst>
          </p:cNvPr>
          <p:cNvSpPr>
            <a:spLocks noGrp="1"/>
          </p:cNvSpPr>
          <p:nvPr>
            <p:ph type="body" sz="quarter" idx="30" hasCustomPrompt="1"/>
          </p:nvPr>
        </p:nvSpPr>
        <p:spPr>
          <a:xfrm>
            <a:off x="7035311" y="5869239"/>
            <a:ext cx="4076700" cy="457200"/>
          </a:xfrm>
        </p:spPr>
        <p:txBody>
          <a:bodyPr/>
          <a:lstStyle>
            <a:lvl1pPr marL="0" indent="0" algn="ctr">
              <a:buNone/>
              <a:defRPr b="1">
                <a:solidFill>
                  <a:schemeClr val="tx2"/>
                </a:solidFill>
              </a:defRPr>
            </a:lvl1pPr>
          </a:lstStyle>
          <a:p>
            <a:pPr lvl="0"/>
            <a:r>
              <a:rPr lang="en-US" dirty="0"/>
              <a:t>website.com</a:t>
            </a:r>
          </a:p>
        </p:txBody>
      </p:sp>
      <p:pic>
        <p:nvPicPr>
          <p:cNvPr id="9" name="Picture 8">
            <a:extLst>
              <a:ext uri="{FF2B5EF4-FFF2-40B4-BE49-F238E27FC236}">
                <a16:creationId xmlns:a16="http://schemas.microsoft.com/office/drawing/2014/main" id="{23810AF8-C962-406F-8167-F35C9C18A4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18776" y="876564"/>
            <a:ext cx="2621378" cy="5478494"/>
          </a:xfrm>
          <a:prstGeom prst="rect">
            <a:avLst/>
          </a:prstGeom>
        </p:spPr>
      </p:pic>
      <p:sp>
        <p:nvSpPr>
          <p:cNvPr id="10" name="Picture Placeholder 3">
            <a:extLst>
              <a:ext uri="{FF2B5EF4-FFF2-40B4-BE49-F238E27FC236}">
                <a16:creationId xmlns:a16="http://schemas.microsoft.com/office/drawing/2014/main" id="{BBD1D326-C353-4187-BB00-A1EFFE31C961}"/>
              </a:ext>
            </a:extLst>
          </p:cNvPr>
          <p:cNvSpPr>
            <a:spLocks noGrp="1"/>
          </p:cNvSpPr>
          <p:nvPr>
            <p:ph type="pic" sz="quarter" idx="31" hasCustomPrompt="1"/>
          </p:nvPr>
        </p:nvSpPr>
        <p:spPr>
          <a:xfrm>
            <a:off x="8093155" y="1391236"/>
            <a:ext cx="2075632" cy="3736135"/>
          </a:xfrm>
          <a:noFill/>
        </p:spPr>
        <p:txBody>
          <a:bodyPr/>
          <a:lstStyle>
            <a:lvl1pPr marL="0" indent="0">
              <a:buNone/>
              <a:defRPr sz="1600" b="0"/>
            </a:lvl1pPr>
          </a:lstStyle>
          <a:p>
            <a:r>
              <a:rPr lang="en-US" dirty="0"/>
              <a:t>Click the icon to add a site image/screenshot</a:t>
            </a:r>
          </a:p>
          <a:p>
            <a:endParaRPr lang="en-US" dirty="0"/>
          </a:p>
        </p:txBody>
      </p:sp>
    </p:spTree>
    <p:extLst>
      <p:ext uri="{BB962C8B-B14F-4D97-AF65-F5344CB8AC3E}">
        <p14:creationId xmlns:p14="http://schemas.microsoft.com/office/powerpoint/2010/main" val="45892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ortfolio Laptop &amp; Mobile Pho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14B27B-4305-4C95-A04E-E3C5A7BE2009}"/>
              </a:ext>
            </a:extLst>
          </p:cNvPr>
          <p:cNvSpPr>
            <a:spLocks noGrp="1"/>
          </p:cNvSpPr>
          <p:nvPr>
            <p:ph type="title" hasCustomPrompt="1"/>
          </p:nvPr>
        </p:nvSpPr>
        <p:spPr/>
        <p:txBody>
          <a:bodyPr/>
          <a:lstStyle/>
          <a:p>
            <a:r>
              <a:rPr lang="en-US" dirty="0"/>
              <a:t>Section name  :  Page title</a:t>
            </a:r>
          </a:p>
        </p:txBody>
      </p:sp>
      <p:sp>
        <p:nvSpPr>
          <p:cNvPr id="3" name="Text Placeholder 2">
            <a:extLst>
              <a:ext uri="{FF2B5EF4-FFF2-40B4-BE49-F238E27FC236}">
                <a16:creationId xmlns:a16="http://schemas.microsoft.com/office/drawing/2014/main" id="{0203839C-6237-4FD5-AD4A-89AF8343FF2F}"/>
              </a:ext>
            </a:extLst>
          </p:cNvPr>
          <p:cNvSpPr>
            <a:spLocks noGrp="1"/>
          </p:cNvSpPr>
          <p:nvPr>
            <p:ph type="body" sz="quarter" idx="28"/>
          </p:nvPr>
        </p:nvSpPr>
        <p:spPr>
          <a:xfrm>
            <a:off x="685801" y="1371332"/>
            <a:ext cx="3633105" cy="4005531"/>
          </a:xfrm>
        </p:spPr>
        <p:txBody>
          <a:bodyPr/>
          <a:lstStyle/>
          <a:p>
            <a:pPr lvl="0"/>
            <a:r>
              <a:rPr lang="en-US" dirty="0"/>
              <a:t>Click to edit Master text styles</a:t>
            </a:r>
          </a:p>
          <a:p>
            <a:pPr lvl="1"/>
            <a:r>
              <a:rPr lang="en-US" dirty="0"/>
              <a:t>Second level</a:t>
            </a:r>
          </a:p>
          <a:p>
            <a:pPr lvl="2"/>
            <a:r>
              <a:rPr lang="en-US" dirty="0"/>
              <a:t>Third level</a:t>
            </a:r>
          </a:p>
        </p:txBody>
      </p:sp>
      <p:sp>
        <p:nvSpPr>
          <p:cNvPr id="11" name="Text Placeholder 4">
            <a:extLst>
              <a:ext uri="{FF2B5EF4-FFF2-40B4-BE49-F238E27FC236}">
                <a16:creationId xmlns:a16="http://schemas.microsoft.com/office/drawing/2014/main" id="{4CDA033C-DEE4-494F-AC41-3614A56F6A4C}"/>
              </a:ext>
            </a:extLst>
          </p:cNvPr>
          <p:cNvSpPr>
            <a:spLocks noGrp="1"/>
          </p:cNvSpPr>
          <p:nvPr>
            <p:ph type="body" sz="quarter" idx="30" hasCustomPrompt="1"/>
          </p:nvPr>
        </p:nvSpPr>
        <p:spPr>
          <a:xfrm>
            <a:off x="4989805" y="5640639"/>
            <a:ext cx="4076700" cy="457200"/>
          </a:xfrm>
        </p:spPr>
        <p:txBody>
          <a:bodyPr/>
          <a:lstStyle>
            <a:lvl1pPr marL="0" indent="0" algn="ctr">
              <a:buNone/>
              <a:defRPr b="1">
                <a:solidFill>
                  <a:schemeClr val="tx2"/>
                </a:solidFill>
              </a:defRPr>
            </a:lvl1pPr>
          </a:lstStyle>
          <a:p>
            <a:pPr lvl="0"/>
            <a:r>
              <a:rPr lang="en-US" dirty="0"/>
              <a:t>website.com</a:t>
            </a:r>
          </a:p>
        </p:txBody>
      </p:sp>
      <p:pic>
        <p:nvPicPr>
          <p:cNvPr id="12" name="Picture 11">
            <a:extLst>
              <a:ext uri="{FF2B5EF4-FFF2-40B4-BE49-F238E27FC236}">
                <a16:creationId xmlns:a16="http://schemas.microsoft.com/office/drawing/2014/main" id="{99C93D6C-74AA-4E55-AD3A-834951F763C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9465"/>
          <a:stretch/>
        </p:blipFill>
        <p:spPr>
          <a:xfrm>
            <a:off x="4252556" y="640992"/>
            <a:ext cx="7580211" cy="5008694"/>
          </a:xfrm>
          <a:prstGeom prst="rect">
            <a:avLst/>
          </a:prstGeom>
        </p:spPr>
      </p:pic>
      <p:sp>
        <p:nvSpPr>
          <p:cNvPr id="14" name="Picture Placeholder 2">
            <a:extLst>
              <a:ext uri="{FF2B5EF4-FFF2-40B4-BE49-F238E27FC236}">
                <a16:creationId xmlns:a16="http://schemas.microsoft.com/office/drawing/2014/main" id="{F39496A5-07A4-48D2-9D92-E818F98657DB}"/>
              </a:ext>
            </a:extLst>
          </p:cNvPr>
          <p:cNvSpPr>
            <a:spLocks noGrp="1"/>
          </p:cNvSpPr>
          <p:nvPr>
            <p:ph type="pic" sz="quarter" idx="31" hasCustomPrompt="1"/>
          </p:nvPr>
        </p:nvSpPr>
        <p:spPr>
          <a:xfrm>
            <a:off x="5401849" y="1371332"/>
            <a:ext cx="5277357" cy="3308244"/>
          </a:xfrm>
          <a:noFill/>
        </p:spPr>
        <p:txBody>
          <a:bodyPr/>
          <a:lstStyle>
            <a:lvl1pPr marL="0" indent="0">
              <a:buNone/>
              <a:defRPr sz="1600" b="0"/>
            </a:lvl1pPr>
          </a:lstStyle>
          <a:p>
            <a:r>
              <a:rPr lang="en-US" dirty="0"/>
              <a:t>Click the icon to add a site image/screenshot</a:t>
            </a:r>
          </a:p>
          <a:p>
            <a:endParaRPr lang="en-US" dirty="0"/>
          </a:p>
          <a:p>
            <a:endParaRPr lang="en-US" dirty="0"/>
          </a:p>
        </p:txBody>
      </p:sp>
    </p:spTree>
    <p:extLst>
      <p:ext uri="{BB962C8B-B14F-4D97-AF65-F5344CB8AC3E}">
        <p14:creationId xmlns:p14="http://schemas.microsoft.com/office/powerpoint/2010/main" val="23661323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ortfolio Tablet &amp; Mobile Ph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959D4-9F35-4021-BC91-E47E36CD7AC4}"/>
              </a:ext>
            </a:extLst>
          </p:cNvPr>
          <p:cNvSpPr>
            <a:spLocks noGrp="1"/>
          </p:cNvSpPr>
          <p:nvPr>
            <p:ph type="title" hasCustomPrompt="1"/>
          </p:nvPr>
        </p:nvSpPr>
        <p:spPr/>
        <p:txBody>
          <a:bodyPr/>
          <a:lstStyle/>
          <a:p>
            <a:r>
              <a:rPr lang="en-US" dirty="0"/>
              <a:t>Section name  :  Page title</a:t>
            </a:r>
          </a:p>
        </p:txBody>
      </p:sp>
      <p:sp>
        <p:nvSpPr>
          <p:cNvPr id="3" name="Text Placeholder 2">
            <a:extLst>
              <a:ext uri="{FF2B5EF4-FFF2-40B4-BE49-F238E27FC236}">
                <a16:creationId xmlns:a16="http://schemas.microsoft.com/office/drawing/2014/main" id="{0203839C-6237-4FD5-AD4A-89AF8343FF2F}"/>
              </a:ext>
            </a:extLst>
          </p:cNvPr>
          <p:cNvSpPr>
            <a:spLocks noGrp="1"/>
          </p:cNvSpPr>
          <p:nvPr>
            <p:ph type="body" sz="quarter" idx="28"/>
          </p:nvPr>
        </p:nvSpPr>
        <p:spPr>
          <a:xfrm>
            <a:off x="685801" y="1435100"/>
            <a:ext cx="5105400" cy="3941763"/>
          </a:xfrm>
        </p:spPr>
        <p:txBody>
          <a:bodyPr/>
          <a:lstStyle/>
          <a:p>
            <a:pPr lvl="0"/>
            <a:r>
              <a:rPr lang="en-US" dirty="0"/>
              <a:t>Click to edit Master text styles</a:t>
            </a:r>
          </a:p>
          <a:p>
            <a:pPr lvl="1"/>
            <a:r>
              <a:rPr lang="en-US" dirty="0"/>
              <a:t>Second level</a:t>
            </a:r>
          </a:p>
          <a:p>
            <a:pPr lvl="2"/>
            <a:r>
              <a:rPr lang="en-US" dirty="0"/>
              <a:t>Third level</a:t>
            </a:r>
          </a:p>
        </p:txBody>
      </p:sp>
      <p:sp>
        <p:nvSpPr>
          <p:cNvPr id="11" name="Text Placeholder 4">
            <a:extLst>
              <a:ext uri="{FF2B5EF4-FFF2-40B4-BE49-F238E27FC236}">
                <a16:creationId xmlns:a16="http://schemas.microsoft.com/office/drawing/2014/main" id="{4CDA033C-DEE4-494F-AC41-3614A56F6A4C}"/>
              </a:ext>
            </a:extLst>
          </p:cNvPr>
          <p:cNvSpPr>
            <a:spLocks noGrp="1"/>
          </p:cNvSpPr>
          <p:nvPr>
            <p:ph type="body" sz="quarter" idx="30" hasCustomPrompt="1"/>
          </p:nvPr>
        </p:nvSpPr>
        <p:spPr>
          <a:xfrm>
            <a:off x="5791201" y="5905500"/>
            <a:ext cx="4076700" cy="457200"/>
          </a:xfrm>
        </p:spPr>
        <p:txBody>
          <a:bodyPr/>
          <a:lstStyle>
            <a:lvl1pPr marL="0" indent="0" algn="ctr">
              <a:buNone/>
              <a:defRPr b="1">
                <a:solidFill>
                  <a:schemeClr val="tx2"/>
                </a:solidFill>
              </a:defRPr>
            </a:lvl1pPr>
          </a:lstStyle>
          <a:p>
            <a:pPr lvl="0"/>
            <a:r>
              <a:rPr lang="en-US" dirty="0"/>
              <a:t>website.com</a:t>
            </a:r>
          </a:p>
        </p:txBody>
      </p:sp>
      <p:pic>
        <p:nvPicPr>
          <p:cNvPr id="12" name="Picture 11">
            <a:extLst>
              <a:ext uri="{FF2B5EF4-FFF2-40B4-BE49-F238E27FC236}">
                <a16:creationId xmlns:a16="http://schemas.microsoft.com/office/drawing/2014/main" id="{DD3E763F-EE84-4278-BC84-7BE1883B7F0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5317" r="-5330"/>
          <a:stretch/>
        </p:blipFill>
        <p:spPr>
          <a:xfrm>
            <a:off x="6444344" y="1025620"/>
            <a:ext cx="4207105" cy="5361928"/>
          </a:xfrm>
          <a:prstGeom prst="rect">
            <a:avLst/>
          </a:prstGeom>
        </p:spPr>
      </p:pic>
      <p:sp>
        <p:nvSpPr>
          <p:cNvPr id="14" name="Picture Placeholder 3">
            <a:extLst>
              <a:ext uri="{FF2B5EF4-FFF2-40B4-BE49-F238E27FC236}">
                <a16:creationId xmlns:a16="http://schemas.microsoft.com/office/drawing/2014/main" id="{368E15FC-9154-4399-91C4-C82F86420296}"/>
              </a:ext>
            </a:extLst>
          </p:cNvPr>
          <p:cNvSpPr>
            <a:spLocks noGrp="1"/>
          </p:cNvSpPr>
          <p:nvPr>
            <p:ph type="pic" sz="quarter" idx="31" hasCustomPrompt="1"/>
          </p:nvPr>
        </p:nvSpPr>
        <p:spPr>
          <a:xfrm>
            <a:off x="7133943" y="1435100"/>
            <a:ext cx="2898587" cy="3854076"/>
          </a:xfrm>
          <a:noFill/>
        </p:spPr>
        <p:txBody>
          <a:bodyPr/>
          <a:lstStyle>
            <a:lvl1pPr marL="0" indent="0">
              <a:buNone/>
              <a:defRPr sz="1600" b="0"/>
            </a:lvl1pPr>
          </a:lstStyle>
          <a:p>
            <a:r>
              <a:rPr lang="en-US" dirty="0"/>
              <a:t>Click the icon to add a site image/screenshot</a:t>
            </a:r>
          </a:p>
          <a:p>
            <a:endParaRPr lang="en-US" dirty="0"/>
          </a:p>
        </p:txBody>
      </p:sp>
    </p:spTree>
    <p:extLst>
      <p:ext uri="{BB962C8B-B14F-4D97-AF65-F5344CB8AC3E}">
        <p14:creationId xmlns:p14="http://schemas.microsoft.com/office/powerpoint/2010/main" val="42622244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Featured-Content &amp;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96489-C776-45DA-ABE0-CE09599794D1}"/>
              </a:ext>
            </a:extLst>
          </p:cNvPr>
          <p:cNvSpPr>
            <a:spLocks noGrp="1"/>
          </p:cNvSpPr>
          <p:nvPr>
            <p:ph type="title" hasCustomPrompt="1"/>
          </p:nvPr>
        </p:nvSpPr>
        <p:spPr/>
        <p:txBody>
          <a:bodyPr/>
          <a:lstStyle/>
          <a:p>
            <a:r>
              <a:rPr lang="en-US" dirty="0"/>
              <a:t>Section name  :  Page title</a:t>
            </a:r>
          </a:p>
        </p:txBody>
      </p:sp>
      <p:sp>
        <p:nvSpPr>
          <p:cNvPr id="15" name="Text Placeholder 3">
            <a:extLst>
              <a:ext uri="{FF2B5EF4-FFF2-40B4-BE49-F238E27FC236}">
                <a16:creationId xmlns:a16="http://schemas.microsoft.com/office/drawing/2014/main" id="{4526A367-871B-4549-89D6-54AFD4C37CB0}"/>
              </a:ext>
            </a:extLst>
          </p:cNvPr>
          <p:cNvSpPr>
            <a:spLocks noGrp="1"/>
          </p:cNvSpPr>
          <p:nvPr>
            <p:ph type="body" sz="quarter" idx="10"/>
          </p:nvPr>
        </p:nvSpPr>
        <p:spPr>
          <a:xfrm>
            <a:off x="685800" y="4648200"/>
            <a:ext cx="5094514" cy="1023257"/>
          </a:xfrm>
        </p:spPr>
        <p:txBody>
          <a:bodyPr/>
          <a:lstStyle>
            <a:lvl1pPr marL="0" indent="0">
              <a:buNone/>
              <a:defRPr sz="1700" b="1"/>
            </a:lvl1pPr>
            <a:lvl2pPr marL="0" indent="0">
              <a:buNone/>
              <a:defRPr sz="1400"/>
            </a:lvl2pPr>
            <a:lvl3pPr marL="174625" indent="-174625">
              <a:buFont typeface="Arial" panose="020B0604020202020204" pitchFamily="34" charset="0"/>
              <a:buChar char="•"/>
              <a:defRPr sz="1400"/>
            </a:lvl3pPr>
          </a:lstStyle>
          <a:p>
            <a:pPr lvl="0"/>
            <a:r>
              <a:rPr lang="en-US" dirty="0"/>
              <a:t>Click to edit Master text styles</a:t>
            </a:r>
          </a:p>
          <a:p>
            <a:pPr lvl="1"/>
            <a:r>
              <a:rPr lang="en-US" dirty="0"/>
              <a:t>Second level</a:t>
            </a:r>
          </a:p>
          <a:p>
            <a:pPr lvl="2"/>
            <a:r>
              <a:rPr lang="en-US" dirty="0"/>
              <a:t>Third level</a:t>
            </a:r>
          </a:p>
        </p:txBody>
      </p:sp>
      <p:sp>
        <p:nvSpPr>
          <p:cNvPr id="6" name="Text Placeholder 4">
            <a:extLst>
              <a:ext uri="{FF2B5EF4-FFF2-40B4-BE49-F238E27FC236}">
                <a16:creationId xmlns:a16="http://schemas.microsoft.com/office/drawing/2014/main" id="{94A1F677-5D9D-4F36-A70E-EE3C556A2307}"/>
              </a:ext>
            </a:extLst>
          </p:cNvPr>
          <p:cNvSpPr>
            <a:spLocks noGrp="1"/>
          </p:cNvSpPr>
          <p:nvPr>
            <p:ph type="body" sz="quarter" idx="30" hasCustomPrompt="1"/>
          </p:nvPr>
        </p:nvSpPr>
        <p:spPr>
          <a:xfrm>
            <a:off x="685800" y="5684180"/>
            <a:ext cx="5094514" cy="457200"/>
          </a:xfrm>
        </p:spPr>
        <p:txBody>
          <a:bodyPr/>
          <a:lstStyle>
            <a:lvl1pPr marL="0" indent="0" algn="l">
              <a:buNone/>
              <a:defRPr b="1">
                <a:solidFill>
                  <a:schemeClr val="tx2"/>
                </a:solidFill>
              </a:defRPr>
            </a:lvl1pPr>
          </a:lstStyle>
          <a:p>
            <a:pPr lvl="0"/>
            <a:r>
              <a:rPr lang="en-US" dirty="0"/>
              <a:t>website.com</a:t>
            </a:r>
          </a:p>
        </p:txBody>
      </p:sp>
      <p:sp>
        <p:nvSpPr>
          <p:cNvPr id="7" name="Text Placeholder 3">
            <a:extLst>
              <a:ext uri="{FF2B5EF4-FFF2-40B4-BE49-F238E27FC236}">
                <a16:creationId xmlns:a16="http://schemas.microsoft.com/office/drawing/2014/main" id="{C0C7515C-2235-4B42-ACE9-F8E3091058B0}"/>
              </a:ext>
            </a:extLst>
          </p:cNvPr>
          <p:cNvSpPr>
            <a:spLocks noGrp="1"/>
          </p:cNvSpPr>
          <p:nvPr>
            <p:ph type="body" sz="quarter" idx="31"/>
          </p:nvPr>
        </p:nvSpPr>
        <p:spPr>
          <a:xfrm>
            <a:off x="6411688" y="4648200"/>
            <a:ext cx="5094512" cy="1023257"/>
          </a:xfrm>
        </p:spPr>
        <p:txBody>
          <a:bodyPr/>
          <a:lstStyle>
            <a:lvl1pPr marL="0" indent="0">
              <a:buNone/>
              <a:defRPr sz="1700" b="1"/>
            </a:lvl1pPr>
            <a:lvl2pPr marL="0" indent="0">
              <a:buNone/>
              <a:defRPr sz="1400"/>
            </a:lvl2pPr>
            <a:lvl3pPr marL="174625" indent="-174625">
              <a:buFont typeface="Arial" panose="020B0604020202020204" pitchFamily="34" charset="0"/>
              <a:buChar char="•"/>
              <a:defRPr sz="1400"/>
            </a:lvl3pPr>
          </a:lstStyle>
          <a:p>
            <a:pPr lvl="0"/>
            <a:r>
              <a:rPr lang="en-US" dirty="0"/>
              <a:t>Click to edit Master text styles</a:t>
            </a:r>
          </a:p>
          <a:p>
            <a:pPr lvl="1"/>
            <a:r>
              <a:rPr lang="en-US" dirty="0"/>
              <a:t>Second level</a:t>
            </a:r>
          </a:p>
          <a:p>
            <a:pPr lvl="2"/>
            <a:r>
              <a:rPr lang="en-US" dirty="0"/>
              <a:t>Third level</a:t>
            </a:r>
          </a:p>
        </p:txBody>
      </p:sp>
      <p:sp>
        <p:nvSpPr>
          <p:cNvPr id="8" name="Text Placeholder 4">
            <a:extLst>
              <a:ext uri="{FF2B5EF4-FFF2-40B4-BE49-F238E27FC236}">
                <a16:creationId xmlns:a16="http://schemas.microsoft.com/office/drawing/2014/main" id="{F3B1CDDE-E2FF-4A30-8697-CD72ECBE533D}"/>
              </a:ext>
            </a:extLst>
          </p:cNvPr>
          <p:cNvSpPr>
            <a:spLocks noGrp="1"/>
          </p:cNvSpPr>
          <p:nvPr>
            <p:ph type="body" sz="quarter" idx="32" hasCustomPrompt="1"/>
          </p:nvPr>
        </p:nvSpPr>
        <p:spPr>
          <a:xfrm>
            <a:off x="6411686" y="5684180"/>
            <a:ext cx="5094514" cy="457200"/>
          </a:xfrm>
        </p:spPr>
        <p:txBody>
          <a:bodyPr/>
          <a:lstStyle>
            <a:lvl1pPr marL="0" indent="0" algn="l">
              <a:buNone/>
              <a:defRPr b="1">
                <a:solidFill>
                  <a:schemeClr val="tx2"/>
                </a:solidFill>
              </a:defRPr>
            </a:lvl1pPr>
          </a:lstStyle>
          <a:p>
            <a:pPr lvl="0"/>
            <a:r>
              <a:rPr lang="en-US" dirty="0"/>
              <a:t>website.com</a:t>
            </a:r>
          </a:p>
        </p:txBody>
      </p:sp>
      <p:sp>
        <p:nvSpPr>
          <p:cNvPr id="3" name="Picture Placeholder 2">
            <a:extLst>
              <a:ext uri="{FF2B5EF4-FFF2-40B4-BE49-F238E27FC236}">
                <a16:creationId xmlns:a16="http://schemas.microsoft.com/office/drawing/2014/main" id="{04A957A3-B290-413C-B61D-050ACE7F7A54}"/>
              </a:ext>
            </a:extLst>
          </p:cNvPr>
          <p:cNvSpPr>
            <a:spLocks noGrp="1"/>
          </p:cNvSpPr>
          <p:nvPr>
            <p:ph type="pic" sz="quarter" idx="33" hasCustomPrompt="1"/>
          </p:nvPr>
        </p:nvSpPr>
        <p:spPr>
          <a:xfrm>
            <a:off x="685800" y="1066800"/>
            <a:ext cx="5082730" cy="3382071"/>
          </a:xfr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Click the icon to add image</a:t>
            </a:r>
          </a:p>
        </p:txBody>
      </p:sp>
      <p:sp>
        <p:nvSpPr>
          <p:cNvPr id="11" name="Picture Placeholder 2">
            <a:extLst>
              <a:ext uri="{FF2B5EF4-FFF2-40B4-BE49-F238E27FC236}">
                <a16:creationId xmlns:a16="http://schemas.microsoft.com/office/drawing/2014/main" id="{B8AC0541-F6AC-41E4-B3B8-F0BF191FD19C}"/>
              </a:ext>
            </a:extLst>
          </p:cNvPr>
          <p:cNvSpPr>
            <a:spLocks noGrp="1"/>
          </p:cNvSpPr>
          <p:nvPr>
            <p:ph type="pic" sz="quarter" idx="34" hasCustomPrompt="1"/>
          </p:nvPr>
        </p:nvSpPr>
        <p:spPr>
          <a:xfrm>
            <a:off x="6411688" y="1066800"/>
            <a:ext cx="5082730" cy="3382071"/>
          </a:xfr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Click the icon to add image</a:t>
            </a:r>
          </a:p>
        </p:txBody>
      </p:sp>
    </p:spTree>
    <p:extLst>
      <p:ext uri="{BB962C8B-B14F-4D97-AF65-F5344CB8AC3E}">
        <p14:creationId xmlns:p14="http://schemas.microsoft.com/office/powerpoint/2010/main" val="10062006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Four Featured, Picture &amp; Caption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3BEB2-2B7D-4FA9-962D-35A57CD591D4}"/>
              </a:ext>
            </a:extLst>
          </p:cNvPr>
          <p:cNvSpPr>
            <a:spLocks noGrp="1"/>
          </p:cNvSpPr>
          <p:nvPr>
            <p:ph type="title" hasCustomPrompt="1"/>
          </p:nvPr>
        </p:nvSpPr>
        <p:spPr/>
        <p:txBody>
          <a:bodyPr/>
          <a:lstStyle/>
          <a:p>
            <a:r>
              <a:rPr lang="en-US" dirty="0"/>
              <a:t>Section name  :  Page title</a:t>
            </a:r>
          </a:p>
        </p:txBody>
      </p:sp>
      <p:sp>
        <p:nvSpPr>
          <p:cNvPr id="9" name="Content Placeholder 2">
            <a:extLst>
              <a:ext uri="{FF2B5EF4-FFF2-40B4-BE49-F238E27FC236}">
                <a16:creationId xmlns:a16="http://schemas.microsoft.com/office/drawing/2014/main" id="{7ACE0BA0-21F7-4EF7-B114-1A8770DA1B71}"/>
              </a:ext>
            </a:extLst>
          </p:cNvPr>
          <p:cNvSpPr>
            <a:spLocks noGrp="1"/>
          </p:cNvSpPr>
          <p:nvPr>
            <p:ph idx="1"/>
          </p:nvPr>
        </p:nvSpPr>
        <p:spPr>
          <a:xfrm>
            <a:off x="4305299" y="1060714"/>
            <a:ext cx="1352611" cy="734632"/>
          </a:xfrm>
          <a:prstGeom prst="rect">
            <a:avLst/>
          </a:prstGeom>
        </p:spPr>
        <p:txBody>
          <a:bodyPr tIns="0" bIns="0">
            <a:noAutofit/>
          </a:bodyPr>
          <a:lstStyle>
            <a:lvl1pPr marL="0" indent="0">
              <a:buNone/>
              <a:defRPr sz="1600" b="1"/>
            </a:lvl1pPr>
          </a:lstStyle>
          <a:p>
            <a:pPr lvl="0"/>
            <a:r>
              <a:rPr lang="en-US" dirty="0"/>
              <a:t>Click to edit Master text styles</a:t>
            </a:r>
          </a:p>
        </p:txBody>
      </p:sp>
      <p:sp>
        <p:nvSpPr>
          <p:cNvPr id="19" name="Content Placeholder 2">
            <a:extLst>
              <a:ext uri="{FF2B5EF4-FFF2-40B4-BE49-F238E27FC236}">
                <a16:creationId xmlns:a16="http://schemas.microsoft.com/office/drawing/2014/main" id="{A70E77A5-27D9-7840-A4FC-D0BA0763CF67}"/>
              </a:ext>
            </a:extLst>
          </p:cNvPr>
          <p:cNvSpPr>
            <a:spLocks noGrp="1"/>
          </p:cNvSpPr>
          <p:nvPr>
            <p:ph idx="32"/>
          </p:nvPr>
        </p:nvSpPr>
        <p:spPr>
          <a:xfrm>
            <a:off x="10150179" y="1060714"/>
            <a:ext cx="1352611" cy="734632"/>
          </a:xfrm>
          <a:prstGeom prst="rect">
            <a:avLst/>
          </a:prstGeom>
        </p:spPr>
        <p:txBody>
          <a:bodyPr tIns="0" bIns="0">
            <a:noAutofit/>
          </a:bodyPr>
          <a:lstStyle>
            <a:lvl1pPr marL="0" indent="0">
              <a:buNone/>
              <a:defRPr sz="1600" b="1"/>
            </a:lvl1pPr>
          </a:lstStyle>
          <a:p>
            <a:pPr lvl="0"/>
            <a:r>
              <a:rPr lang="en-US" dirty="0"/>
              <a:t>Click to edit Master text styles</a:t>
            </a:r>
          </a:p>
        </p:txBody>
      </p:sp>
      <p:sp>
        <p:nvSpPr>
          <p:cNvPr id="13" name="Content Placeholder 2">
            <a:extLst>
              <a:ext uri="{FF2B5EF4-FFF2-40B4-BE49-F238E27FC236}">
                <a16:creationId xmlns:a16="http://schemas.microsoft.com/office/drawing/2014/main" id="{4595C26B-0423-4041-BACF-BA8617D9E443}"/>
              </a:ext>
            </a:extLst>
          </p:cNvPr>
          <p:cNvSpPr>
            <a:spLocks noGrp="1"/>
          </p:cNvSpPr>
          <p:nvPr>
            <p:ph idx="33"/>
          </p:nvPr>
        </p:nvSpPr>
        <p:spPr>
          <a:xfrm>
            <a:off x="4305299" y="3913419"/>
            <a:ext cx="1352611" cy="734632"/>
          </a:xfrm>
          <a:prstGeom prst="rect">
            <a:avLst/>
          </a:prstGeom>
        </p:spPr>
        <p:txBody>
          <a:bodyPr tIns="0" bIns="0">
            <a:noAutofit/>
          </a:bodyPr>
          <a:lstStyle>
            <a:lvl1pPr marL="0" indent="0">
              <a:buNone/>
              <a:defRPr sz="1600" b="1"/>
            </a:lvl1pPr>
          </a:lstStyle>
          <a:p>
            <a:pPr lvl="0"/>
            <a:r>
              <a:rPr lang="en-US" dirty="0"/>
              <a:t>Click to edit Master text styles</a:t>
            </a:r>
          </a:p>
        </p:txBody>
      </p:sp>
      <p:sp>
        <p:nvSpPr>
          <p:cNvPr id="15" name="Content Placeholder 2">
            <a:extLst>
              <a:ext uri="{FF2B5EF4-FFF2-40B4-BE49-F238E27FC236}">
                <a16:creationId xmlns:a16="http://schemas.microsoft.com/office/drawing/2014/main" id="{79C8A6BE-2052-4278-A4AF-099A6E681AF0}"/>
              </a:ext>
            </a:extLst>
          </p:cNvPr>
          <p:cNvSpPr>
            <a:spLocks noGrp="1"/>
          </p:cNvSpPr>
          <p:nvPr>
            <p:ph idx="34"/>
          </p:nvPr>
        </p:nvSpPr>
        <p:spPr>
          <a:xfrm>
            <a:off x="10150179" y="3913419"/>
            <a:ext cx="1352611" cy="734632"/>
          </a:xfrm>
          <a:prstGeom prst="rect">
            <a:avLst/>
          </a:prstGeom>
        </p:spPr>
        <p:txBody>
          <a:bodyPr tIns="0" bIns="0">
            <a:noAutofit/>
          </a:bodyPr>
          <a:lstStyle>
            <a:lvl1pPr marL="0" indent="0">
              <a:buNone/>
              <a:defRPr sz="1600" b="1"/>
            </a:lvl1pPr>
          </a:lstStyle>
          <a:p>
            <a:pPr lvl="0"/>
            <a:r>
              <a:rPr lang="en-US" dirty="0"/>
              <a:t>Click to edit Master text styles</a:t>
            </a:r>
          </a:p>
        </p:txBody>
      </p:sp>
      <p:sp>
        <p:nvSpPr>
          <p:cNvPr id="4" name="Picture Placeholder 3">
            <a:extLst>
              <a:ext uri="{FF2B5EF4-FFF2-40B4-BE49-F238E27FC236}">
                <a16:creationId xmlns:a16="http://schemas.microsoft.com/office/drawing/2014/main" id="{BC1DB1C7-B116-4961-97EE-A2B225E4A321}"/>
              </a:ext>
            </a:extLst>
          </p:cNvPr>
          <p:cNvSpPr>
            <a:spLocks noGrp="1"/>
          </p:cNvSpPr>
          <p:nvPr>
            <p:ph type="pic" sz="quarter" idx="24" hasCustomPrompt="1"/>
          </p:nvPr>
        </p:nvSpPr>
        <p:spPr>
          <a:xfrm>
            <a:off x="685799" y="1066798"/>
            <a:ext cx="3361407" cy="2560320"/>
          </a:xfrm>
          <a:prstGeom prst="rect">
            <a:avLst/>
          </a:prstGeo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Click the icon to add image</a:t>
            </a:r>
          </a:p>
          <a:p>
            <a:endParaRPr lang="en-US" dirty="0"/>
          </a:p>
        </p:txBody>
      </p:sp>
      <p:sp>
        <p:nvSpPr>
          <p:cNvPr id="23" name="Picture Placeholder 3">
            <a:extLst>
              <a:ext uri="{FF2B5EF4-FFF2-40B4-BE49-F238E27FC236}">
                <a16:creationId xmlns:a16="http://schemas.microsoft.com/office/drawing/2014/main" id="{FE185510-0467-4513-B7DC-F50C7B76C792}"/>
              </a:ext>
            </a:extLst>
          </p:cNvPr>
          <p:cNvSpPr>
            <a:spLocks noGrp="1"/>
          </p:cNvSpPr>
          <p:nvPr>
            <p:ph type="pic" sz="quarter" idx="28" hasCustomPrompt="1"/>
          </p:nvPr>
        </p:nvSpPr>
        <p:spPr>
          <a:xfrm>
            <a:off x="685799" y="3916680"/>
            <a:ext cx="3361407" cy="2560320"/>
          </a:xfrm>
          <a:prstGeom prst="rect">
            <a:avLst/>
          </a:prstGeo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Click the icon to add image</a:t>
            </a:r>
          </a:p>
          <a:p>
            <a:endParaRPr lang="en-US" dirty="0"/>
          </a:p>
        </p:txBody>
      </p:sp>
      <p:sp>
        <p:nvSpPr>
          <p:cNvPr id="25" name="Picture Placeholder 3">
            <a:extLst>
              <a:ext uri="{FF2B5EF4-FFF2-40B4-BE49-F238E27FC236}">
                <a16:creationId xmlns:a16="http://schemas.microsoft.com/office/drawing/2014/main" id="{7446F054-196E-45A7-9E8A-B5AFEEFE07C9}"/>
              </a:ext>
            </a:extLst>
          </p:cNvPr>
          <p:cNvSpPr>
            <a:spLocks noGrp="1"/>
          </p:cNvSpPr>
          <p:nvPr>
            <p:ph type="pic" sz="quarter" idx="30" hasCustomPrompt="1"/>
          </p:nvPr>
        </p:nvSpPr>
        <p:spPr>
          <a:xfrm>
            <a:off x="6484959" y="3916678"/>
            <a:ext cx="3361407" cy="2560320"/>
          </a:xfrm>
          <a:prstGeom prst="rect">
            <a:avLst/>
          </a:prstGeo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Click the icon to add image</a:t>
            </a:r>
          </a:p>
          <a:p>
            <a:endParaRPr lang="en-US" dirty="0"/>
          </a:p>
        </p:txBody>
      </p:sp>
      <p:sp>
        <p:nvSpPr>
          <p:cNvPr id="18" name="Picture Placeholder 3">
            <a:extLst>
              <a:ext uri="{FF2B5EF4-FFF2-40B4-BE49-F238E27FC236}">
                <a16:creationId xmlns:a16="http://schemas.microsoft.com/office/drawing/2014/main" id="{7A855A5C-F758-0843-807E-9460FDA50B22}"/>
              </a:ext>
            </a:extLst>
          </p:cNvPr>
          <p:cNvSpPr>
            <a:spLocks noGrp="1"/>
          </p:cNvSpPr>
          <p:nvPr>
            <p:ph type="pic" sz="quarter" idx="31" hasCustomPrompt="1"/>
          </p:nvPr>
        </p:nvSpPr>
        <p:spPr>
          <a:xfrm>
            <a:off x="6490163" y="1066798"/>
            <a:ext cx="3361407" cy="2560320"/>
          </a:xfrm>
          <a:prstGeom prst="rect">
            <a:avLst/>
          </a:prstGeo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Click the icon to add image</a:t>
            </a:r>
          </a:p>
          <a:p>
            <a:endParaRPr lang="en-US" dirty="0"/>
          </a:p>
        </p:txBody>
      </p:sp>
    </p:spTree>
    <p:extLst>
      <p:ext uri="{BB962C8B-B14F-4D97-AF65-F5344CB8AC3E}">
        <p14:creationId xmlns:p14="http://schemas.microsoft.com/office/powerpoint/2010/main" val="12074544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2" name="Table Placeholder 11">
            <a:extLst>
              <a:ext uri="{FF2B5EF4-FFF2-40B4-BE49-F238E27FC236}">
                <a16:creationId xmlns:a16="http://schemas.microsoft.com/office/drawing/2014/main" id="{A594272F-F2EA-4042-B95F-AEA539AD9B3A}"/>
              </a:ext>
            </a:extLst>
          </p:cNvPr>
          <p:cNvSpPr>
            <a:spLocks noGrp="1"/>
          </p:cNvSpPr>
          <p:nvPr>
            <p:ph type="tbl" sz="quarter" idx="24" hasCustomPrompt="1"/>
          </p:nvPr>
        </p:nvSpPr>
        <p:spPr>
          <a:xfrm>
            <a:off x="685800" y="2095499"/>
            <a:ext cx="6934200" cy="3848101"/>
          </a:xfrm>
          <a:prstGeom prst="rect">
            <a:avLst/>
          </a:prstGeom>
        </p:spPr>
        <p:txBody>
          <a:bodyPr/>
          <a:lstStyle>
            <a:lvl1pPr marL="0" indent="0">
              <a:buFontTx/>
              <a:buNone/>
              <a:defRPr b="0"/>
            </a:lvl1pPr>
          </a:lstStyle>
          <a:p>
            <a:pPr marL="0" marR="0" lvl="0" indent="0" algn="l" defTabSz="914400" rtl="0" eaLnBrk="1" fontAlgn="auto" latinLnBrk="0" hangingPunct="1">
              <a:lnSpc>
                <a:spcPct val="100000"/>
              </a:lnSpc>
              <a:spcBef>
                <a:spcPts val="1000"/>
              </a:spcBef>
              <a:spcAft>
                <a:spcPts val="600"/>
              </a:spcAft>
              <a:buClrTx/>
              <a:buSzTx/>
              <a:buFontTx/>
              <a:buNone/>
              <a:tabLst/>
              <a:defRPr/>
            </a:pPr>
            <a:r>
              <a:rPr lang="en-US" dirty="0"/>
              <a:t>Click the icon to add table</a:t>
            </a:r>
          </a:p>
        </p:txBody>
      </p:sp>
      <p:pic>
        <p:nvPicPr>
          <p:cNvPr id="3" name="Picture 2" descr="A picture containing kitchenware, grater, white&#10;&#10;Description automatically generated">
            <a:extLst>
              <a:ext uri="{FF2B5EF4-FFF2-40B4-BE49-F238E27FC236}">
                <a16:creationId xmlns:a16="http://schemas.microsoft.com/office/drawing/2014/main" id="{FF6AA4F2-943A-C445-BDFE-2098F4F98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40700" y="0"/>
            <a:ext cx="4051300" cy="6858000"/>
          </a:xfrm>
          <a:prstGeom prst="rect">
            <a:avLst/>
          </a:prstGeom>
        </p:spPr>
      </p:pic>
      <p:sp>
        <p:nvSpPr>
          <p:cNvPr id="2" name="Title 1">
            <a:extLst>
              <a:ext uri="{FF2B5EF4-FFF2-40B4-BE49-F238E27FC236}">
                <a16:creationId xmlns:a16="http://schemas.microsoft.com/office/drawing/2014/main" id="{9081A35E-9C3B-4211-B907-8AC131BCEB78}"/>
              </a:ext>
            </a:extLst>
          </p:cNvPr>
          <p:cNvSpPr>
            <a:spLocks noGrp="1"/>
          </p:cNvSpPr>
          <p:nvPr>
            <p:ph type="title"/>
          </p:nvPr>
        </p:nvSpPr>
        <p:spPr>
          <a:xfrm>
            <a:off x="685800" y="584367"/>
            <a:ext cx="6934200" cy="758179"/>
          </a:xfrm>
        </p:spPr>
        <p:txBody>
          <a:bodyPr anchor="t"/>
          <a:lstStyle>
            <a:lvl1pPr>
              <a:defRPr sz="4000" cap="none" spc="0" baseline="0">
                <a:latin typeface="Roboto Light" pitchFamily="2" charset="0"/>
                <a:ea typeface="Roboto Light" pitchFamily="2" charset="0"/>
              </a:defRPr>
            </a:lvl1pPr>
          </a:lstStyle>
          <a:p>
            <a:r>
              <a:rPr lang="en-US" dirty="0"/>
              <a:t>Click to edit Master title style</a:t>
            </a:r>
          </a:p>
        </p:txBody>
      </p:sp>
    </p:spTree>
    <p:extLst>
      <p:ext uri="{BB962C8B-B14F-4D97-AF65-F5344CB8AC3E}">
        <p14:creationId xmlns:p14="http://schemas.microsoft.com/office/powerpoint/2010/main" val="6898475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Agenda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EB9B-A715-4E3C-BDAF-AF756D997A88}"/>
              </a:ext>
            </a:extLst>
          </p:cNvPr>
          <p:cNvSpPr>
            <a:spLocks noGrp="1"/>
          </p:cNvSpPr>
          <p:nvPr>
            <p:ph type="title" hasCustomPrompt="1"/>
          </p:nvPr>
        </p:nvSpPr>
        <p:spPr/>
        <p:txBody>
          <a:bodyPr/>
          <a:lstStyle/>
          <a:p>
            <a:r>
              <a:rPr lang="en-US" dirty="0"/>
              <a:t>Section name  :  Page title</a:t>
            </a:r>
          </a:p>
        </p:txBody>
      </p:sp>
      <p:sp>
        <p:nvSpPr>
          <p:cNvPr id="9" name="Table Placeholder 6">
            <a:extLst>
              <a:ext uri="{FF2B5EF4-FFF2-40B4-BE49-F238E27FC236}">
                <a16:creationId xmlns:a16="http://schemas.microsoft.com/office/drawing/2014/main" id="{191189DE-539F-4492-B70B-ED370E63AF51}"/>
              </a:ext>
            </a:extLst>
          </p:cNvPr>
          <p:cNvSpPr>
            <a:spLocks noGrp="1"/>
          </p:cNvSpPr>
          <p:nvPr>
            <p:ph type="tbl" sz="quarter" idx="25" hasCustomPrompt="1"/>
          </p:nvPr>
        </p:nvSpPr>
        <p:spPr>
          <a:xfrm>
            <a:off x="697584" y="1676399"/>
            <a:ext cx="4941216" cy="3795713"/>
          </a:xfrm>
        </p:spPr>
        <p:txBody>
          <a:bodyPr/>
          <a:lstStyle>
            <a:lvl1pPr>
              <a:defRPr b="0"/>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Click to add table</a:t>
            </a:r>
          </a:p>
          <a:p>
            <a:endParaRPr lang="en-US" dirty="0"/>
          </a:p>
        </p:txBody>
      </p:sp>
      <p:sp>
        <p:nvSpPr>
          <p:cNvPr id="7" name="Table Placeholder 6">
            <a:extLst>
              <a:ext uri="{FF2B5EF4-FFF2-40B4-BE49-F238E27FC236}">
                <a16:creationId xmlns:a16="http://schemas.microsoft.com/office/drawing/2014/main" id="{6A355BE2-982F-4A89-B2E4-4886206E7279}"/>
              </a:ext>
            </a:extLst>
          </p:cNvPr>
          <p:cNvSpPr>
            <a:spLocks noGrp="1"/>
          </p:cNvSpPr>
          <p:nvPr>
            <p:ph type="tbl" sz="quarter" idx="24" hasCustomPrompt="1"/>
          </p:nvPr>
        </p:nvSpPr>
        <p:spPr>
          <a:xfrm>
            <a:off x="6564984" y="1676399"/>
            <a:ext cx="4941216" cy="3795713"/>
          </a:xfrm>
        </p:spPr>
        <p:txBody>
          <a:bodyPr/>
          <a:lstStyle>
            <a:lvl1pPr>
              <a:defRPr b="0"/>
            </a:lvl1pPr>
          </a:lstStyle>
          <a:p>
            <a:r>
              <a:rPr lang="en-US" dirty="0"/>
              <a:t>Click to add table</a:t>
            </a:r>
          </a:p>
        </p:txBody>
      </p:sp>
    </p:spTree>
    <p:extLst>
      <p:ext uri="{BB962C8B-B14F-4D97-AF65-F5344CB8AC3E}">
        <p14:creationId xmlns:p14="http://schemas.microsoft.com/office/powerpoint/2010/main" val="1367266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ab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DA11D6-EA2C-4A64-9209-4AD62EF87C66}"/>
              </a:ext>
            </a:extLst>
          </p:cNvPr>
          <p:cNvSpPr>
            <a:spLocks noGrp="1"/>
          </p:cNvSpPr>
          <p:nvPr>
            <p:ph type="title" hasCustomPrompt="1"/>
          </p:nvPr>
        </p:nvSpPr>
        <p:spPr/>
        <p:txBody>
          <a:bodyPr/>
          <a:lstStyle/>
          <a:p>
            <a:r>
              <a:rPr lang="en-US" dirty="0"/>
              <a:t>Section name  :  Page title</a:t>
            </a:r>
          </a:p>
        </p:txBody>
      </p:sp>
      <p:sp>
        <p:nvSpPr>
          <p:cNvPr id="8" name="Text Placeholder 5">
            <a:extLst>
              <a:ext uri="{FF2B5EF4-FFF2-40B4-BE49-F238E27FC236}">
                <a16:creationId xmlns:a16="http://schemas.microsoft.com/office/drawing/2014/main" id="{5900DABA-8383-4BC4-8FAF-55D1FC55ADA0}"/>
              </a:ext>
            </a:extLst>
          </p:cNvPr>
          <p:cNvSpPr>
            <a:spLocks noGrp="1"/>
          </p:cNvSpPr>
          <p:nvPr>
            <p:ph type="body" sz="quarter" idx="10" hasCustomPrompt="1"/>
          </p:nvPr>
        </p:nvSpPr>
        <p:spPr>
          <a:xfrm>
            <a:off x="685800" y="1066800"/>
            <a:ext cx="9784080" cy="914400"/>
          </a:xfrm>
        </p:spPr>
        <p:txBody>
          <a:bodyPr t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3" name="Table Placeholder 2">
            <a:extLst>
              <a:ext uri="{FF2B5EF4-FFF2-40B4-BE49-F238E27FC236}">
                <a16:creationId xmlns:a16="http://schemas.microsoft.com/office/drawing/2014/main" id="{0849249A-083E-4791-8C96-CFABBA1B1803}"/>
              </a:ext>
            </a:extLst>
          </p:cNvPr>
          <p:cNvSpPr>
            <a:spLocks noGrp="1"/>
          </p:cNvSpPr>
          <p:nvPr>
            <p:ph type="tbl" sz="quarter" idx="24" hasCustomPrompt="1"/>
          </p:nvPr>
        </p:nvSpPr>
        <p:spPr>
          <a:xfrm>
            <a:off x="685799" y="2095500"/>
            <a:ext cx="9784081" cy="3848100"/>
          </a:xfrm>
        </p:spPr>
        <p:txBody>
          <a:bodyPr/>
          <a:lstStyle>
            <a:lvl1pPr>
              <a:defRPr b="0"/>
            </a:lvl1pPr>
          </a:lstStyle>
          <a:p>
            <a:r>
              <a:rPr lang="en-US" dirty="0"/>
              <a:t>Click to insert table</a:t>
            </a:r>
          </a:p>
        </p:txBody>
      </p:sp>
      <p:sp>
        <p:nvSpPr>
          <p:cNvPr id="6" name="Text Placeholder 5">
            <a:extLst>
              <a:ext uri="{FF2B5EF4-FFF2-40B4-BE49-F238E27FC236}">
                <a16:creationId xmlns:a16="http://schemas.microsoft.com/office/drawing/2014/main" id="{A800A4F7-F803-4F9E-A7C4-C85D6C4B0202}"/>
              </a:ext>
            </a:extLst>
          </p:cNvPr>
          <p:cNvSpPr>
            <a:spLocks noGrp="1"/>
          </p:cNvSpPr>
          <p:nvPr>
            <p:ph type="body" sz="quarter" idx="27" hasCustomPrompt="1"/>
          </p:nvPr>
        </p:nvSpPr>
        <p:spPr>
          <a:xfrm>
            <a:off x="688156" y="6209517"/>
            <a:ext cx="97566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Tree>
    <p:extLst>
      <p:ext uri="{BB962C8B-B14F-4D97-AF65-F5344CB8AC3E}">
        <p14:creationId xmlns:p14="http://schemas.microsoft.com/office/powerpoint/2010/main" val="31900098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 Contact info">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BB3FF1-9EE9-C84C-A51A-B208102A21BF}"/>
              </a:ext>
            </a:extLst>
          </p:cNvPr>
          <p:cNvPicPr>
            <a:picLocks/>
          </p:cNvPicPr>
          <p:nvPr userDrawn="1"/>
        </p:nvPicPr>
        <p:blipFill rotWithShape="1">
          <a:blip r:embed="rId2" cstate="email">
            <a:extLst>
              <a:ext uri="{28A0092B-C50C-407E-A947-70E740481C1C}">
                <a14:useLocalDpi xmlns:a14="http://schemas.microsoft.com/office/drawing/2010/main"/>
              </a:ext>
            </a:extLst>
          </a:blip>
          <a:srcRect t="5828" b="15908"/>
          <a:stretch/>
        </p:blipFill>
        <p:spPr>
          <a:xfrm>
            <a:off x="1524" y="0"/>
            <a:ext cx="12188952" cy="6858000"/>
          </a:xfrm>
          <a:prstGeom prst="rect">
            <a:avLst/>
          </a:prstGeom>
        </p:spPr>
      </p:pic>
      <p:sp>
        <p:nvSpPr>
          <p:cNvPr id="12" name="Rectangle 2">
            <a:extLst>
              <a:ext uri="{FF2B5EF4-FFF2-40B4-BE49-F238E27FC236}">
                <a16:creationId xmlns:a16="http://schemas.microsoft.com/office/drawing/2014/main" id="{F8346388-CD0D-2343-AC16-CC4C846ED858}"/>
              </a:ext>
            </a:extLst>
          </p:cNvPr>
          <p:cNvSpPr txBox="1">
            <a:spLocks noChangeArrowheads="1"/>
          </p:cNvSpPr>
          <p:nvPr userDrawn="1"/>
        </p:nvSpPr>
        <p:spPr bwMode="auto">
          <a:xfrm>
            <a:off x="1524" y="0"/>
            <a:ext cx="12188952" cy="6858000"/>
          </a:xfrm>
          <a:prstGeom prst="rect">
            <a:avLst/>
          </a:prstGeom>
          <a:solidFill>
            <a:schemeClr val="bg2">
              <a:lumMod val="50000"/>
              <a:alpha val="90000"/>
            </a:schemeClr>
          </a:solidFill>
          <a:ln>
            <a:noFill/>
          </a:ln>
        </p:spPr>
        <p:txBody>
          <a:bodyPr lIns="457200" tIns="91440" anchor="ctr"/>
          <a:lstStyle>
            <a:lvl1pPr algn="l" rtl="0" fontAlgn="base">
              <a:lnSpc>
                <a:spcPts val="3300"/>
              </a:lnSpc>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a:ea typeface="ＭＳ Ｐゴシック" pitchFamily="-32" charset="-128"/>
              </a:defRPr>
            </a:lvl2pPr>
            <a:lvl3pPr algn="l" rtl="0" fontAlgn="base">
              <a:spcBef>
                <a:spcPct val="0"/>
              </a:spcBef>
              <a:spcAft>
                <a:spcPct val="0"/>
              </a:spcAft>
              <a:defRPr sz="3200">
                <a:solidFill>
                  <a:schemeClr val="tx2"/>
                </a:solidFill>
                <a:latin typeface="Arial"/>
                <a:ea typeface="ＭＳ Ｐゴシック" pitchFamily="-32" charset="-128"/>
              </a:defRPr>
            </a:lvl3pPr>
            <a:lvl4pPr algn="l" rtl="0" fontAlgn="base">
              <a:spcBef>
                <a:spcPct val="0"/>
              </a:spcBef>
              <a:spcAft>
                <a:spcPct val="0"/>
              </a:spcAft>
              <a:defRPr sz="3200">
                <a:solidFill>
                  <a:schemeClr val="tx2"/>
                </a:solidFill>
                <a:latin typeface="Arial"/>
                <a:ea typeface="ＭＳ Ｐゴシック" pitchFamily="-32" charset="-128"/>
              </a:defRPr>
            </a:lvl4pPr>
            <a:lvl5pPr algn="l" rtl="0" fontAlgn="base">
              <a:spcBef>
                <a:spcPct val="0"/>
              </a:spcBef>
              <a:spcAft>
                <a:spcPct val="0"/>
              </a:spcAft>
              <a:defRPr sz="3200">
                <a:solidFill>
                  <a:schemeClr val="tx2"/>
                </a:solidFill>
                <a:latin typeface="Arial"/>
                <a:ea typeface="ＭＳ Ｐゴシック" pitchFamily="-32" charset="-128"/>
              </a:defRPr>
            </a:lvl5pPr>
            <a:lvl6pPr marL="457200" algn="l" rtl="0" fontAlgn="base">
              <a:spcBef>
                <a:spcPct val="0"/>
              </a:spcBef>
              <a:spcAft>
                <a:spcPct val="0"/>
              </a:spcAft>
              <a:defRPr sz="3200">
                <a:solidFill>
                  <a:schemeClr val="tx2"/>
                </a:solidFill>
                <a:latin typeface="Arial"/>
                <a:ea typeface="ＭＳ Ｐゴシック" pitchFamily="-32" charset="-128"/>
              </a:defRPr>
            </a:lvl6pPr>
            <a:lvl7pPr marL="914400" algn="l" rtl="0" fontAlgn="base">
              <a:spcBef>
                <a:spcPct val="0"/>
              </a:spcBef>
              <a:spcAft>
                <a:spcPct val="0"/>
              </a:spcAft>
              <a:defRPr sz="3200">
                <a:solidFill>
                  <a:schemeClr val="tx2"/>
                </a:solidFill>
                <a:latin typeface="Arial"/>
                <a:ea typeface="ＭＳ Ｐゴシック" pitchFamily="-32" charset="-128"/>
              </a:defRPr>
            </a:lvl7pPr>
            <a:lvl8pPr marL="1371600" algn="l" rtl="0" fontAlgn="base">
              <a:spcBef>
                <a:spcPct val="0"/>
              </a:spcBef>
              <a:spcAft>
                <a:spcPct val="0"/>
              </a:spcAft>
              <a:defRPr sz="3200">
                <a:solidFill>
                  <a:schemeClr val="tx2"/>
                </a:solidFill>
                <a:latin typeface="Arial"/>
                <a:ea typeface="ＭＳ Ｐゴシック" pitchFamily="-32" charset="-128"/>
              </a:defRPr>
            </a:lvl8pPr>
            <a:lvl9pPr marL="1828800" algn="l" rtl="0" fontAlgn="base">
              <a:spcBef>
                <a:spcPct val="0"/>
              </a:spcBef>
              <a:spcAft>
                <a:spcPct val="0"/>
              </a:spcAft>
              <a:defRPr sz="3200">
                <a:solidFill>
                  <a:schemeClr val="tx2"/>
                </a:solidFill>
                <a:latin typeface="Arial"/>
                <a:ea typeface="ＭＳ Ｐゴシック" pitchFamily="-32" charset="-128"/>
              </a:defRPr>
            </a:lvl9pPr>
          </a:lstStyle>
          <a:p>
            <a:pPr>
              <a:defRPr/>
            </a:pPr>
            <a:r>
              <a:rPr lang="en-US" sz="4000" dirty="0">
                <a:solidFill>
                  <a:srgbClr val="FFFFFF"/>
                </a:solidFill>
              </a:rPr>
              <a:t> </a:t>
            </a:r>
          </a:p>
        </p:txBody>
      </p:sp>
      <p:sp>
        <p:nvSpPr>
          <p:cNvPr id="2" name="Title 1">
            <a:extLst>
              <a:ext uri="{FF2B5EF4-FFF2-40B4-BE49-F238E27FC236}">
                <a16:creationId xmlns:a16="http://schemas.microsoft.com/office/drawing/2014/main" id="{758676CA-C53E-43B9-B56F-66FF6F1DC7CC}"/>
              </a:ext>
            </a:extLst>
          </p:cNvPr>
          <p:cNvSpPr>
            <a:spLocks noGrp="1"/>
          </p:cNvSpPr>
          <p:nvPr>
            <p:ph type="title" hasCustomPrompt="1"/>
          </p:nvPr>
        </p:nvSpPr>
        <p:spPr>
          <a:xfrm>
            <a:off x="986954" y="2351521"/>
            <a:ext cx="5410200" cy="1930334"/>
          </a:xfrm>
        </p:spPr>
        <p:txBody>
          <a:bodyPr anchor="b"/>
          <a:lstStyle>
            <a:lvl1pPr marL="0" algn="l" defTabSz="914400" rtl="0" eaLnBrk="1" fontAlgn="base" latinLnBrk="0" hangingPunct="1">
              <a:lnSpc>
                <a:spcPct val="100000"/>
              </a:lnSpc>
              <a:spcBef>
                <a:spcPts val="400"/>
              </a:spcBef>
              <a:spcAft>
                <a:spcPct val="0"/>
              </a:spcAft>
              <a:defRPr lang="en-US" sz="6500" kern="0" cap="none" spc="0" baseline="0" dirty="0">
                <a:solidFill>
                  <a:schemeClr val="bg1"/>
                </a:solidFill>
                <a:latin typeface="Roboto Light" panose="02000000000000000000" pitchFamily="2" charset="0"/>
                <a:ea typeface="Roboto Light" panose="02000000000000000000" pitchFamily="2" charset="0"/>
                <a:cs typeface="ＭＳ Ｐゴシック" charset="0"/>
              </a:defRPr>
            </a:lvl1pPr>
          </a:lstStyle>
          <a:p>
            <a:r>
              <a:rPr lang="en-US" dirty="0"/>
              <a:t>Thank you.</a:t>
            </a:r>
          </a:p>
        </p:txBody>
      </p:sp>
      <p:sp>
        <p:nvSpPr>
          <p:cNvPr id="13" name="Text Placeholder 5">
            <a:extLst>
              <a:ext uri="{FF2B5EF4-FFF2-40B4-BE49-F238E27FC236}">
                <a16:creationId xmlns:a16="http://schemas.microsoft.com/office/drawing/2014/main" id="{0344955E-DBA1-415F-A028-67ABB75F8882}"/>
              </a:ext>
            </a:extLst>
          </p:cNvPr>
          <p:cNvSpPr>
            <a:spLocks noGrp="1"/>
          </p:cNvSpPr>
          <p:nvPr>
            <p:ph type="body" sz="quarter" idx="10" hasCustomPrompt="1"/>
          </p:nvPr>
        </p:nvSpPr>
        <p:spPr>
          <a:xfrm>
            <a:off x="8548912" y="1179967"/>
            <a:ext cx="2577790" cy="3017838"/>
          </a:xfrm>
          <a:prstGeom prst="rect">
            <a:avLst/>
          </a:prstGeom>
        </p:spPr>
        <p:txBody>
          <a:bodyPr anchor="b" anchorCtr="0">
            <a:normAutofit/>
          </a:bodyPr>
          <a:lstStyle>
            <a:lvl1pPr marL="0" indent="0">
              <a:lnSpc>
                <a:spcPct val="100000"/>
              </a:lnSpc>
              <a:spcBef>
                <a:spcPts val="0"/>
              </a:spcBef>
              <a:spcAft>
                <a:spcPts val="0"/>
              </a:spcAft>
              <a:buNone/>
              <a:defRPr sz="1400" b="1">
                <a:solidFill>
                  <a:schemeClr val="bg1"/>
                </a:solidFill>
              </a:defRPr>
            </a:lvl1pPr>
            <a:lvl2pPr marL="0" indent="0">
              <a:spcBef>
                <a:spcPts val="0"/>
              </a:spcBef>
              <a:spcAft>
                <a:spcPts val="0"/>
              </a:spcAft>
              <a:buNone/>
              <a:defRPr sz="1400">
                <a:solidFill>
                  <a:schemeClr val="bg1"/>
                </a:solidFill>
              </a:defRPr>
            </a:lvl2pPr>
          </a:lstStyle>
          <a:p>
            <a:pPr lvl="0"/>
            <a:r>
              <a:rPr lang="en-US" dirty="0"/>
              <a:t>Bold First and Last Name</a:t>
            </a:r>
          </a:p>
          <a:p>
            <a:pPr lvl="1"/>
            <a:r>
              <a:rPr lang="en-US" dirty="0"/>
              <a:t>Role at NORC</a:t>
            </a:r>
          </a:p>
          <a:p>
            <a:pPr lvl="1"/>
            <a:r>
              <a:rPr lang="en-US" dirty="0"/>
              <a:t>name@norc.org</a:t>
            </a:r>
          </a:p>
        </p:txBody>
      </p:sp>
      <p:pic>
        <p:nvPicPr>
          <p:cNvPr id="16" name="Picture 15">
            <a:extLst>
              <a:ext uri="{FF2B5EF4-FFF2-40B4-BE49-F238E27FC236}">
                <a16:creationId xmlns:a16="http://schemas.microsoft.com/office/drawing/2014/main" id="{3D3BD884-A276-D143-B174-6C469B4C8C6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8547" y="5051436"/>
            <a:ext cx="2698597" cy="412727"/>
          </a:xfrm>
          <a:prstGeom prst="rect">
            <a:avLst/>
          </a:prstGeom>
        </p:spPr>
      </p:pic>
      <p:grpSp>
        <p:nvGrpSpPr>
          <p:cNvPr id="21" name="Group 20">
            <a:extLst>
              <a:ext uri="{FF2B5EF4-FFF2-40B4-BE49-F238E27FC236}">
                <a16:creationId xmlns:a16="http://schemas.microsoft.com/office/drawing/2014/main" id="{5CC9B09E-43E6-1949-974E-DB0B37D1FB5F}"/>
              </a:ext>
            </a:extLst>
          </p:cNvPr>
          <p:cNvGrpSpPr/>
          <p:nvPr userDrawn="1"/>
        </p:nvGrpSpPr>
        <p:grpSpPr>
          <a:xfrm>
            <a:off x="986954" y="4952999"/>
            <a:ext cx="10186500" cy="609601"/>
            <a:chOff x="701029" y="5210591"/>
            <a:chExt cx="11320145" cy="609601"/>
          </a:xfrm>
        </p:grpSpPr>
        <p:cxnSp>
          <p:nvCxnSpPr>
            <p:cNvPr id="22" name="Straight Connector 21">
              <a:extLst>
                <a:ext uri="{FF2B5EF4-FFF2-40B4-BE49-F238E27FC236}">
                  <a16:creationId xmlns:a16="http://schemas.microsoft.com/office/drawing/2014/main" id="{71477B76-45B3-C94A-A030-5B537262AD0E}"/>
                </a:ext>
              </a:extLst>
            </p:cNvPr>
            <p:cNvCxnSpPr>
              <a:cxnSpLocks/>
            </p:cNvCxnSpPr>
            <p:nvPr/>
          </p:nvCxnSpPr>
          <p:spPr>
            <a:xfrm flipV="1">
              <a:off x="701029" y="5820191"/>
              <a:ext cx="11320145" cy="1"/>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DFE647C-1E11-7846-951A-C0E04942E7C9}"/>
                </a:ext>
              </a:extLst>
            </p:cNvPr>
            <p:cNvCxnSpPr>
              <a:cxnSpLocks/>
            </p:cNvCxnSpPr>
            <p:nvPr/>
          </p:nvCxnSpPr>
          <p:spPr>
            <a:xfrm flipV="1">
              <a:off x="701029" y="5210591"/>
              <a:ext cx="11320145" cy="1"/>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71284C88-7463-4247-97B9-E89642505990}"/>
              </a:ext>
            </a:extLst>
          </p:cNvPr>
          <p:cNvSpPr/>
          <p:nvPr userDrawn="1"/>
        </p:nvSpPr>
        <p:spPr>
          <a:xfrm>
            <a:off x="3460595" y="4626644"/>
            <a:ext cx="914400" cy="914400"/>
          </a:xfrm>
          <a:prstGeom prst="rect">
            <a:avLst/>
          </a:prstGeom>
        </p:spPr>
        <p:txBody>
          <a:bodyPr wrap="none" rtlCol="0" anchor="ctr">
            <a:spAutoFit/>
          </a:bodyPr>
          <a:lstStyle/>
          <a:p>
            <a:pPr algn="ctr"/>
            <a:endParaRPr lang="en-US" sz="2400" kern="0" dirty="0">
              <a:solidFill>
                <a:srgbClr val="353435"/>
              </a:solidFill>
            </a:endParaRPr>
          </a:p>
        </p:txBody>
      </p:sp>
      <p:sp>
        <p:nvSpPr>
          <p:cNvPr id="25" name="Rectangle 24">
            <a:extLst>
              <a:ext uri="{FF2B5EF4-FFF2-40B4-BE49-F238E27FC236}">
                <a16:creationId xmlns:a16="http://schemas.microsoft.com/office/drawing/2014/main" id="{42887185-D6E9-DA44-8592-E3ACB14CC1DB}"/>
              </a:ext>
            </a:extLst>
          </p:cNvPr>
          <p:cNvSpPr/>
          <p:nvPr userDrawn="1"/>
        </p:nvSpPr>
        <p:spPr>
          <a:xfrm>
            <a:off x="3430858" y="4741873"/>
            <a:ext cx="914400" cy="914400"/>
          </a:xfrm>
          <a:prstGeom prst="rect">
            <a:avLst/>
          </a:prstGeom>
        </p:spPr>
        <p:txBody>
          <a:bodyPr wrap="none" rtlCol="0" anchor="ctr">
            <a:spAutoFit/>
          </a:bodyPr>
          <a:lstStyle/>
          <a:p>
            <a:pPr algn="ctr"/>
            <a:endParaRPr lang="en-US" sz="2400" kern="0" dirty="0">
              <a:solidFill>
                <a:srgbClr val="353435"/>
              </a:solidFill>
            </a:endParaRPr>
          </a:p>
        </p:txBody>
      </p:sp>
      <p:pic>
        <p:nvPicPr>
          <p:cNvPr id="18" name="Picture 17">
            <a:extLst>
              <a:ext uri="{FF2B5EF4-FFF2-40B4-BE49-F238E27FC236}">
                <a16:creationId xmlns:a16="http://schemas.microsoft.com/office/drawing/2014/main" id="{E3D7F87D-464B-E849-B8A4-F848A699CEA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98185" y="5436788"/>
            <a:ext cx="3536529" cy="1143120"/>
          </a:xfrm>
          <a:prstGeom prst="rect">
            <a:avLst/>
          </a:prstGeom>
        </p:spPr>
      </p:pic>
      <p:sp>
        <p:nvSpPr>
          <p:cNvPr id="14" name="TextBox 13">
            <a:extLst>
              <a:ext uri="{FF2B5EF4-FFF2-40B4-BE49-F238E27FC236}">
                <a16:creationId xmlns:a16="http://schemas.microsoft.com/office/drawing/2014/main" id="{D5E08B01-557C-2243-9C7D-F13E4BCA4AB0}"/>
              </a:ext>
            </a:extLst>
          </p:cNvPr>
          <p:cNvSpPr txBox="1"/>
          <p:nvPr userDrawn="1"/>
        </p:nvSpPr>
        <p:spPr>
          <a:xfrm>
            <a:off x="8474858" y="5076169"/>
            <a:ext cx="2016785" cy="369332"/>
          </a:xfrm>
          <a:prstGeom prst="rect">
            <a:avLst/>
          </a:prstGeom>
          <a:noFill/>
        </p:spPr>
        <p:txBody>
          <a:bodyPr wrap="square" rtlCol="0">
            <a:spAutoFit/>
          </a:bodyPr>
          <a:lstStyle/>
          <a:p>
            <a:pPr algn="l"/>
            <a:r>
              <a:rPr lang="en-US" sz="1800" b="0" i="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Venture Fund</a:t>
            </a:r>
          </a:p>
        </p:txBody>
      </p:sp>
    </p:spTree>
    <p:extLst>
      <p:ext uri="{BB962C8B-B14F-4D97-AF65-F5344CB8AC3E}">
        <p14:creationId xmlns:p14="http://schemas.microsoft.com/office/powerpoint/2010/main" val="3096998449"/>
      </p:ext>
    </p:extLst>
  </p:cSld>
  <p:clrMapOvr>
    <a:masterClrMapping/>
  </p:clrMapOvr>
  <p:extLst>
    <p:ext uri="{DCECCB84-F9BA-43D5-87BE-67443E8EF086}">
      <p15:sldGuideLst xmlns:p15="http://schemas.microsoft.com/office/powerpoint/2012/main">
        <p15:guide id="1" pos="624">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 Contact info">
    <p:bg>
      <p:bgPr>
        <a:solidFill>
          <a:schemeClr val="tx2"/>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492FE2BC-23C2-304A-85CD-F071F1B5A1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8547" y="5051436"/>
            <a:ext cx="2698597" cy="412727"/>
          </a:xfrm>
          <a:prstGeom prst="rect">
            <a:avLst/>
          </a:prstGeom>
        </p:spPr>
      </p:pic>
      <p:sp>
        <p:nvSpPr>
          <p:cNvPr id="2" name="Title 1">
            <a:extLst>
              <a:ext uri="{FF2B5EF4-FFF2-40B4-BE49-F238E27FC236}">
                <a16:creationId xmlns:a16="http://schemas.microsoft.com/office/drawing/2014/main" id="{B6640044-E9CA-4B50-8F02-74D09016DA23}"/>
              </a:ext>
            </a:extLst>
          </p:cNvPr>
          <p:cNvSpPr>
            <a:spLocks noGrp="1"/>
          </p:cNvSpPr>
          <p:nvPr>
            <p:ph type="title" hasCustomPrompt="1"/>
          </p:nvPr>
        </p:nvSpPr>
        <p:spPr>
          <a:xfrm>
            <a:off x="986954" y="2333973"/>
            <a:ext cx="4946073" cy="1949218"/>
          </a:xfrm>
        </p:spPr>
        <p:txBody>
          <a:bodyPr anchor="b"/>
          <a:lstStyle>
            <a:lvl1pPr>
              <a:defRPr sz="6500" cap="none" spc="0" baseline="0">
                <a:solidFill>
                  <a:schemeClr val="bg1"/>
                </a:solidFill>
                <a:latin typeface="Roboto Light" pitchFamily="2" charset="0"/>
                <a:ea typeface="Roboto Light" pitchFamily="2" charset="0"/>
              </a:defRPr>
            </a:lvl1pPr>
          </a:lstStyle>
          <a:p>
            <a:r>
              <a:rPr lang="en-US" dirty="0"/>
              <a:t>Thank you.</a:t>
            </a:r>
          </a:p>
        </p:txBody>
      </p:sp>
      <p:sp>
        <p:nvSpPr>
          <p:cNvPr id="9" name="Text Placeholder 5">
            <a:extLst>
              <a:ext uri="{FF2B5EF4-FFF2-40B4-BE49-F238E27FC236}">
                <a16:creationId xmlns:a16="http://schemas.microsoft.com/office/drawing/2014/main" id="{F105321F-C34C-1642-8834-766458C17B65}"/>
              </a:ext>
            </a:extLst>
          </p:cNvPr>
          <p:cNvSpPr>
            <a:spLocks noGrp="1"/>
          </p:cNvSpPr>
          <p:nvPr>
            <p:ph type="body" sz="quarter" idx="10" hasCustomPrompt="1"/>
          </p:nvPr>
        </p:nvSpPr>
        <p:spPr>
          <a:xfrm>
            <a:off x="8548912" y="1179967"/>
            <a:ext cx="2577790" cy="3017838"/>
          </a:xfrm>
          <a:prstGeom prst="rect">
            <a:avLst/>
          </a:prstGeom>
        </p:spPr>
        <p:txBody>
          <a:bodyPr anchor="b" anchorCtr="0">
            <a:normAutofit/>
          </a:bodyPr>
          <a:lstStyle>
            <a:lvl1pPr marL="0" indent="0">
              <a:lnSpc>
                <a:spcPct val="100000"/>
              </a:lnSpc>
              <a:spcBef>
                <a:spcPts val="0"/>
              </a:spcBef>
              <a:spcAft>
                <a:spcPts val="0"/>
              </a:spcAft>
              <a:buNone/>
              <a:defRPr sz="1400" b="1">
                <a:solidFill>
                  <a:schemeClr val="bg1"/>
                </a:solidFill>
              </a:defRPr>
            </a:lvl1pPr>
            <a:lvl2pPr marL="0" indent="0">
              <a:spcBef>
                <a:spcPts val="0"/>
              </a:spcBef>
              <a:spcAft>
                <a:spcPts val="0"/>
              </a:spcAft>
              <a:buNone/>
              <a:defRPr sz="1400">
                <a:solidFill>
                  <a:schemeClr val="bg1"/>
                </a:solidFill>
              </a:defRPr>
            </a:lvl2pPr>
          </a:lstStyle>
          <a:p>
            <a:pPr lvl="0"/>
            <a:r>
              <a:rPr lang="en-US" dirty="0"/>
              <a:t>Bold First and Last Name</a:t>
            </a:r>
          </a:p>
          <a:p>
            <a:pPr lvl="1"/>
            <a:r>
              <a:rPr lang="en-US" dirty="0"/>
              <a:t>Role at NORC</a:t>
            </a:r>
          </a:p>
          <a:p>
            <a:pPr lvl="1"/>
            <a:r>
              <a:rPr lang="en-US" dirty="0"/>
              <a:t>name@norc.org</a:t>
            </a:r>
          </a:p>
        </p:txBody>
      </p:sp>
      <p:grpSp>
        <p:nvGrpSpPr>
          <p:cNvPr id="36" name="Group 35">
            <a:extLst>
              <a:ext uri="{FF2B5EF4-FFF2-40B4-BE49-F238E27FC236}">
                <a16:creationId xmlns:a16="http://schemas.microsoft.com/office/drawing/2014/main" id="{0116EF7A-68E4-874D-BDB8-92CBB1F91A91}"/>
              </a:ext>
            </a:extLst>
          </p:cNvPr>
          <p:cNvGrpSpPr/>
          <p:nvPr userDrawn="1"/>
        </p:nvGrpSpPr>
        <p:grpSpPr>
          <a:xfrm>
            <a:off x="986954" y="4952999"/>
            <a:ext cx="10186500" cy="609601"/>
            <a:chOff x="701029" y="5210591"/>
            <a:chExt cx="11320145" cy="609601"/>
          </a:xfrm>
        </p:grpSpPr>
        <p:cxnSp>
          <p:nvCxnSpPr>
            <p:cNvPr id="37" name="Straight Connector 36">
              <a:extLst>
                <a:ext uri="{FF2B5EF4-FFF2-40B4-BE49-F238E27FC236}">
                  <a16:creationId xmlns:a16="http://schemas.microsoft.com/office/drawing/2014/main" id="{F90E9693-0291-D447-B707-125A455D1432}"/>
                </a:ext>
              </a:extLst>
            </p:cNvPr>
            <p:cNvCxnSpPr>
              <a:cxnSpLocks/>
            </p:cNvCxnSpPr>
            <p:nvPr/>
          </p:nvCxnSpPr>
          <p:spPr>
            <a:xfrm flipV="1">
              <a:off x="701029" y="5820191"/>
              <a:ext cx="11320145" cy="1"/>
            </a:xfrm>
            <a:prstGeom prst="line">
              <a:avLst/>
            </a:prstGeom>
            <a:ln w="889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097CAFA-F7DE-4B4A-AD6F-864D45EF12AA}"/>
                </a:ext>
              </a:extLst>
            </p:cNvPr>
            <p:cNvCxnSpPr>
              <a:cxnSpLocks/>
            </p:cNvCxnSpPr>
            <p:nvPr/>
          </p:nvCxnSpPr>
          <p:spPr>
            <a:xfrm flipV="1">
              <a:off x="701029" y="5210591"/>
              <a:ext cx="11320145" cy="1"/>
            </a:xfrm>
            <a:prstGeom prst="line">
              <a:avLst/>
            </a:prstGeom>
            <a:ln w="889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A6D58ABC-44ED-6747-9338-BF6B2EA47C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98185" y="5436788"/>
            <a:ext cx="3536529" cy="1143120"/>
          </a:xfrm>
          <a:prstGeom prst="rect">
            <a:avLst/>
          </a:prstGeom>
        </p:spPr>
      </p:pic>
      <p:sp>
        <p:nvSpPr>
          <p:cNvPr id="10" name="TextBox 9">
            <a:extLst>
              <a:ext uri="{FF2B5EF4-FFF2-40B4-BE49-F238E27FC236}">
                <a16:creationId xmlns:a16="http://schemas.microsoft.com/office/drawing/2014/main" id="{A81383AF-D2A6-884B-850E-E3DC0AFF92BE}"/>
              </a:ext>
            </a:extLst>
          </p:cNvPr>
          <p:cNvSpPr txBox="1"/>
          <p:nvPr userDrawn="1"/>
        </p:nvSpPr>
        <p:spPr>
          <a:xfrm>
            <a:off x="8474858" y="5076169"/>
            <a:ext cx="2016785" cy="369332"/>
          </a:xfrm>
          <a:prstGeom prst="rect">
            <a:avLst/>
          </a:prstGeom>
          <a:noFill/>
        </p:spPr>
        <p:txBody>
          <a:bodyPr wrap="square" rtlCol="0">
            <a:spAutoFit/>
          </a:bodyPr>
          <a:lstStyle/>
          <a:p>
            <a:pPr algn="l"/>
            <a:r>
              <a:rPr lang="en-US" sz="1800" b="0" i="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Venture Fund</a:t>
            </a:r>
          </a:p>
        </p:txBody>
      </p:sp>
    </p:spTree>
    <p:extLst>
      <p:ext uri="{BB962C8B-B14F-4D97-AF65-F5344CB8AC3E}">
        <p14:creationId xmlns:p14="http://schemas.microsoft.com/office/powerpoint/2010/main" val="24698403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2_Fu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3741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ver Graphic">
    <p:spTree>
      <p:nvGrpSpPr>
        <p:cNvPr id="1" name=""/>
        <p:cNvGrpSpPr/>
        <p:nvPr/>
      </p:nvGrpSpPr>
      <p:grpSpPr>
        <a:xfrm>
          <a:off x="0" y="0"/>
          <a:ext cx="0" cy="0"/>
          <a:chOff x="0" y="0"/>
          <a:chExt cx="0" cy="0"/>
        </a:xfrm>
      </p:grpSpPr>
      <p:pic>
        <p:nvPicPr>
          <p:cNvPr id="4" name="Picture 3" descr="A picture containing radar chart&#10;&#10;Description automatically generated">
            <a:extLst>
              <a:ext uri="{FF2B5EF4-FFF2-40B4-BE49-F238E27FC236}">
                <a16:creationId xmlns:a16="http://schemas.microsoft.com/office/drawing/2014/main" id="{FC2526B8-7673-7240-BEC3-B4AA050A7E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A50C79-D2F3-402F-827A-20A23756586F}"/>
              </a:ext>
            </a:extLst>
          </p:cNvPr>
          <p:cNvSpPr>
            <a:spLocks noGrp="1"/>
          </p:cNvSpPr>
          <p:nvPr>
            <p:ph type="title" hasCustomPrompt="1"/>
          </p:nvPr>
        </p:nvSpPr>
        <p:spPr>
          <a:xfrm>
            <a:off x="987552" y="768096"/>
            <a:ext cx="8321040" cy="1673352"/>
          </a:xfrm>
        </p:spPr>
        <p:txBody>
          <a:bodyPr tIns="45720" bIns="45720" anchor="b"/>
          <a:lstStyle>
            <a:lvl1pPr>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marL="0" indent="0">
              <a:buNone/>
            </a:pPr>
            <a:r>
              <a:rPr lang="en-US"/>
              <a:t>Presentation Title Goes Here Lorem Ipsum Dolor Sit </a:t>
            </a:r>
            <a:r>
              <a:rPr lang="en-US" err="1"/>
              <a:t>Amet</a:t>
            </a:r>
            <a:r>
              <a:rPr lang="en-US"/>
              <a:t> </a:t>
            </a:r>
            <a:r>
              <a:rPr lang="en-US" err="1"/>
              <a:t>Infinit</a:t>
            </a:r>
            <a:endParaRPr lang="en-US" sz="4000" kern="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9" name="Text Placeholder 14">
            <a:extLst>
              <a:ext uri="{FF2B5EF4-FFF2-40B4-BE49-F238E27FC236}">
                <a16:creationId xmlns:a16="http://schemas.microsoft.com/office/drawing/2014/main" id="{D581F7EE-05D4-E246-9985-10FE57511A90}"/>
              </a:ext>
            </a:extLst>
          </p:cNvPr>
          <p:cNvSpPr>
            <a:spLocks noGrp="1"/>
          </p:cNvSpPr>
          <p:nvPr>
            <p:ph type="body" sz="quarter" idx="11" hasCustomPrompt="1"/>
          </p:nvPr>
        </p:nvSpPr>
        <p:spPr>
          <a:xfrm>
            <a:off x="1005754" y="3035142"/>
            <a:ext cx="8286527" cy="599835"/>
          </a:xfrm>
          <a:prstGeom prst="rect">
            <a:avLst/>
          </a:prstGeom>
        </p:spPr>
        <p:txBody>
          <a:bodyPr anchor="t"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Concise Subtitle Here</a:t>
            </a:r>
          </a:p>
        </p:txBody>
      </p:sp>
      <p:sp>
        <p:nvSpPr>
          <p:cNvPr id="12" name="Text Placeholder 16">
            <a:extLst>
              <a:ext uri="{FF2B5EF4-FFF2-40B4-BE49-F238E27FC236}">
                <a16:creationId xmlns:a16="http://schemas.microsoft.com/office/drawing/2014/main" id="{EF591F39-BE9E-1746-8735-9A5104247D1E}"/>
              </a:ext>
            </a:extLst>
          </p:cNvPr>
          <p:cNvSpPr>
            <a:spLocks noGrp="1"/>
          </p:cNvSpPr>
          <p:nvPr>
            <p:ph type="body" sz="quarter" idx="12" hasCustomPrompt="1"/>
          </p:nvPr>
        </p:nvSpPr>
        <p:spPr>
          <a:xfrm>
            <a:off x="1005754" y="3367158"/>
            <a:ext cx="3959225" cy="326874"/>
          </a:xfrm>
          <a:prstGeom prst="rect">
            <a:avLst/>
          </a:prstGeom>
        </p:spPr>
        <p:txBody>
          <a:bodyPr anchor="t" anchorCtr="0"/>
          <a:lstStyle>
            <a:lvl1pPr marL="0" indent="0">
              <a:spcBef>
                <a:spcPts val="0"/>
              </a:spcBef>
              <a:spcAft>
                <a:spcPts val="0"/>
              </a:spcAft>
              <a:buNone/>
              <a:defRPr sz="1400" b="1"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  :  Version Number</a:t>
            </a:r>
          </a:p>
        </p:txBody>
      </p:sp>
      <p:sp>
        <p:nvSpPr>
          <p:cNvPr id="13" name="Text Placeholder 19">
            <a:extLst>
              <a:ext uri="{FF2B5EF4-FFF2-40B4-BE49-F238E27FC236}">
                <a16:creationId xmlns:a16="http://schemas.microsoft.com/office/drawing/2014/main" id="{A2DCAB97-B581-5040-B998-40EA34D072F6}"/>
              </a:ext>
            </a:extLst>
          </p:cNvPr>
          <p:cNvSpPr>
            <a:spLocks noGrp="1"/>
          </p:cNvSpPr>
          <p:nvPr>
            <p:ph type="body" sz="quarter" idx="13" hasCustomPrompt="1"/>
          </p:nvPr>
        </p:nvSpPr>
        <p:spPr>
          <a:xfrm>
            <a:off x="1005754" y="3723468"/>
            <a:ext cx="3970337" cy="772332"/>
          </a:xfrm>
          <a:prstGeom prst="rect">
            <a:avLst/>
          </a:prstGeom>
        </p:spPr>
        <p:txBody>
          <a:bodyPr anchor="t" anchorCtr="0"/>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t>Presenter 1 </a:t>
            </a:r>
            <a:r>
              <a:rPr lang="en-US" err="1"/>
              <a:t>FirstName</a:t>
            </a:r>
            <a:r>
              <a:rPr lang="en-US"/>
              <a:t> </a:t>
            </a:r>
            <a:r>
              <a:rPr lang="en-US" err="1"/>
              <a:t>LastName</a:t>
            </a:r>
            <a:endParaRPr lang="en-US"/>
          </a:p>
          <a:p>
            <a:r>
              <a:rPr lang="en-US"/>
              <a:t>Presenter 2 </a:t>
            </a:r>
            <a:r>
              <a:rPr lang="en-US" err="1"/>
              <a:t>FirstName</a:t>
            </a:r>
            <a:r>
              <a:rPr lang="en-US"/>
              <a:t> </a:t>
            </a:r>
            <a:r>
              <a:rPr lang="en-US" err="1"/>
              <a:t>LastName</a:t>
            </a:r>
            <a:endParaRPr lang="en-US"/>
          </a:p>
        </p:txBody>
      </p:sp>
      <p:cxnSp>
        <p:nvCxnSpPr>
          <p:cNvPr id="14" name="Straight Connector 13">
            <a:extLst>
              <a:ext uri="{FF2B5EF4-FFF2-40B4-BE49-F238E27FC236}">
                <a16:creationId xmlns:a16="http://schemas.microsoft.com/office/drawing/2014/main" id="{D928D065-3D59-F34B-803D-F70A644A5BC2}"/>
              </a:ext>
            </a:extLst>
          </p:cNvPr>
          <p:cNvCxnSpPr>
            <a:cxnSpLocks/>
          </p:cNvCxnSpPr>
          <p:nvPr userDrawn="1"/>
        </p:nvCxnSpPr>
        <p:spPr>
          <a:xfrm>
            <a:off x="990600" y="2927418"/>
            <a:ext cx="578478"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E78B741-FF10-DA4D-88B6-153446D4D2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4779" y="5508907"/>
            <a:ext cx="3318235" cy="1072560"/>
          </a:xfrm>
          <a:prstGeom prst="rect">
            <a:avLst/>
          </a:prstGeom>
        </p:spPr>
      </p:pic>
    </p:spTree>
    <p:extLst>
      <p:ext uri="{BB962C8B-B14F-4D97-AF65-F5344CB8AC3E}">
        <p14:creationId xmlns:p14="http://schemas.microsoft.com/office/powerpoint/2010/main" val="2925450540"/>
      </p:ext>
    </p:extLst>
  </p:cSld>
  <p:clrMapOvr>
    <a:masterClrMapping/>
  </p:clrMapOvr>
  <p:extLst>
    <p:ext uri="{DCECCB84-F9BA-43D5-87BE-67443E8EF086}">
      <p15:sldGuideLst xmlns:p15="http://schemas.microsoft.com/office/powerpoint/2012/main">
        <p15:guide id="1" pos="624">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Cover Graphic 1 Partner">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radar chart&#10;&#10;Description automatically generated">
            <a:extLst>
              <a:ext uri="{FF2B5EF4-FFF2-40B4-BE49-F238E27FC236}">
                <a16:creationId xmlns:a16="http://schemas.microsoft.com/office/drawing/2014/main" id="{C6498B29-70CC-704E-BBFF-2096D34177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65BE3CE-9BE4-4CC4-8858-EAB2FC0956E3}"/>
              </a:ext>
            </a:extLst>
          </p:cNvPr>
          <p:cNvSpPr>
            <a:spLocks noGrp="1"/>
          </p:cNvSpPr>
          <p:nvPr>
            <p:ph type="title" hasCustomPrompt="1"/>
          </p:nvPr>
        </p:nvSpPr>
        <p:spPr>
          <a:xfrm>
            <a:off x="987552" y="768096"/>
            <a:ext cx="8321040" cy="1673352"/>
          </a:xfrm>
        </p:spPr>
        <p:txBody>
          <a:bodyPr tIns="45720" bIns="45720" anchor="b"/>
          <a:lstStyle>
            <a:lvl1pPr>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a:t>Presentation Title Goes Here Lorem Ipsum Dolor Sit </a:t>
            </a:r>
            <a:r>
              <a:rPr lang="en-US" err="1"/>
              <a:t>Amet</a:t>
            </a:r>
            <a:r>
              <a:rPr lang="en-US"/>
              <a:t> </a:t>
            </a:r>
            <a:r>
              <a:rPr lang="en-US" err="1"/>
              <a:t>Infinit</a:t>
            </a:r>
            <a:endParaRPr lang="en-US"/>
          </a:p>
        </p:txBody>
      </p:sp>
      <p:sp>
        <p:nvSpPr>
          <p:cNvPr id="12" name="Text Placeholder 14">
            <a:extLst>
              <a:ext uri="{FF2B5EF4-FFF2-40B4-BE49-F238E27FC236}">
                <a16:creationId xmlns:a16="http://schemas.microsoft.com/office/drawing/2014/main" id="{015CEA8B-7282-034C-ADF6-261AC46E5D96}"/>
              </a:ext>
            </a:extLst>
          </p:cNvPr>
          <p:cNvSpPr>
            <a:spLocks noGrp="1"/>
          </p:cNvSpPr>
          <p:nvPr>
            <p:ph type="body" sz="quarter" idx="11" hasCustomPrompt="1"/>
          </p:nvPr>
        </p:nvSpPr>
        <p:spPr>
          <a:xfrm>
            <a:off x="1005754" y="3035142"/>
            <a:ext cx="8309696" cy="599835"/>
          </a:xfrm>
          <a:prstGeom prst="rect">
            <a:avLst/>
          </a:prstGeom>
        </p:spPr>
        <p:txBody>
          <a:bodyPr anchor="t"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Concise Subtitle Here</a:t>
            </a:r>
          </a:p>
        </p:txBody>
      </p:sp>
      <p:sp>
        <p:nvSpPr>
          <p:cNvPr id="13" name="Text Placeholder 16">
            <a:extLst>
              <a:ext uri="{FF2B5EF4-FFF2-40B4-BE49-F238E27FC236}">
                <a16:creationId xmlns:a16="http://schemas.microsoft.com/office/drawing/2014/main" id="{02A1F766-5179-914C-943B-09C4C89F1430}"/>
              </a:ext>
            </a:extLst>
          </p:cNvPr>
          <p:cNvSpPr>
            <a:spLocks noGrp="1"/>
          </p:cNvSpPr>
          <p:nvPr>
            <p:ph type="body" sz="quarter" idx="12" hasCustomPrompt="1"/>
          </p:nvPr>
        </p:nvSpPr>
        <p:spPr>
          <a:xfrm>
            <a:off x="1005754" y="3367158"/>
            <a:ext cx="3959225" cy="326874"/>
          </a:xfrm>
          <a:prstGeom prst="rect">
            <a:avLst/>
          </a:prstGeom>
        </p:spPr>
        <p:txBody>
          <a:bodyPr anchor="t" anchorCtr="0"/>
          <a:lstStyle>
            <a:lvl1pPr marL="0" indent="0">
              <a:spcBef>
                <a:spcPts val="0"/>
              </a:spcBef>
              <a:spcAft>
                <a:spcPts val="0"/>
              </a:spcAft>
              <a:buNone/>
              <a:defRPr sz="1400" b="1"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  :  Version Number</a:t>
            </a:r>
          </a:p>
        </p:txBody>
      </p:sp>
      <p:sp>
        <p:nvSpPr>
          <p:cNvPr id="14" name="Text Placeholder 19">
            <a:extLst>
              <a:ext uri="{FF2B5EF4-FFF2-40B4-BE49-F238E27FC236}">
                <a16:creationId xmlns:a16="http://schemas.microsoft.com/office/drawing/2014/main" id="{0496A1D1-F4CF-9A48-AE3E-5452DC835DA3}"/>
              </a:ext>
            </a:extLst>
          </p:cNvPr>
          <p:cNvSpPr>
            <a:spLocks noGrp="1"/>
          </p:cNvSpPr>
          <p:nvPr>
            <p:ph type="body" sz="quarter" idx="13" hasCustomPrompt="1"/>
          </p:nvPr>
        </p:nvSpPr>
        <p:spPr>
          <a:xfrm>
            <a:off x="1005754" y="3723468"/>
            <a:ext cx="3970337" cy="772332"/>
          </a:xfrm>
          <a:prstGeom prst="rect">
            <a:avLst/>
          </a:prstGeom>
        </p:spPr>
        <p:txBody>
          <a:bodyPr anchor="t" anchorCtr="0"/>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t>Presenter 1 </a:t>
            </a:r>
            <a:r>
              <a:rPr lang="en-US" err="1"/>
              <a:t>FirstName</a:t>
            </a:r>
            <a:r>
              <a:rPr lang="en-US"/>
              <a:t> </a:t>
            </a:r>
            <a:r>
              <a:rPr lang="en-US" err="1"/>
              <a:t>LastName</a:t>
            </a:r>
            <a:endParaRPr lang="en-US"/>
          </a:p>
          <a:p>
            <a:r>
              <a:rPr lang="en-US"/>
              <a:t>Presenter 2 </a:t>
            </a:r>
            <a:r>
              <a:rPr lang="en-US" err="1"/>
              <a:t>FirstName</a:t>
            </a:r>
            <a:r>
              <a:rPr lang="en-US"/>
              <a:t> </a:t>
            </a:r>
            <a:r>
              <a:rPr lang="en-US" err="1"/>
              <a:t>LastName</a:t>
            </a:r>
            <a:endParaRPr lang="en-US"/>
          </a:p>
        </p:txBody>
      </p:sp>
      <p:cxnSp>
        <p:nvCxnSpPr>
          <p:cNvPr id="16" name="Straight Connector 15">
            <a:extLst>
              <a:ext uri="{FF2B5EF4-FFF2-40B4-BE49-F238E27FC236}">
                <a16:creationId xmlns:a16="http://schemas.microsoft.com/office/drawing/2014/main" id="{34D5CAFA-2CAD-8C46-88FE-650DD36776EC}"/>
              </a:ext>
            </a:extLst>
          </p:cNvPr>
          <p:cNvCxnSpPr>
            <a:cxnSpLocks/>
          </p:cNvCxnSpPr>
          <p:nvPr userDrawn="1"/>
        </p:nvCxnSpPr>
        <p:spPr>
          <a:xfrm>
            <a:off x="990600" y="2927418"/>
            <a:ext cx="578478"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7D5205E-8CA2-E645-9103-9725499C78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487" y="5599521"/>
            <a:ext cx="3198154" cy="1033746"/>
          </a:xfrm>
          <a:prstGeom prst="rect">
            <a:avLst/>
          </a:prstGeom>
        </p:spPr>
      </p:pic>
    </p:spTree>
    <p:extLst>
      <p:ext uri="{BB962C8B-B14F-4D97-AF65-F5344CB8AC3E}">
        <p14:creationId xmlns:p14="http://schemas.microsoft.com/office/powerpoint/2010/main" val="3484897250"/>
      </p:ext>
    </p:extLst>
  </p:cSld>
  <p:clrMapOvr>
    <a:masterClrMapping/>
  </p:clrMapOvr>
  <p:extLst>
    <p:ext uri="{DCECCB84-F9BA-43D5-87BE-67443E8EF086}">
      <p15:sldGuideLst xmlns:p15="http://schemas.microsoft.com/office/powerpoint/2012/main">
        <p15:guide id="1" pos="624">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ver Graphic 3 Partners">
    <p:bg>
      <p:bgPr>
        <a:solidFill>
          <a:schemeClr val="bg1"/>
        </a:solidFill>
        <a:effectLst/>
      </p:bgPr>
    </p:bg>
    <p:spTree>
      <p:nvGrpSpPr>
        <p:cNvPr id="1" name=""/>
        <p:cNvGrpSpPr/>
        <p:nvPr/>
      </p:nvGrpSpPr>
      <p:grpSpPr>
        <a:xfrm>
          <a:off x="0" y="0"/>
          <a:ext cx="0" cy="0"/>
          <a:chOff x="0" y="0"/>
          <a:chExt cx="0" cy="0"/>
        </a:xfrm>
      </p:grpSpPr>
      <p:pic>
        <p:nvPicPr>
          <p:cNvPr id="11" name="Picture 10" descr="A picture containing radar chart&#10;&#10;Description automatically generated">
            <a:extLst>
              <a:ext uri="{FF2B5EF4-FFF2-40B4-BE49-F238E27FC236}">
                <a16:creationId xmlns:a16="http://schemas.microsoft.com/office/drawing/2014/main" id="{A34F510D-A8B4-B347-A2D3-ACA029323E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39D903C-962F-42F9-8070-2FA8BC187C14}"/>
              </a:ext>
            </a:extLst>
          </p:cNvPr>
          <p:cNvSpPr>
            <a:spLocks noGrp="1"/>
          </p:cNvSpPr>
          <p:nvPr>
            <p:ph type="title" hasCustomPrompt="1"/>
          </p:nvPr>
        </p:nvSpPr>
        <p:spPr>
          <a:xfrm>
            <a:off x="987552" y="768096"/>
            <a:ext cx="8321040" cy="1673352"/>
          </a:xfrm>
        </p:spPr>
        <p:txBody>
          <a:bodyPr tIns="45720" bIns="45720" anchor="b"/>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a:t>Presentation Title Goes Here Lorem Ipsum Dolor Sit </a:t>
            </a:r>
            <a:r>
              <a:rPr lang="en-US" err="1"/>
              <a:t>Amet</a:t>
            </a:r>
            <a:r>
              <a:rPr lang="en-US"/>
              <a:t> </a:t>
            </a:r>
            <a:r>
              <a:rPr lang="en-US" err="1"/>
              <a:t>Infinit</a:t>
            </a:r>
            <a:endParaRPr lang="en-US"/>
          </a:p>
        </p:txBody>
      </p:sp>
      <p:sp>
        <p:nvSpPr>
          <p:cNvPr id="12" name="Text Placeholder 14">
            <a:extLst>
              <a:ext uri="{FF2B5EF4-FFF2-40B4-BE49-F238E27FC236}">
                <a16:creationId xmlns:a16="http://schemas.microsoft.com/office/drawing/2014/main" id="{814D92FA-9B35-8C40-AA0A-44644924AF11}"/>
              </a:ext>
            </a:extLst>
          </p:cNvPr>
          <p:cNvSpPr>
            <a:spLocks noGrp="1"/>
          </p:cNvSpPr>
          <p:nvPr>
            <p:ph type="body" sz="quarter" idx="11" hasCustomPrompt="1"/>
          </p:nvPr>
        </p:nvSpPr>
        <p:spPr>
          <a:xfrm>
            <a:off x="1005754" y="3035142"/>
            <a:ext cx="8271596" cy="599835"/>
          </a:xfrm>
          <a:prstGeom prst="rect">
            <a:avLst/>
          </a:prstGeom>
        </p:spPr>
        <p:txBody>
          <a:bodyPr anchor="t"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Concise Subtitle Here</a:t>
            </a:r>
          </a:p>
        </p:txBody>
      </p:sp>
      <p:sp>
        <p:nvSpPr>
          <p:cNvPr id="13" name="Text Placeholder 16">
            <a:extLst>
              <a:ext uri="{FF2B5EF4-FFF2-40B4-BE49-F238E27FC236}">
                <a16:creationId xmlns:a16="http://schemas.microsoft.com/office/drawing/2014/main" id="{D7F663B2-6133-264B-B171-F33E20A9AC8B}"/>
              </a:ext>
            </a:extLst>
          </p:cNvPr>
          <p:cNvSpPr>
            <a:spLocks noGrp="1"/>
          </p:cNvSpPr>
          <p:nvPr>
            <p:ph type="body" sz="quarter" idx="12" hasCustomPrompt="1"/>
          </p:nvPr>
        </p:nvSpPr>
        <p:spPr>
          <a:xfrm>
            <a:off x="1005754" y="3367158"/>
            <a:ext cx="3959225" cy="326874"/>
          </a:xfrm>
          <a:prstGeom prst="rect">
            <a:avLst/>
          </a:prstGeom>
        </p:spPr>
        <p:txBody>
          <a:bodyPr anchor="t" anchorCtr="0"/>
          <a:lstStyle>
            <a:lvl1pPr marL="0" indent="0">
              <a:spcBef>
                <a:spcPts val="0"/>
              </a:spcBef>
              <a:spcAft>
                <a:spcPts val="0"/>
              </a:spcAft>
              <a:buNone/>
              <a:defRPr sz="1400" b="1"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  :  Version Number</a:t>
            </a:r>
          </a:p>
        </p:txBody>
      </p:sp>
      <p:sp>
        <p:nvSpPr>
          <p:cNvPr id="14" name="Text Placeholder 19">
            <a:extLst>
              <a:ext uri="{FF2B5EF4-FFF2-40B4-BE49-F238E27FC236}">
                <a16:creationId xmlns:a16="http://schemas.microsoft.com/office/drawing/2014/main" id="{83C3D93C-E94D-E743-BCE0-84366D08037A}"/>
              </a:ext>
            </a:extLst>
          </p:cNvPr>
          <p:cNvSpPr>
            <a:spLocks noGrp="1"/>
          </p:cNvSpPr>
          <p:nvPr>
            <p:ph type="body" sz="quarter" idx="13" hasCustomPrompt="1"/>
          </p:nvPr>
        </p:nvSpPr>
        <p:spPr>
          <a:xfrm>
            <a:off x="1005754" y="3723468"/>
            <a:ext cx="3970337" cy="772332"/>
          </a:xfrm>
          <a:prstGeom prst="rect">
            <a:avLst/>
          </a:prstGeom>
        </p:spPr>
        <p:txBody>
          <a:bodyPr anchor="t" anchorCtr="0"/>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t>Presenter 1 </a:t>
            </a:r>
            <a:r>
              <a:rPr lang="en-US" err="1"/>
              <a:t>FirstName</a:t>
            </a:r>
            <a:r>
              <a:rPr lang="en-US"/>
              <a:t> </a:t>
            </a:r>
            <a:r>
              <a:rPr lang="en-US" err="1"/>
              <a:t>LastName</a:t>
            </a:r>
            <a:endParaRPr lang="en-US"/>
          </a:p>
          <a:p>
            <a:r>
              <a:rPr lang="en-US"/>
              <a:t>Presenter 2 </a:t>
            </a:r>
            <a:r>
              <a:rPr lang="en-US" err="1"/>
              <a:t>FirstName</a:t>
            </a:r>
            <a:r>
              <a:rPr lang="en-US"/>
              <a:t> </a:t>
            </a:r>
            <a:r>
              <a:rPr lang="en-US" err="1"/>
              <a:t>LastName</a:t>
            </a:r>
            <a:endParaRPr lang="en-US"/>
          </a:p>
        </p:txBody>
      </p:sp>
      <p:cxnSp>
        <p:nvCxnSpPr>
          <p:cNvPr id="16" name="Straight Connector 15">
            <a:extLst>
              <a:ext uri="{FF2B5EF4-FFF2-40B4-BE49-F238E27FC236}">
                <a16:creationId xmlns:a16="http://schemas.microsoft.com/office/drawing/2014/main" id="{2EC3938D-81D3-EB43-A3BA-DB8568D158F5}"/>
              </a:ext>
            </a:extLst>
          </p:cNvPr>
          <p:cNvCxnSpPr>
            <a:cxnSpLocks/>
          </p:cNvCxnSpPr>
          <p:nvPr userDrawn="1"/>
        </p:nvCxnSpPr>
        <p:spPr>
          <a:xfrm>
            <a:off x="990600" y="2927418"/>
            <a:ext cx="578478"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478E6E5F-E3A4-EC4A-A19E-FAE7A8FAD3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474" y="5630496"/>
            <a:ext cx="2941164" cy="950679"/>
          </a:xfrm>
          <a:prstGeom prst="rect">
            <a:avLst/>
          </a:prstGeom>
        </p:spPr>
      </p:pic>
    </p:spTree>
    <p:extLst>
      <p:ext uri="{BB962C8B-B14F-4D97-AF65-F5344CB8AC3E}">
        <p14:creationId xmlns:p14="http://schemas.microsoft.com/office/powerpoint/2010/main" val="2260151670"/>
      </p:ext>
    </p:extLst>
  </p:cSld>
  <p:clrMapOvr>
    <a:masterClrMapping/>
  </p:clrMapOvr>
  <p:extLst>
    <p:ext uri="{DCECCB84-F9BA-43D5-87BE-67443E8EF086}">
      <p15:sldGuideLst xmlns:p15="http://schemas.microsoft.com/office/powerpoint/2012/main">
        <p15:guide id="1" pos="624">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Cov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BA9282-7B52-474E-988E-309C46762663}"/>
              </a:ext>
            </a:extLst>
          </p:cNvPr>
          <p:cNvSpPr/>
          <p:nvPr userDrawn="1"/>
        </p:nvSpPr>
        <p:spPr>
          <a:xfrm>
            <a:off x="0" y="0"/>
            <a:ext cx="12191999" cy="6858000"/>
          </a:xfrm>
          <a:prstGeom prst="rect">
            <a:avLst/>
          </a:prstGeom>
          <a:solidFill>
            <a:schemeClr val="tx1">
              <a:alpha val="6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solidFill>
                <a:srgbClr val="FFFFFF"/>
              </a:solidFill>
            </a:endParaRPr>
          </a:p>
        </p:txBody>
      </p:sp>
      <p:sp>
        <p:nvSpPr>
          <p:cNvPr id="3" name="Title 2">
            <a:extLst>
              <a:ext uri="{FF2B5EF4-FFF2-40B4-BE49-F238E27FC236}">
                <a16:creationId xmlns:a16="http://schemas.microsoft.com/office/drawing/2014/main" id="{9BA101FB-EA3C-4B25-8CF5-199824FF0A83}"/>
              </a:ext>
            </a:extLst>
          </p:cNvPr>
          <p:cNvSpPr>
            <a:spLocks noGrp="1"/>
          </p:cNvSpPr>
          <p:nvPr>
            <p:ph type="title" hasCustomPrompt="1"/>
          </p:nvPr>
        </p:nvSpPr>
        <p:spPr>
          <a:xfrm>
            <a:off x="987552" y="768096"/>
            <a:ext cx="8321040" cy="1673352"/>
          </a:xfrm>
        </p:spPr>
        <p:txBody>
          <a:bodyPr tIns="45720" bIns="45720" anchor="b"/>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a:t>Presentation Title Goes Here Lorem Ipsum Dolor Sit </a:t>
            </a:r>
            <a:r>
              <a:rPr lang="en-US" err="1"/>
              <a:t>Amet</a:t>
            </a:r>
            <a:r>
              <a:rPr lang="en-US"/>
              <a:t> </a:t>
            </a:r>
            <a:r>
              <a:rPr lang="en-US" err="1"/>
              <a:t>Infinit</a:t>
            </a:r>
            <a:endParaRPr lang="en-US"/>
          </a:p>
        </p:txBody>
      </p:sp>
      <p:sp>
        <p:nvSpPr>
          <p:cNvPr id="15" name="Text Placeholder 14">
            <a:extLst>
              <a:ext uri="{FF2B5EF4-FFF2-40B4-BE49-F238E27FC236}">
                <a16:creationId xmlns:a16="http://schemas.microsoft.com/office/drawing/2014/main" id="{F44AFCD6-3954-A24D-BD49-C762245EB8CB}"/>
              </a:ext>
            </a:extLst>
          </p:cNvPr>
          <p:cNvSpPr>
            <a:spLocks noGrp="1"/>
          </p:cNvSpPr>
          <p:nvPr>
            <p:ph type="body" sz="quarter" idx="11" hasCustomPrompt="1"/>
          </p:nvPr>
        </p:nvSpPr>
        <p:spPr>
          <a:xfrm>
            <a:off x="990600" y="2685843"/>
            <a:ext cx="8251372" cy="599835"/>
          </a:xfrm>
          <a:prstGeom prst="rect">
            <a:avLst/>
          </a:prstGeom>
        </p:spPr>
        <p:txBody>
          <a:bodyPr anchor="ctr"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Concise Subtitle Here</a:t>
            </a:r>
          </a:p>
        </p:txBody>
      </p:sp>
      <p:sp>
        <p:nvSpPr>
          <p:cNvPr id="17" name="Text Placeholder 16">
            <a:extLst>
              <a:ext uri="{FF2B5EF4-FFF2-40B4-BE49-F238E27FC236}">
                <a16:creationId xmlns:a16="http://schemas.microsoft.com/office/drawing/2014/main" id="{05A1EC64-FB37-C649-8951-15A1496C4E40}"/>
              </a:ext>
            </a:extLst>
          </p:cNvPr>
          <p:cNvSpPr>
            <a:spLocks noGrp="1"/>
          </p:cNvSpPr>
          <p:nvPr>
            <p:ph type="body" sz="quarter" idx="12" hasCustomPrompt="1"/>
          </p:nvPr>
        </p:nvSpPr>
        <p:spPr>
          <a:xfrm>
            <a:off x="990600" y="3501939"/>
            <a:ext cx="5182218" cy="326874"/>
          </a:xfrm>
          <a:prstGeom prst="rect">
            <a:avLst/>
          </a:prstGeom>
        </p:spPr>
        <p:txBody>
          <a:bodyPr/>
          <a:lstStyle>
            <a:lvl1pPr marL="0" indent="0">
              <a:spcBef>
                <a:spcPts val="0"/>
              </a:spcBef>
              <a:spcAft>
                <a:spcPts val="0"/>
              </a:spcAft>
              <a:buNone/>
              <a:defRPr sz="1400" b="1" i="0">
                <a:solidFill>
                  <a:schemeClr val="bg1"/>
                </a:solidFill>
                <a:latin typeface="+mn-lt"/>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MM.DD.YY  :  Bold Version 0.0</a:t>
            </a:r>
          </a:p>
          <a:p>
            <a:pPr lvl="0"/>
            <a:endParaRPr lang="en-US"/>
          </a:p>
        </p:txBody>
      </p:sp>
      <p:sp>
        <p:nvSpPr>
          <p:cNvPr id="20" name="Text Placeholder 19">
            <a:extLst>
              <a:ext uri="{FF2B5EF4-FFF2-40B4-BE49-F238E27FC236}">
                <a16:creationId xmlns:a16="http://schemas.microsoft.com/office/drawing/2014/main" id="{9D334EFD-18F5-B147-A3C9-91EC1947A0DB}"/>
              </a:ext>
            </a:extLst>
          </p:cNvPr>
          <p:cNvSpPr>
            <a:spLocks noGrp="1"/>
          </p:cNvSpPr>
          <p:nvPr>
            <p:ph type="body" sz="quarter" idx="13" hasCustomPrompt="1"/>
          </p:nvPr>
        </p:nvSpPr>
        <p:spPr>
          <a:xfrm>
            <a:off x="990600" y="3875868"/>
            <a:ext cx="5181600" cy="772332"/>
          </a:xfrm>
          <a:prstGeom prst="rect">
            <a:avLst/>
          </a:prstGeo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t>Presenter 1 FirstName </a:t>
            </a:r>
            <a:r>
              <a:rPr lang="en-US" err="1"/>
              <a:t>LastName</a:t>
            </a:r>
            <a:endParaRPr lang="en-US"/>
          </a:p>
          <a:p>
            <a:r>
              <a:rPr lang="en-US"/>
              <a:t>Presenter 2 FirstName </a:t>
            </a:r>
            <a:r>
              <a:rPr lang="en-US" err="1"/>
              <a:t>LastName</a:t>
            </a:r>
            <a:endParaRPr lang="en-US"/>
          </a:p>
        </p:txBody>
      </p:sp>
      <p:cxnSp>
        <p:nvCxnSpPr>
          <p:cNvPr id="11" name="Straight Connector 10">
            <a:extLst>
              <a:ext uri="{FF2B5EF4-FFF2-40B4-BE49-F238E27FC236}">
                <a16:creationId xmlns:a16="http://schemas.microsoft.com/office/drawing/2014/main" id="{A631A70B-A819-A440-8899-D1FD41444467}"/>
              </a:ext>
            </a:extLst>
          </p:cNvPr>
          <p:cNvCxnSpPr>
            <a:cxnSpLocks/>
          </p:cNvCxnSpPr>
          <p:nvPr userDrawn="1"/>
        </p:nvCxnSpPr>
        <p:spPr>
          <a:xfrm>
            <a:off x="990599" y="3310253"/>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CBD0D2C-111C-1C4A-84AB-6324D83DE2C4}"/>
              </a:ext>
            </a:extLst>
          </p:cNvPr>
          <p:cNvCxnSpPr>
            <a:cxnSpLocks/>
          </p:cNvCxnSpPr>
          <p:nvPr userDrawn="1"/>
        </p:nvCxnSpPr>
        <p:spPr>
          <a:xfrm>
            <a:off x="990599" y="2657110"/>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F5202DC-55C0-F34D-A0E0-0B3FE2CD72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2275" y="5505254"/>
            <a:ext cx="3410220" cy="1102293"/>
          </a:xfrm>
          <a:prstGeom prst="rect">
            <a:avLst/>
          </a:prstGeom>
        </p:spPr>
      </p:pic>
    </p:spTree>
    <p:extLst>
      <p:ext uri="{BB962C8B-B14F-4D97-AF65-F5344CB8AC3E}">
        <p14:creationId xmlns:p14="http://schemas.microsoft.com/office/powerpoint/2010/main" val="3386395751"/>
      </p:ext>
    </p:extLst>
  </p:cSld>
  <p:clrMapOvr>
    <a:masterClrMapping/>
  </p:clrMapOvr>
  <p:extLst>
    <p:ext uri="{DCECCB84-F9BA-43D5-87BE-67443E8EF086}">
      <p15:sldGuideLst xmlns:p15="http://schemas.microsoft.com/office/powerpoint/2012/main">
        <p15:guide id="1" pos="624">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ver Photo 1 Part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BA9282-7B52-474E-988E-309C46762663}"/>
              </a:ext>
            </a:extLst>
          </p:cNvPr>
          <p:cNvSpPr/>
          <p:nvPr userDrawn="1"/>
        </p:nvSpPr>
        <p:spPr>
          <a:xfrm>
            <a:off x="0" y="0"/>
            <a:ext cx="12191999" cy="6858000"/>
          </a:xfrm>
          <a:prstGeom prst="rect">
            <a:avLst/>
          </a:prstGeom>
          <a:solidFill>
            <a:schemeClr val="tx1">
              <a:alpha val="6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solidFill>
                <a:srgbClr val="FFFFFF"/>
              </a:solidFill>
            </a:endParaRPr>
          </a:p>
        </p:txBody>
      </p:sp>
      <p:sp>
        <p:nvSpPr>
          <p:cNvPr id="3" name="Title 2">
            <a:extLst>
              <a:ext uri="{FF2B5EF4-FFF2-40B4-BE49-F238E27FC236}">
                <a16:creationId xmlns:a16="http://schemas.microsoft.com/office/drawing/2014/main" id="{C7E71EA9-7AA9-4B65-84B2-8CDEA81F1C7F}"/>
              </a:ext>
            </a:extLst>
          </p:cNvPr>
          <p:cNvSpPr>
            <a:spLocks noGrp="1"/>
          </p:cNvSpPr>
          <p:nvPr>
            <p:ph type="title" hasCustomPrompt="1"/>
          </p:nvPr>
        </p:nvSpPr>
        <p:spPr>
          <a:xfrm>
            <a:off x="987552" y="768096"/>
            <a:ext cx="8321040" cy="1673352"/>
          </a:xfrm>
        </p:spPr>
        <p:txBody>
          <a:bodyPr tIns="45720" bIns="45720" anchor="b"/>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a:t>Presentation Title Goes Here Lorem Ipsum Dolor Sit </a:t>
            </a:r>
            <a:r>
              <a:rPr lang="en-US" err="1"/>
              <a:t>Amet</a:t>
            </a:r>
            <a:r>
              <a:rPr lang="en-US"/>
              <a:t> </a:t>
            </a:r>
            <a:r>
              <a:rPr lang="en-US" err="1"/>
              <a:t>Infinit</a:t>
            </a:r>
            <a:endParaRPr lang="en-US"/>
          </a:p>
        </p:txBody>
      </p:sp>
      <p:sp>
        <p:nvSpPr>
          <p:cNvPr id="16" name="Text Placeholder 14">
            <a:extLst>
              <a:ext uri="{FF2B5EF4-FFF2-40B4-BE49-F238E27FC236}">
                <a16:creationId xmlns:a16="http://schemas.microsoft.com/office/drawing/2014/main" id="{D062D476-E99F-FB49-9F88-ECBCAA6006D9}"/>
              </a:ext>
            </a:extLst>
          </p:cNvPr>
          <p:cNvSpPr>
            <a:spLocks noGrp="1"/>
          </p:cNvSpPr>
          <p:nvPr>
            <p:ph type="body" sz="quarter" idx="11" hasCustomPrompt="1"/>
          </p:nvPr>
        </p:nvSpPr>
        <p:spPr>
          <a:xfrm>
            <a:off x="990599" y="2685843"/>
            <a:ext cx="8259537" cy="599835"/>
          </a:xfrm>
          <a:prstGeom prst="rect">
            <a:avLst/>
          </a:prstGeom>
        </p:spPr>
        <p:txBody>
          <a:bodyPr anchor="ctr"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Concise Subtitle Here</a:t>
            </a:r>
          </a:p>
        </p:txBody>
      </p:sp>
      <p:sp>
        <p:nvSpPr>
          <p:cNvPr id="18" name="Text Placeholder 16">
            <a:extLst>
              <a:ext uri="{FF2B5EF4-FFF2-40B4-BE49-F238E27FC236}">
                <a16:creationId xmlns:a16="http://schemas.microsoft.com/office/drawing/2014/main" id="{7150545E-EC28-D749-8D04-F57590032E63}"/>
              </a:ext>
            </a:extLst>
          </p:cNvPr>
          <p:cNvSpPr>
            <a:spLocks noGrp="1"/>
          </p:cNvSpPr>
          <p:nvPr>
            <p:ph type="body" sz="quarter" idx="12" hasCustomPrompt="1"/>
          </p:nvPr>
        </p:nvSpPr>
        <p:spPr>
          <a:xfrm>
            <a:off x="990600" y="3501939"/>
            <a:ext cx="5182218" cy="326874"/>
          </a:xfrm>
          <a:prstGeom prst="rect">
            <a:avLst/>
          </a:prstGeom>
        </p:spPr>
        <p:txBody>
          <a:bodyPr/>
          <a:lstStyle>
            <a:lvl1pPr marL="0" indent="0">
              <a:spcBef>
                <a:spcPts val="0"/>
              </a:spcBef>
              <a:spcAft>
                <a:spcPts val="0"/>
              </a:spcAft>
              <a:buNone/>
              <a:defRPr sz="1400" b="1" i="0">
                <a:solidFill>
                  <a:schemeClr val="bg1"/>
                </a:solidFill>
                <a:latin typeface="+mn-lt"/>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MM.DD.YY  :  Bold Version 0.0</a:t>
            </a:r>
          </a:p>
          <a:p>
            <a:pPr lvl="0"/>
            <a:endParaRPr lang="en-US"/>
          </a:p>
        </p:txBody>
      </p:sp>
      <p:sp>
        <p:nvSpPr>
          <p:cNvPr id="19" name="Text Placeholder 19">
            <a:extLst>
              <a:ext uri="{FF2B5EF4-FFF2-40B4-BE49-F238E27FC236}">
                <a16:creationId xmlns:a16="http://schemas.microsoft.com/office/drawing/2014/main" id="{C8A5CABF-6994-8848-9FA6-8B625A17FD1F}"/>
              </a:ext>
            </a:extLst>
          </p:cNvPr>
          <p:cNvSpPr>
            <a:spLocks noGrp="1"/>
          </p:cNvSpPr>
          <p:nvPr>
            <p:ph type="body" sz="quarter" idx="13" hasCustomPrompt="1"/>
          </p:nvPr>
        </p:nvSpPr>
        <p:spPr>
          <a:xfrm>
            <a:off x="990600" y="3875868"/>
            <a:ext cx="5181600" cy="772332"/>
          </a:xfrm>
          <a:prstGeom prst="rect">
            <a:avLst/>
          </a:prstGeo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t>Presenter 1 FirstName </a:t>
            </a:r>
            <a:r>
              <a:rPr lang="en-US" err="1"/>
              <a:t>LastName</a:t>
            </a:r>
            <a:endParaRPr lang="en-US"/>
          </a:p>
          <a:p>
            <a:r>
              <a:rPr lang="en-US"/>
              <a:t>Presenter 2 FirstName </a:t>
            </a:r>
            <a:r>
              <a:rPr lang="en-US" err="1"/>
              <a:t>LastName</a:t>
            </a:r>
            <a:endParaRPr lang="en-US"/>
          </a:p>
        </p:txBody>
      </p:sp>
      <p:cxnSp>
        <p:nvCxnSpPr>
          <p:cNvPr id="22" name="Straight Connector 21">
            <a:extLst>
              <a:ext uri="{FF2B5EF4-FFF2-40B4-BE49-F238E27FC236}">
                <a16:creationId xmlns:a16="http://schemas.microsoft.com/office/drawing/2014/main" id="{2D20E7B3-E9C6-314C-9A3D-1BF290369BAE}"/>
              </a:ext>
            </a:extLst>
          </p:cNvPr>
          <p:cNvCxnSpPr>
            <a:cxnSpLocks/>
          </p:cNvCxnSpPr>
          <p:nvPr userDrawn="1"/>
        </p:nvCxnSpPr>
        <p:spPr>
          <a:xfrm>
            <a:off x="990599" y="3310253"/>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A2C834-2495-724B-894C-8F443B7E829C}"/>
              </a:ext>
            </a:extLst>
          </p:cNvPr>
          <p:cNvCxnSpPr>
            <a:cxnSpLocks/>
          </p:cNvCxnSpPr>
          <p:nvPr userDrawn="1"/>
        </p:nvCxnSpPr>
        <p:spPr>
          <a:xfrm>
            <a:off x="990599" y="2657110"/>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D2A31F1-0B72-404B-ABE1-239CF36C08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72200" y="5613713"/>
            <a:ext cx="2802904" cy="905989"/>
          </a:xfrm>
          <a:prstGeom prst="rect">
            <a:avLst/>
          </a:prstGeom>
        </p:spPr>
      </p:pic>
    </p:spTree>
    <p:extLst>
      <p:ext uri="{BB962C8B-B14F-4D97-AF65-F5344CB8AC3E}">
        <p14:creationId xmlns:p14="http://schemas.microsoft.com/office/powerpoint/2010/main" val="1619182007"/>
      </p:ext>
    </p:extLst>
  </p:cSld>
  <p:clrMapOvr>
    <a:masterClrMapping/>
  </p:clrMapOvr>
  <p:extLst>
    <p:ext uri="{DCECCB84-F9BA-43D5-87BE-67443E8EF086}">
      <p15:sldGuideLst xmlns:p15="http://schemas.microsoft.com/office/powerpoint/2012/main">
        <p15:guide id="1" pos="624">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Cover Photo 3 Partn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BA9282-7B52-474E-988E-309C46762663}"/>
              </a:ext>
            </a:extLst>
          </p:cNvPr>
          <p:cNvSpPr/>
          <p:nvPr userDrawn="1"/>
        </p:nvSpPr>
        <p:spPr>
          <a:xfrm>
            <a:off x="0" y="0"/>
            <a:ext cx="12191999" cy="6858000"/>
          </a:xfrm>
          <a:prstGeom prst="rect">
            <a:avLst/>
          </a:prstGeom>
          <a:solidFill>
            <a:schemeClr val="tx1">
              <a:alpha val="6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solidFill>
                <a:srgbClr val="FFFFFF"/>
              </a:solidFill>
            </a:endParaRPr>
          </a:p>
        </p:txBody>
      </p:sp>
      <p:sp>
        <p:nvSpPr>
          <p:cNvPr id="3" name="Title 2">
            <a:extLst>
              <a:ext uri="{FF2B5EF4-FFF2-40B4-BE49-F238E27FC236}">
                <a16:creationId xmlns:a16="http://schemas.microsoft.com/office/drawing/2014/main" id="{6CBC7DCC-7922-468F-854E-6A6057735F8F}"/>
              </a:ext>
            </a:extLst>
          </p:cNvPr>
          <p:cNvSpPr>
            <a:spLocks noGrp="1"/>
          </p:cNvSpPr>
          <p:nvPr>
            <p:ph type="title" hasCustomPrompt="1"/>
          </p:nvPr>
        </p:nvSpPr>
        <p:spPr>
          <a:xfrm>
            <a:off x="987552" y="768096"/>
            <a:ext cx="8321040" cy="1673352"/>
          </a:xfrm>
        </p:spPr>
        <p:txBody>
          <a:bodyPr tIns="45720" bIns="45720" anchor="b"/>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a:t>Presentation Title Goes Here Lorem Ipsum Dolor Sit </a:t>
            </a:r>
            <a:r>
              <a:rPr lang="en-US" err="1"/>
              <a:t>Amet</a:t>
            </a:r>
            <a:r>
              <a:rPr lang="en-US"/>
              <a:t> </a:t>
            </a:r>
            <a:r>
              <a:rPr lang="en-US" err="1"/>
              <a:t>Infinit</a:t>
            </a:r>
            <a:endParaRPr lang="en-US"/>
          </a:p>
        </p:txBody>
      </p:sp>
      <p:sp>
        <p:nvSpPr>
          <p:cNvPr id="25" name="Text Placeholder 14">
            <a:extLst>
              <a:ext uri="{FF2B5EF4-FFF2-40B4-BE49-F238E27FC236}">
                <a16:creationId xmlns:a16="http://schemas.microsoft.com/office/drawing/2014/main" id="{96AB6188-F824-234E-A78D-E8EE03B94EFB}"/>
              </a:ext>
            </a:extLst>
          </p:cNvPr>
          <p:cNvSpPr>
            <a:spLocks noGrp="1"/>
          </p:cNvSpPr>
          <p:nvPr>
            <p:ph type="body" sz="quarter" idx="11" hasCustomPrompt="1"/>
          </p:nvPr>
        </p:nvSpPr>
        <p:spPr>
          <a:xfrm>
            <a:off x="990599" y="2685843"/>
            <a:ext cx="8275865" cy="599835"/>
          </a:xfrm>
          <a:prstGeom prst="rect">
            <a:avLst/>
          </a:prstGeom>
        </p:spPr>
        <p:txBody>
          <a:bodyPr anchor="ctr"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Concise Subtitle Here</a:t>
            </a:r>
          </a:p>
        </p:txBody>
      </p:sp>
      <p:sp>
        <p:nvSpPr>
          <p:cNvPr id="26" name="Text Placeholder 16">
            <a:extLst>
              <a:ext uri="{FF2B5EF4-FFF2-40B4-BE49-F238E27FC236}">
                <a16:creationId xmlns:a16="http://schemas.microsoft.com/office/drawing/2014/main" id="{921FA8BB-4AB6-074F-AB6A-7AC4D5A4A4C4}"/>
              </a:ext>
            </a:extLst>
          </p:cNvPr>
          <p:cNvSpPr>
            <a:spLocks noGrp="1"/>
          </p:cNvSpPr>
          <p:nvPr>
            <p:ph type="body" sz="quarter" idx="12" hasCustomPrompt="1"/>
          </p:nvPr>
        </p:nvSpPr>
        <p:spPr>
          <a:xfrm>
            <a:off x="990600" y="3501939"/>
            <a:ext cx="5182218" cy="326874"/>
          </a:xfrm>
          <a:prstGeom prst="rect">
            <a:avLst/>
          </a:prstGeom>
        </p:spPr>
        <p:txBody>
          <a:bodyPr/>
          <a:lstStyle>
            <a:lvl1pPr marL="0" indent="0">
              <a:spcBef>
                <a:spcPts val="0"/>
              </a:spcBef>
              <a:spcAft>
                <a:spcPts val="0"/>
              </a:spcAft>
              <a:buNone/>
              <a:defRPr sz="1400" b="1" i="0">
                <a:solidFill>
                  <a:schemeClr val="bg1"/>
                </a:solidFill>
                <a:latin typeface="+mn-lt"/>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MM.DD.YY  :  Bold Version 0.0</a:t>
            </a:r>
          </a:p>
          <a:p>
            <a:pPr lvl="0"/>
            <a:endParaRPr lang="en-US"/>
          </a:p>
        </p:txBody>
      </p:sp>
      <p:sp>
        <p:nvSpPr>
          <p:cNvPr id="27" name="Text Placeholder 19">
            <a:extLst>
              <a:ext uri="{FF2B5EF4-FFF2-40B4-BE49-F238E27FC236}">
                <a16:creationId xmlns:a16="http://schemas.microsoft.com/office/drawing/2014/main" id="{20A24364-3B4F-B445-8CFD-094527EA9400}"/>
              </a:ext>
            </a:extLst>
          </p:cNvPr>
          <p:cNvSpPr>
            <a:spLocks noGrp="1"/>
          </p:cNvSpPr>
          <p:nvPr>
            <p:ph type="body" sz="quarter" idx="13" hasCustomPrompt="1"/>
          </p:nvPr>
        </p:nvSpPr>
        <p:spPr>
          <a:xfrm>
            <a:off x="990600" y="3875868"/>
            <a:ext cx="5181600" cy="772332"/>
          </a:xfrm>
          <a:prstGeom prst="rect">
            <a:avLst/>
          </a:prstGeo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t>Presenter 1 FirstName </a:t>
            </a:r>
            <a:r>
              <a:rPr lang="en-US" err="1"/>
              <a:t>LastName</a:t>
            </a:r>
            <a:endParaRPr lang="en-US"/>
          </a:p>
          <a:p>
            <a:r>
              <a:rPr lang="en-US"/>
              <a:t>Presenter 2 FirstName </a:t>
            </a:r>
            <a:r>
              <a:rPr lang="en-US" err="1"/>
              <a:t>LastName</a:t>
            </a:r>
            <a:endParaRPr lang="en-US"/>
          </a:p>
        </p:txBody>
      </p:sp>
      <p:cxnSp>
        <p:nvCxnSpPr>
          <p:cNvPr id="29" name="Straight Connector 28">
            <a:extLst>
              <a:ext uri="{FF2B5EF4-FFF2-40B4-BE49-F238E27FC236}">
                <a16:creationId xmlns:a16="http://schemas.microsoft.com/office/drawing/2014/main" id="{0BCE8461-5403-6549-934A-CCFEB29DC20E}"/>
              </a:ext>
            </a:extLst>
          </p:cNvPr>
          <p:cNvCxnSpPr>
            <a:cxnSpLocks/>
          </p:cNvCxnSpPr>
          <p:nvPr userDrawn="1"/>
        </p:nvCxnSpPr>
        <p:spPr>
          <a:xfrm>
            <a:off x="990599" y="3310253"/>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60E3253-23A5-FE45-A113-2AA122B2D73B}"/>
              </a:ext>
            </a:extLst>
          </p:cNvPr>
          <p:cNvCxnSpPr>
            <a:cxnSpLocks/>
          </p:cNvCxnSpPr>
          <p:nvPr userDrawn="1"/>
        </p:nvCxnSpPr>
        <p:spPr>
          <a:xfrm>
            <a:off x="990599" y="2657110"/>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DE005DF-9067-904A-9180-E7A407B84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5545" y="5635777"/>
            <a:ext cx="2802904" cy="905989"/>
          </a:xfrm>
          <a:prstGeom prst="rect">
            <a:avLst/>
          </a:prstGeom>
        </p:spPr>
      </p:pic>
    </p:spTree>
    <p:extLst>
      <p:ext uri="{BB962C8B-B14F-4D97-AF65-F5344CB8AC3E}">
        <p14:creationId xmlns:p14="http://schemas.microsoft.com/office/powerpoint/2010/main" val="4232678960"/>
      </p:ext>
    </p:extLst>
  </p:cSld>
  <p:clrMapOvr>
    <a:masterClrMapping/>
  </p:clrMapOvr>
  <p:extLst>
    <p:ext uri="{DCECCB84-F9BA-43D5-87BE-67443E8EF086}">
      <p15:sldGuideLst xmlns:p15="http://schemas.microsoft.com/office/powerpoint/2012/main">
        <p15:guide id="1" pos="624">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ver Oran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0A2D8-7F50-4409-9F35-9D1FEEA9C792}"/>
              </a:ext>
            </a:extLst>
          </p:cNvPr>
          <p:cNvSpPr>
            <a:spLocks noGrp="1"/>
          </p:cNvSpPr>
          <p:nvPr>
            <p:ph type="title" hasCustomPrompt="1"/>
          </p:nvPr>
        </p:nvSpPr>
        <p:spPr>
          <a:xfrm>
            <a:off x="987552" y="768096"/>
            <a:ext cx="8321040" cy="1673352"/>
          </a:xfrm>
        </p:spPr>
        <p:txBody>
          <a:bodyPr tIns="45720" bIns="45720" anchor="b"/>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a:t>Presentation Title Goes Here Lorem Ipsum Dolor Sit </a:t>
            </a:r>
            <a:r>
              <a:rPr lang="en-US" err="1"/>
              <a:t>Amet</a:t>
            </a:r>
            <a:r>
              <a:rPr lang="en-US"/>
              <a:t> </a:t>
            </a:r>
            <a:r>
              <a:rPr lang="en-US" err="1"/>
              <a:t>Infinit</a:t>
            </a:r>
            <a:endParaRPr lang="en-US"/>
          </a:p>
        </p:txBody>
      </p:sp>
      <p:sp>
        <p:nvSpPr>
          <p:cNvPr id="17" name="Text Placeholder 14">
            <a:extLst>
              <a:ext uri="{FF2B5EF4-FFF2-40B4-BE49-F238E27FC236}">
                <a16:creationId xmlns:a16="http://schemas.microsoft.com/office/drawing/2014/main" id="{82694A3D-95F5-B74A-B0D0-A0E899EFCF0E}"/>
              </a:ext>
            </a:extLst>
          </p:cNvPr>
          <p:cNvSpPr>
            <a:spLocks noGrp="1"/>
          </p:cNvSpPr>
          <p:nvPr>
            <p:ph type="body" sz="quarter" idx="11" hasCustomPrompt="1"/>
          </p:nvPr>
        </p:nvSpPr>
        <p:spPr>
          <a:xfrm>
            <a:off x="990600" y="2685843"/>
            <a:ext cx="8341179" cy="599835"/>
          </a:xfrm>
          <a:prstGeom prst="rect">
            <a:avLst/>
          </a:prstGeom>
        </p:spPr>
        <p:txBody>
          <a:bodyPr anchor="ctr"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Concise Subtitle Here</a:t>
            </a:r>
          </a:p>
        </p:txBody>
      </p:sp>
      <p:sp>
        <p:nvSpPr>
          <p:cNvPr id="19" name="Text Placeholder 16">
            <a:extLst>
              <a:ext uri="{FF2B5EF4-FFF2-40B4-BE49-F238E27FC236}">
                <a16:creationId xmlns:a16="http://schemas.microsoft.com/office/drawing/2014/main" id="{2705BE35-C3A8-9C4C-8F0F-D50847F67323}"/>
              </a:ext>
            </a:extLst>
          </p:cNvPr>
          <p:cNvSpPr>
            <a:spLocks noGrp="1"/>
          </p:cNvSpPr>
          <p:nvPr>
            <p:ph type="body" sz="quarter" idx="12" hasCustomPrompt="1"/>
          </p:nvPr>
        </p:nvSpPr>
        <p:spPr>
          <a:xfrm>
            <a:off x="990600" y="3501939"/>
            <a:ext cx="5182218" cy="326874"/>
          </a:xfrm>
          <a:prstGeom prst="rect">
            <a:avLst/>
          </a:prstGeom>
        </p:spPr>
        <p:txBody>
          <a:bodyPr/>
          <a:lstStyle>
            <a:lvl1pPr marL="0" indent="0">
              <a:spcBef>
                <a:spcPts val="0"/>
              </a:spcBef>
              <a:spcAft>
                <a:spcPts val="0"/>
              </a:spcAft>
              <a:buNone/>
              <a:defRPr sz="1400" b="1" i="0">
                <a:solidFill>
                  <a:schemeClr val="bg1"/>
                </a:solidFill>
                <a:latin typeface="+mn-lt"/>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MM.DD.YY  :  Bold Version 0.0</a:t>
            </a:r>
          </a:p>
          <a:p>
            <a:pPr lvl="0"/>
            <a:endParaRPr lang="en-US"/>
          </a:p>
        </p:txBody>
      </p:sp>
      <p:sp>
        <p:nvSpPr>
          <p:cNvPr id="20" name="Text Placeholder 19">
            <a:extLst>
              <a:ext uri="{FF2B5EF4-FFF2-40B4-BE49-F238E27FC236}">
                <a16:creationId xmlns:a16="http://schemas.microsoft.com/office/drawing/2014/main" id="{C7161D12-91C5-864A-A8FC-49CA58024172}"/>
              </a:ext>
            </a:extLst>
          </p:cNvPr>
          <p:cNvSpPr>
            <a:spLocks noGrp="1"/>
          </p:cNvSpPr>
          <p:nvPr>
            <p:ph type="body" sz="quarter" idx="13" hasCustomPrompt="1"/>
          </p:nvPr>
        </p:nvSpPr>
        <p:spPr>
          <a:xfrm>
            <a:off x="990600" y="3875868"/>
            <a:ext cx="5181600" cy="772332"/>
          </a:xfrm>
          <a:prstGeom prst="rect">
            <a:avLst/>
          </a:prstGeo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t>Presenter 1 FirstName </a:t>
            </a:r>
            <a:r>
              <a:rPr lang="en-US" err="1"/>
              <a:t>LastName</a:t>
            </a:r>
            <a:endParaRPr lang="en-US"/>
          </a:p>
          <a:p>
            <a:r>
              <a:rPr lang="en-US"/>
              <a:t>Presenter 2 FirstName </a:t>
            </a:r>
            <a:r>
              <a:rPr lang="en-US" err="1"/>
              <a:t>LastName</a:t>
            </a:r>
            <a:endParaRPr lang="en-US"/>
          </a:p>
        </p:txBody>
      </p:sp>
      <p:cxnSp>
        <p:nvCxnSpPr>
          <p:cNvPr id="22" name="Straight Connector 21">
            <a:extLst>
              <a:ext uri="{FF2B5EF4-FFF2-40B4-BE49-F238E27FC236}">
                <a16:creationId xmlns:a16="http://schemas.microsoft.com/office/drawing/2014/main" id="{F86BC95C-1644-3648-B1E6-8814A5A2849C}"/>
              </a:ext>
            </a:extLst>
          </p:cNvPr>
          <p:cNvCxnSpPr>
            <a:cxnSpLocks/>
          </p:cNvCxnSpPr>
          <p:nvPr userDrawn="1"/>
        </p:nvCxnSpPr>
        <p:spPr>
          <a:xfrm>
            <a:off x="990599" y="3310253"/>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1C91424-5C4A-B74C-9B15-6AAD39B37AE5}"/>
              </a:ext>
            </a:extLst>
          </p:cNvPr>
          <p:cNvCxnSpPr>
            <a:cxnSpLocks/>
          </p:cNvCxnSpPr>
          <p:nvPr userDrawn="1"/>
        </p:nvCxnSpPr>
        <p:spPr>
          <a:xfrm>
            <a:off x="990599" y="2657110"/>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0845906-8332-504A-BA60-5F7229835D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2275" y="5505254"/>
            <a:ext cx="3410220" cy="1102293"/>
          </a:xfrm>
          <a:prstGeom prst="rect">
            <a:avLst/>
          </a:prstGeom>
        </p:spPr>
      </p:pic>
    </p:spTree>
    <p:extLst>
      <p:ext uri="{BB962C8B-B14F-4D97-AF65-F5344CB8AC3E}">
        <p14:creationId xmlns:p14="http://schemas.microsoft.com/office/powerpoint/2010/main" val="68110155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rrow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33F4-A2CB-44BF-82C5-BD6669A38214}"/>
              </a:ext>
            </a:extLst>
          </p:cNvPr>
          <p:cNvSpPr>
            <a:spLocks noGrp="1"/>
          </p:cNvSpPr>
          <p:nvPr>
            <p:ph type="title" hasCustomPrompt="1"/>
          </p:nvPr>
        </p:nvSpPr>
        <p:spPr/>
        <p:txBody>
          <a:bodyPr/>
          <a:lstStyle/>
          <a:p>
            <a:r>
              <a:rPr lang="en-US" dirty="0"/>
              <a:t>Section name  :  Page title</a:t>
            </a:r>
          </a:p>
        </p:txBody>
      </p:sp>
      <p:sp>
        <p:nvSpPr>
          <p:cNvPr id="5" name="Text Placeholder 5">
            <a:extLst>
              <a:ext uri="{FF2B5EF4-FFF2-40B4-BE49-F238E27FC236}">
                <a16:creationId xmlns:a16="http://schemas.microsoft.com/office/drawing/2014/main" id="{2D0DA413-C3E8-4366-9F64-93C9B59BBF3A}"/>
              </a:ext>
            </a:extLst>
          </p:cNvPr>
          <p:cNvSpPr>
            <a:spLocks noGrp="1"/>
          </p:cNvSpPr>
          <p:nvPr>
            <p:ph type="body" sz="quarter" idx="10" hasCustomPrompt="1"/>
          </p:nvPr>
        </p:nvSpPr>
        <p:spPr>
          <a:xfrm>
            <a:off x="685800" y="1447800"/>
            <a:ext cx="3886200" cy="2139950"/>
          </a:xfrm>
        </p:spPr>
        <p:txBody>
          <a:bodyPr t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Tree>
    <p:extLst>
      <p:ext uri="{BB962C8B-B14F-4D97-AF65-F5344CB8AC3E}">
        <p14:creationId xmlns:p14="http://schemas.microsoft.com/office/powerpoint/2010/main" val="1551124366"/>
      </p:ext>
    </p:extLst>
  </p:cSld>
  <p:clrMapOvr>
    <a:masterClrMapping/>
  </p:clrMapOvr>
  <p:extLst>
    <p:ext uri="{DCECCB84-F9BA-43D5-87BE-67443E8EF086}">
      <p15:sldGuideLst xmlns:p15="http://schemas.microsoft.com/office/powerpoint/2012/main">
        <p15:guide id="1" orient="horz" pos="912">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Cover Orange 1 Partner">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389C9B-B041-43C5-A052-3F86E91C9C14}"/>
              </a:ext>
            </a:extLst>
          </p:cNvPr>
          <p:cNvSpPr/>
          <p:nvPr userDrawn="1"/>
        </p:nvSpPr>
        <p:spPr>
          <a:xfrm>
            <a:off x="0" y="6042991"/>
            <a:ext cx="12192000" cy="815009"/>
          </a:xfrm>
          <a:prstGeom prst="rect">
            <a:avLst/>
          </a:prstGeom>
          <a:solidFill>
            <a:schemeClr val="bg1"/>
          </a:solidFill>
        </p:spPr>
        <p:txBody>
          <a:bodyPr wrap="none" rtlCol="0" anchor="ctr">
            <a:noAutofit/>
          </a:bodyPr>
          <a:lstStyle/>
          <a:p>
            <a:pPr algn="ctr"/>
            <a:endParaRPr lang="en-US" sz="2400" kern="0">
              <a:solidFill>
                <a:srgbClr val="353435"/>
              </a:solidFill>
            </a:endParaRPr>
          </a:p>
        </p:txBody>
      </p:sp>
      <p:sp>
        <p:nvSpPr>
          <p:cNvPr id="2" name="Title 1">
            <a:extLst>
              <a:ext uri="{FF2B5EF4-FFF2-40B4-BE49-F238E27FC236}">
                <a16:creationId xmlns:a16="http://schemas.microsoft.com/office/drawing/2014/main" id="{A59F4D76-F8B6-4D01-9B19-1D5F94B9494F}"/>
              </a:ext>
            </a:extLst>
          </p:cNvPr>
          <p:cNvSpPr>
            <a:spLocks noGrp="1"/>
          </p:cNvSpPr>
          <p:nvPr>
            <p:ph type="title" hasCustomPrompt="1"/>
          </p:nvPr>
        </p:nvSpPr>
        <p:spPr>
          <a:xfrm>
            <a:off x="987552" y="768096"/>
            <a:ext cx="8321040" cy="1673352"/>
          </a:xfrm>
        </p:spPr>
        <p:txBody>
          <a:bodyPr tIns="45720" bIns="45720" anchor="b"/>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a:t>Presentation Title Goes Here Lorem Ipsum Dolor Sit </a:t>
            </a:r>
            <a:r>
              <a:rPr lang="en-US" err="1"/>
              <a:t>Amet</a:t>
            </a:r>
            <a:r>
              <a:rPr lang="en-US"/>
              <a:t> </a:t>
            </a:r>
            <a:r>
              <a:rPr lang="en-US" err="1"/>
              <a:t>Infinit</a:t>
            </a:r>
            <a:endParaRPr lang="en-US"/>
          </a:p>
        </p:txBody>
      </p:sp>
      <p:cxnSp>
        <p:nvCxnSpPr>
          <p:cNvPr id="15" name="Straight Connector 14">
            <a:extLst>
              <a:ext uri="{FF2B5EF4-FFF2-40B4-BE49-F238E27FC236}">
                <a16:creationId xmlns:a16="http://schemas.microsoft.com/office/drawing/2014/main" id="{09A7C2A3-54E9-6C4F-8601-51EE0B6F0978}"/>
              </a:ext>
            </a:extLst>
          </p:cNvPr>
          <p:cNvCxnSpPr>
            <a:cxnSpLocks/>
          </p:cNvCxnSpPr>
          <p:nvPr userDrawn="1"/>
        </p:nvCxnSpPr>
        <p:spPr>
          <a:xfrm>
            <a:off x="990599" y="3310253"/>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BCEE0C-9FD4-F64D-B622-2517038A3D35}"/>
              </a:ext>
            </a:extLst>
          </p:cNvPr>
          <p:cNvCxnSpPr>
            <a:cxnSpLocks/>
          </p:cNvCxnSpPr>
          <p:nvPr userDrawn="1"/>
        </p:nvCxnSpPr>
        <p:spPr>
          <a:xfrm>
            <a:off x="990599" y="2657110"/>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14">
            <a:extLst>
              <a:ext uri="{FF2B5EF4-FFF2-40B4-BE49-F238E27FC236}">
                <a16:creationId xmlns:a16="http://schemas.microsoft.com/office/drawing/2014/main" id="{62E2BA96-9992-8F4A-B54A-8F0D1F9279AC}"/>
              </a:ext>
            </a:extLst>
          </p:cNvPr>
          <p:cNvSpPr>
            <a:spLocks noGrp="1"/>
          </p:cNvSpPr>
          <p:nvPr>
            <p:ph type="body" sz="quarter" idx="11" hasCustomPrompt="1"/>
          </p:nvPr>
        </p:nvSpPr>
        <p:spPr>
          <a:xfrm>
            <a:off x="990600" y="2685843"/>
            <a:ext cx="8316686" cy="599835"/>
          </a:xfrm>
          <a:prstGeom prst="rect">
            <a:avLst/>
          </a:prstGeom>
        </p:spPr>
        <p:txBody>
          <a:bodyPr anchor="ctr"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Concise Subtitle Here</a:t>
            </a:r>
          </a:p>
        </p:txBody>
      </p:sp>
      <p:sp>
        <p:nvSpPr>
          <p:cNvPr id="22" name="Text Placeholder 16">
            <a:extLst>
              <a:ext uri="{FF2B5EF4-FFF2-40B4-BE49-F238E27FC236}">
                <a16:creationId xmlns:a16="http://schemas.microsoft.com/office/drawing/2014/main" id="{5B20DF6B-7D10-9842-A2A4-84A0A2C03624}"/>
              </a:ext>
            </a:extLst>
          </p:cNvPr>
          <p:cNvSpPr>
            <a:spLocks noGrp="1"/>
          </p:cNvSpPr>
          <p:nvPr>
            <p:ph type="body" sz="quarter" idx="12" hasCustomPrompt="1"/>
          </p:nvPr>
        </p:nvSpPr>
        <p:spPr>
          <a:xfrm>
            <a:off x="990600" y="3501939"/>
            <a:ext cx="5182218" cy="326874"/>
          </a:xfrm>
          <a:prstGeom prst="rect">
            <a:avLst/>
          </a:prstGeom>
        </p:spPr>
        <p:txBody>
          <a:bodyPr/>
          <a:lstStyle>
            <a:lvl1pPr marL="0" indent="0">
              <a:spcBef>
                <a:spcPts val="0"/>
              </a:spcBef>
              <a:spcAft>
                <a:spcPts val="0"/>
              </a:spcAft>
              <a:buNone/>
              <a:defRPr sz="1400" b="1" i="0">
                <a:solidFill>
                  <a:schemeClr val="bg1"/>
                </a:solidFill>
                <a:latin typeface="+mn-lt"/>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MM.DD.YY  :  Bold Version 0.0</a:t>
            </a:r>
          </a:p>
          <a:p>
            <a:pPr lvl="0"/>
            <a:endParaRPr lang="en-US"/>
          </a:p>
        </p:txBody>
      </p:sp>
      <p:sp>
        <p:nvSpPr>
          <p:cNvPr id="25" name="Text Placeholder 19">
            <a:extLst>
              <a:ext uri="{FF2B5EF4-FFF2-40B4-BE49-F238E27FC236}">
                <a16:creationId xmlns:a16="http://schemas.microsoft.com/office/drawing/2014/main" id="{5D6BD856-DF46-B14D-9D1E-9E7D8AF3C1FC}"/>
              </a:ext>
            </a:extLst>
          </p:cNvPr>
          <p:cNvSpPr>
            <a:spLocks noGrp="1"/>
          </p:cNvSpPr>
          <p:nvPr>
            <p:ph type="body" sz="quarter" idx="13" hasCustomPrompt="1"/>
          </p:nvPr>
        </p:nvSpPr>
        <p:spPr>
          <a:xfrm>
            <a:off x="990600" y="3875868"/>
            <a:ext cx="5181600" cy="772332"/>
          </a:xfrm>
          <a:prstGeom prst="rect">
            <a:avLst/>
          </a:prstGeo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t>Presenter 1 FirstName </a:t>
            </a:r>
            <a:r>
              <a:rPr lang="en-US" err="1"/>
              <a:t>LastName</a:t>
            </a:r>
            <a:endParaRPr lang="en-US"/>
          </a:p>
          <a:p>
            <a:r>
              <a:rPr lang="en-US"/>
              <a:t>Presenter 2 FirstName </a:t>
            </a:r>
            <a:r>
              <a:rPr lang="en-US" err="1"/>
              <a:t>LastName</a:t>
            </a:r>
            <a:endParaRPr lang="en-US"/>
          </a:p>
        </p:txBody>
      </p:sp>
      <p:pic>
        <p:nvPicPr>
          <p:cNvPr id="11" name="Picture 10">
            <a:extLst>
              <a:ext uri="{FF2B5EF4-FFF2-40B4-BE49-F238E27FC236}">
                <a16:creationId xmlns:a16="http://schemas.microsoft.com/office/drawing/2014/main" id="{1F3B3CAB-0434-814F-96C6-6A51E4BB30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0" y="5983951"/>
            <a:ext cx="2689781" cy="869425"/>
          </a:xfrm>
          <a:prstGeom prst="rect">
            <a:avLst/>
          </a:prstGeom>
        </p:spPr>
      </p:pic>
    </p:spTree>
    <p:extLst>
      <p:ext uri="{BB962C8B-B14F-4D97-AF65-F5344CB8AC3E}">
        <p14:creationId xmlns:p14="http://schemas.microsoft.com/office/powerpoint/2010/main" val="4277860094"/>
      </p:ext>
    </p:extLst>
  </p:cSld>
  <p:clrMapOvr>
    <a:masterClrMapping/>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ver Orange 3 Partners">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389C9B-B041-43C5-A052-3F86E91C9C14}"/>
              </a:ext>
            </a:extLst>
          </p:cNvPr>
          <p:cNvSpPr/>
          <p:nvPr userDrawn="1"/>
        </p:nvSpPr>
        <p:spPr>
          <a:xfrm>
            <a:off x="0" y="6042991"/>
            <a:ext cx="12192000" cy="815009"/>
          </a:xfrm>
          <a:prstGeom prst="rect">
            <a:avLst/>
          </a:prstGeom>
          <a:solidFill>
            <a:schemeClr val="bg1"/>
          </a:solidFill>
        </p:spPr>
        <p:txBody>
          <a:bodyPr wrap="none" rtlCol="0" anchor="ctr">
            <a:noAutofit/>
          </a:bodyPr>
          <a:lstStyle/>
          <a:p>
            <a:pPr algn="ctr"/>
            <a:endParaRPr lang="en-US" sz="2400" kern="0">
              <a:solidFill>
                <a:srgbClr val="353435"/>
              </a:solidFill>
            </a:endParaRPr>
          </a:p>
        </p:txBody>
      </p:sp>
      <p:sp>
        <p:nvSpPr>
          <p:cNvPr id="2" name="Title 1">
            <a:extLst>
              <a:ext uri="{FF2B5EF4-FFF2-40B4-BE49-F238E27FC236}">
                <a16:creationId xmlns:a16="http://schemas.microsoft.com/office/drawing/2014/main" id="{732290AE-5ECA-460E-AF14-EE4CD4F3E239}"/>
              </a:ext>
            </a:extLst>
          </p:cNvPr>
          <p:cNvSpPr>
            <a:spLocks noGrp="1"/>
          </p:cNvSpPr>
          <p:nvPr>
            <p:ph type="title" hasCustomPrompt="1"/>
          </p:nvPr>
        </p:nvSpPr>
        <p:spPr>
          <a:xfrm>
            <a:off x="987552" y="768096"/>
            <a:ext cx="8321040" cy="1673352"/>
          </a:xfrm>
        </p:spPr>
        <p:txBody>
          <a:bodyPr tIns="45720" bIns="45720" anchor="b"/>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a:t>Presentation Title Goes Here Lorem Ipsum Dolor Sit </a:t>
            </a:r>
            <a:r>
              <a:rPr lang="en-US" err="1"/>
              <a:t>Amet</a:t>
            </a:r>
            <a:r>
              <a:rPr lang="en-US"/>
              <a:t> </a:t>
            </a:r>
            <a:r>
              <a:rPr lang="en-US" err="1"/>
              <a:t>Infinit</a:t>
            </a:r>
            <a:endParaRPr lang="en-US"/>
          </a:p>
        </p:txBody>
      </p:sp>
      <p:sp>
        <p:nvSpPr>
          <p:cNvPr id="31" name="Text Placeholder 14">
            <a:extLst>
              <a:ext uri="{FF2B5EF4-FFF2-40B4-BE49-F238E27FC236}">
                <a16:creationId xmlns:a16="http://schemas.microsoft.com/office/drawing/2014/main" id="{B3C6EEC7-CBBC-E54B-A14D-68C2EC3A7D78}"/>
              </a:ext>
            </a:extLst>
          </p:cNvPr>
          <p:cNvSpPr>
            <a:spLocks noGrp="1"/>
          </p:cNvSpPr>
          <p:nvPr>
            <p:ph type="body" sz="quarter" idx="11" hasCustomPrompt="1"/>
          </p:nvPr>
        </p:nvSpPr>
        <p:spPr>
          <a:xfrm>
            <a:off x="990598" y="2685843"/>
            <a:ext cx="8292195" cy="599835"/>
          </a:xfrm>
          <a:prstGeom prst="rect">
            <a:avLst/>
          </a:prstGeom>
        </p:spPr>
        <p:txBody>
          <a:bodyPr anchor="ctr"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Concise Subtitle Here</a:t>
            </a:r>
          </a:p>
        </p:txBody>
      </p:sp>
      <p:sp>
        <p:nvSpPr>
          <p:cNvPr id="32" name="Text Placeholder 16">
            <a:extLst>
              <a:ext uri="{FF2B5EF4-FFF2-40B4-BE49-F238E27FC236}">
                <a16:creationId xmlns:a16="http://schemas.microsoft.com/office/drawing/2014/main" id="{AB55F4E2-A102-6246-A539-85A7E2905F39}"/>
              </a:ext>
            </a:extLst>
          </p:cNvPr>
          <p:cNvSpPr>
            <a:spLocks noGrp="1"/>
          </p:cNvSpPr>
          <p:nvPr>
            <p:ph type="body" sz="quarter" idx="12" hasCustomPrompt="1"/>
          </p:nvPr>
        </p:nvSpPr>
        <p:spPr>
          <a:xfrm>
            <a:off x="990600" y="3501939"/>
            <a:ext cx="5182218" cy="326874"/>
          </a:xfrm>
          <a:prstGeom prst="rect">
            <a:avLst/>
          </a:prstGeom>
        </p:spPr>
        <p:txBody>
          <a:bodyPr/>
          <a:lstStyle>
            <a:lvl1pPr marL="0" indent="0">
              <a:spcBef>
                <a:spcPts val="0"/>
              </a:spcBef>
              <a:spcAft>
                <a:spcPts val="0"/>
              </a:spcAft>
              <a:buNone/>
              <a:defRPr sz="1400" b="1" i="0">
                <a:solidFill>
                  <a:schemeClr val="bg1"/>
                </a:solidFill>
                <a:latin typeface="+mn-lt"/>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MM.DD.YY  :  Bold Version 0.0</a:t>
            </a:r>
          </a:p>
          <a:p>
            <a:pPr lvl="0"/>
            <a:endParaRPr lang="en-US"/>
          </a:p>
        </p:txBody>
      </p:sp>
      <p:sp>
        <p:nvSpPr>
          <p:cNvPr id="33" name="Text Placeholder 19">
            <a:extLst>
              <a:ext uri="{FF2B5EF4-FFF2-40B4-BE49-F238E27FC236}">
                <a16:creationId xmlns:a16="http://schemas.microsoft.com/office/drawing/2014/main" id="{0930ECC0-A6A9-1845-B2D7-24D901591264}"/>
              </a:ext>
            </a:extLst>
          </p:cNvPr>
          <p:cNvSpPr>
            <a:spLocks noGrp="1"/>
          </p:cNvSpPr>
          <p:nvPr>
            <p:ph type="body" sz="quarter" idx="13" hasCustomPrompt="1"/>
          </p:nvPr>
        </p:nvSpPr>
        <p:spPr>
          <a:xfrm>
            <a:off x="990600" y="3875868"/>
            <a:ext cx="5181600" cy="772332"/>
          </a:xfrm>
          <a:prstGeom prst="rect">
            <a:avLst/>
          </a:prstGeo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t>Presenter 1 FirstName </a:t>
            </a:r>
            <a:r>
              <a:rPr lang="en-US" err="1"/>
              <a:t>LastName</a:t>
            </a:r>
            <a:endParaRPr lang="en-US"/>
          </a:p>
          <a:p>
            <a:r>
              <a:rPr lang="en-US"/>
              <a:t>Presenter 2 FirstName </a:t>
            </a:r>
            <a:r>
              <a:rPr lang="en-US" err="1"/>
              <a:t>LastName</a:t>
            </a:r>
            <a:endParaRPr lang="en-US"/>
          </a:p>
        </p:txBody>
      </p:sp>
      <p:cxnSp>
        <p:nvCxnSpPr>
          <p:cNvPr id="35" name="Straight Connector 34">
            <a:extLst>
              <a:ext uri="{FF2B5EF4-FFF2-40B4-BE49-F238E27FC236}">
                <a16:creationId xmlns:a16="http://schemas.microsoft.com/office/drawing/2014/main" id="{C9DBF10F-3384-BA4B-9717-9A0DDF5685CC}"/>
              </a:ext>
            </a:extLst>
          </p:cNvPr>
          <p:cNvCxnSpPr>
            <a:cxnSpLocks/>
          </p:cNvCxnSpPr>
          <p:nvPr userDrawn="1"/>
        </p:nvCxnSpPr>
        <p:spPr>
          <a:xfrm>
            <a:off x="990599" y="3310253"/>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0B09877-26BE-744B-8535-42BA1E192122}"/>
              </a:ext>
            </a:extLst>
          </p:cNvPr>
          <p:cNvCxnSpPr>
            <a:cxnSpLocks/>
          </p:cNvCxnSpPr>
          <p:nvPr userDrawn="1"/>
        </p:nvCxnSpPr>
        <p:spPr>
          <a:xfrm>
            <a:off x="990599" y="2657110"/>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BE401C1-B818-4E4E-B6BA-DFFB2BBE7F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8187" y="6033564"/>
            <a:ext cx="2521431" cy="815009"/>
          </a:xfrm>
          <a:prstGeom prst="rect">
            <a:avLst/>
          </a:prstGeom>
        </p:spPr>
      </p:pic>
    </p:spTree>
    <p:extLst>
      <p:ext uri="{BB962C8B-B14F-4D97-AF65-F5344CB8AC3E}">
        <p14:creationId xmlns:p14="http://schemas.microsoft.com/office/powerpoint/2010/main" val="3398953758"/>
      </p:ext>
    </p:extLst>
  </p:cSld>
  <p:clrMapOvr>
    <a:masterClrMapping/>
  </p:clrMapOvr>
  <p:extLst>
    <p:ext uri="{DCECCB84-F9BA-43D5-87BE-67443E8EF086}">
      <p15:sldGuideLst xmlns:p15="http://schemas.microsoft.com/office/powerpoint/2012/main">
        <p15:guide id="1" pos="624">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Primary Divider">
    <p:bg>
      <p:bgPr>
        <a:solidFill>
          <a:srgbClr val="7D747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058A-729C-4C6A-8611-9065C061D64B}"/>
              </a:ext>
            </a:extLst>
          </p:cNvPr>
          <p:cNvSpPr>
            <a:spLocks noGrp="1"/>
          </p:cNvSpPr>
          <p:nvPr>
            <p:ph type="title" hasCustomPrompt="1"/>
          </p:nvPr>
        </p:nvSpPr>
        <p:spPr>
          <a:xfrm>
            <a:off x="1219200" y="2247984"/>
            <a:ext cx="10287000" cy="877130"/>
          </a:xfrm>
        </p:spPr>
        <p:txBody>
          <a:bodyPr tIns="45720" bIns="45720" anchor="t" anchorCtr="0">
            <a:noAutofit/>
          </a:bodyPr>
          <a:lstStyle>
            <a:lvl1pPr>
              <a:lnSpc>
                <a:spcPct val="100000"/>
              </a:lnSpc>
              <a:spcBef>
                <a:spcPts val="600"/>
              </a:spcBef>
              <a:spcAft>
                <a:spcPts val="1000"/>
              </a:spcAft>
              <a:defRPr sz="4500" cap="none" spc="0" baseline="0">
                <a:solidFill>
                  <a:schemeClr val="bg1"/>
                </a:solidFill>
                <a:latin typeface="Roboto Light" pitchFamily="2" charset="0"/>
                <a:ea typeface="Roboto Light" pitchFamily="2" charset="0"/>
              </a:defRPr>
            </a:lvl1pPr>
          </a:lstStyle>
          <a:p>
            <a:r>
              <a:rPr lang="en-US"/>
              <a:t>Primary Divider</a:t>
            </a:r>
          </a:p>
        </p:txBody>
      </p:sp>
      <p:sp>
        <p:nvSpPr>
          <p:cNvPr id="3" name="Text Placeholder 2">
            <a:extLst>
              <a:ext uri="{FF2B5EF4-FFF2-40B4-BE49-F238E27FC236}">
                <a16:creationId xmlns:a16="http://schemas.microsoft.com/office/drawing/2014/main" id="{48330328-7DD6-4F37-B3D1-A02876CCA0C5}"/>
              </a:ext>
            </a:extLst>
          </p:cNvPr>
          <p:cNvSpPr>
            <a:spLocks noGrp="1"/>
          </p:cNvSpPr>
          <p:nvPr>
            <p:ph type="body" idx="1" hasCustomPrompt="1"/>
          </p:nvPr>
        </p:nvSpPr>
        <p:spPr>
          <a:xfrm>
            <a:off x="1219200" y="3124200"/>
            <a:ext cx="10287000" cy="914400"/>
          </a:xfrm>
          <a:prstGeom prst="rect">
            <a:avLst/>
          </a:prstGeom>
        </p:spPr>
        <p:txBody>
          <a:bodyPr/>
          <a:lstStyle>
            <a:lvl1pPr marL="0" indent="0">
              <a:buNone/>
              <a:defRPr sz="2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here</a:t>
            </a:r>
          </a:p>
        </p:txBody>
      </p:sp>
      <p:cxnSp>
        <p:nvCxnSpPr>
          <p:cNvPr id="7" name="Straight Connector 6">
            <a:extLst>
              <a:ext uri="{FF2B5EF4-FFF2-40B4-BE49-F238E27FC236}">
                <a16:creationId xmlns:a16="http://schemas.microsoft.com/office/drawing/2014/main" id="{06E9ED99-F186-4C22-AD00-6B49E9EA34BD}"/>
              </a:ext>
            </a:extLst>
          </p:cNvPr>
          <p:cNvCxnSpPr/>
          <p:nvPr userDrawn="1"/>
        </p:nvCxnSpPr>
        <p:spPr bwMode="auto">
          <a:xfrm>
            <a:off x="1219200" y="2180803"/>
            <a:ext cx="10972800"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 name="Picture 12">
            <a:extLst>
              <a:ext uri="{FF2B5EF4-FFF2-40B4-BE49-F238E27FC236}">
                <a16:creationId xmlns:a16="http://schemas.microsoft.com/office/drawing/2014/main" id="{C331AC45-E132-6945-901C-8FDDA952A5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2916" y="5686831"/>
            <a:ext cx="2848466" cy="920716"/>
          </a:xfrm>
          <a:prstGeom prst="rect">
            <a:avLst/>
          </a:prstGeom>
        </p:spPr>
      </p:pic>
    </p:spTree>
    <p:extLst>
      <p:ext uri="{BB962C8B-B14F-4D97-AF65-F5344CB8AC3E}">
        <p14:creationId xmlns:p14="http://schemas.microsoft.com/office/powerpoint/2010/main" val="334373977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Secondary Divider">
    <p:bg>
      <p:bgPr>
        <a:solidFill>
          <a:srgbClr val="E5E3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058A-729C-4C6A-8611-9065C061D64B}"/>
              </a:ext>
            </a:extLst>
          </p:cNvPr>
          <p:cNvSpPr>
            <a:spLocks noGrp="1"/>
          </p:cNvSpPr>
          <p:nvPr>
            <p:ph type="title" hasCustomPrompt="1"/>
          </p:nvPr>
        </p:nvSpPr>
        <p:spPr>
          <a:xfrm>
            <a:off x="1219200" y="2247984"/>
            <a:ext cx="10287000" cy="877130"/>
          </a:xfrm>
        </p:spPr>
        <p:txBody>
          <a:bodyPr tIns="45720" bIns="45720" anchor="t" anchorCtr="0">
            <a:noAutofit/>
          </a:bodyPr>
          <a:lstStyle>
            <a:lvl1pPr>
              <a:lnSpc>
                <a:spcPct val="100000"/>
              </a:lnSpc>
              <a:spcBef>
                <a:spcPts val="600"/>
              </a:spcBef>
              <a:spcAft>
                <a:spcPts val="1000"/>
              </a:spcAft>
              <a:defRPr sz="4500" cap="none" spc="0" baseline="0">
                <a:solidFill>
                  <a:schemeClr val="tx1"/>
                </a:solidFill>
                <a:latin typeface="Roboto Light" pitchFamily="2" charset="0"/>
                <a:ea typeface="Roboto Light" pitchFamily="2" charset="0"/>
              </a:defRPr>
            </a:lvl1pPr>
          </a:lstStyle>
          <a:p>
            <a:r>
              <a:rPr lang="en-US"/>
              <a:t>Secondary Divider</a:t>
            </a:r>
          </a:p>
        </p:txBody>
      </p:sp>
      <p:sp>
        <p:nvSpPr>
          <p:cNvPr id="3" name="Text Placeholder 2">
            <a:extLst>
              <a:ext uri="{FF2B5EF4-FFF2-40B4-BE49-F238E27FC236}">
                <a16:creationId xmlns:a16="http://schemas.microsoft.com/office/drawing/2014/main" id="{48330328-7DD6-4F37-B3D1-A02876CCA0C5}"/>
              </a:ext>
            </a:extLst>
          </p:cNvPr>
          <p:cNvSpPr>
            <a:spLocks noGrp="1"/>
          </p:cNvSpPr>
          <p:nvPr>
            <p:ph type="body" idx="1" hasCustomPrompt="1"/>
          </p:nvPr>
        </p:nvSpPr>
        <p:spPr>
          <a:xfrm>
            <a:off x="1219200" y="3124200"/>
            <a:ext cx="10287000" cy="914400"/>
          </a:xfrm>
          <a:prstGeom prst="rect">
            <a:avLst/>
          </a:prstGeom>
        </p:spPr>
        <p:txBody>
          <a:bodyPr/>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Here</a:t>
            </a:r>
          </a:p>
        </p:txBody>
      </p:sp>
      <p:cxnSp>
        <p:nvCxnSpPr>
          <p:cNvPr id="7" name="Straight Connector 6">
            <a:extLst>
              <a:ext uri="{FF2B5EF4-FFF2-40B4-BE49-F238E27FC236}">
                <a16:creationId xmlns:a16="http://schemas.microsoft.com/office/drawing/2014/main" id="{06E9ED99-F186-4C22-AD00-6B49E9EA34BD}"/>
              </a:ext>
            </a:extLst>
          </p:cNvPr>
          <p:cNvCxnSpPr/>
          <p:nvPr userDrawn="1"/>
        </p:nvCxnSpPr>
        <p:spPr bwMode="auto">
          <a:xfrm>
            <a:off x="1219200" y="2180803"/>
            <a:ext cx="11049000" cy="0"/>
          </a:xfrm>
          <a:prstGeom prst="line">
            <a:avLst/>
          </a:prstGeom>
          <a:solidFill>
            <a:schemeClr val="accent1"/>
          </a:solidFill>
          <a:ln w="952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a:extLst>
              <a:ext uri="{FF2B5EF4-FFF2-40B4-BE49-F238E27FC236}">
                <a16:creationId xmlns:a16="http://schemas.microsoft.com/office/drawing/2014/main" id="{257D3512-5136-4442-B30F-042BA930EA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61197" y="5684033"/>
            <a:ext cx="2843533" cy="919123"/>
          </a:xfrm>
          <a:prstGeom prst="rect">
            <a:avLst/>
          </a:prstGeom>
        </p:spPr>
      </p:pic>
    </p:spTree>
    <p:extLst>
      <p:ext uri="{BB962C8B-B14F-4D97-AF65-F5344CB8AC3E}">
        <p14:creationId xmlns:p14="http://schemas.microsoft.com/office/powerpoint/2010/main" val="26897587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Break">
    <p:bg>
      <p:bgPr>
        <a:solidFill>
          <a:srgbClr val="E5E3DF"/>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6C1106-3770-0D41-91A7-93D50725C7CF}"/>
              </a:ext>
            </a:extLst>
          </p:cNvPr>
          <p:cNvSpPr>
            <a:spLocks noGrp="1"/>
          </p:cNvSpPr>
          <p:nvPr>
            <p:ph type="title" hasCustomPrompt="1"/>
          </p:nvPr>
        </p:nvSpPr>
        <p:spPr>
          <a:xfrm>
            <a:off x="1219200" y="2247984"/>
            <a:ext cx="5194270" cy="877130"/>
          </a:xfrm>
        </p:spPr>
        <p:txBody>
          <a:bodyPr tIns="45720" bIns="45720" anchor="t" anchorCtr="0">
            <a:noAutofit/>
          </a:bodyPr>
          <a:lstStyle>
            <a:lvl1pPr>
              <a:lnSpc>
                <a:spcPct val="100000"/>
              </a:lnSpc>
              <a:spcBef>
                <a:spcPts val="600"/>
              </a:spcBef>
              <a:spcAft>
                <a:spcPts val="1000"/>
              </a:spcAft>
              <a:defRPr sz="4500" cap="none" spc="0" baseline="0">
                <a:solidFill>
                  <a:schemeClr val="tx1"/>
                </a:solidFill>
                <a:latin typeface="Roboto Light" pitchFamily="2" charset="0"/>
                <a:ea typeface="Roboto Light" pitchFamily="2" charset="0"/>
              </a:defRPr>
            </a:lvl1pPr>
          </a:lstStyle>
          <a:p>
            <a:r>
              <a:rPr lang="en-US"/>
              <a:t>Break</a:t>
            </a:r>
          </a:p>
        </p:txBody>
      </p:sp>
      <p:pic>
        <p:nvPicPr>
          <p:cNvPr id="3" name="Picture 2" descr="Logo&#10;&#10;Description automatically generated">
            <a:extLst>
              <a:ext uri="{FF2B5EF4-FFF2-40B4-BE49-F238E27FC236}">
                <a16:creationId xmlns:a16="http://schemas.microsoft.com/office/drawing/2014/main" id="{50B8B4C1-E6CF-462E-A5C5-5310E52F05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13470" y="283"/>
            <a:ext cx="5778530" cy="6857433"/>
          </a:xfrm>
          <a:prstGeom prst="rect">
            <a:avLst/>
          </a:prstGeom>
        </p:spPr>
      </p:pic>
      <p:cxnSp>
        <p:nvCxnSpPr>
          <p:cNvPr id="7" name="Straight Connector 6">
            <a:extLst>
              <a:ext uri="{FF2B5EF4-FFF2-40B4-BE49-F238E27FC236}">
                <a16:creationId xmlns:a16="http://schemas.microsoft.com/office/drawing/2014/main" id="{06E9ED99-F186-4C22-AD00-6B49E9EA34BD}"/>
              </a:ext>
            </a:extLst>
          </p:cNvPr>
          <p:cNvCxnSpPr/>
          <p:nvPr userDrawn="1"/>
        </p:nvCxnSpPr>
        <p:spPr bwMode="auto">
          <a:xfrm>
            <a:off x="1219200" y="2180803"/>
            <a:ext cx="10972800"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174493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Break Graphic">
    <p:bg>
      <p:bgPr>
        <a:solidFill>
          <a:srgbClr val="E5E3DF"/>
        </a:solidFill>
        <a:effectLst/>
      </p:bgPr>
    </p:bg>
    <p:spTree>
      <p:nvGrpSpPr>
        <p:cNvPr id="1" name=""/>
        <p:cNvGrpSpPr/>
        <p:nvPr/>
      </p:nvGrpSpPr>
      <p:grpSpPr>
        <a:xfrm>
          <a:off x="0" y="0"/>
          <a:ext cx="0" cy="0"/>
          <a:chOff x="0" y="0"/>
          <a:chExt cx="0" cy="0"/>
        </a:xfrm>
      </p:grpSpPr>
      <p:pic>
        <p:nvPicPr>
          <p:cNvPr id="9" name="Picture 8" descr="Chart, radar chart&#10;&#10;Description automatically generated">
            <a:extLst>
              <a:ext uri="{FF2B5EF4-FFF2-40B4-BE49-F238E27FC236}">
                <a16:creationId xmlns:a16="http://schemas.microsoft.com/office/drawing/2014/main" id="{2ACCCC48-8475-614C-832B-3A64BB78E5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5B145486-2562-5045-A626-DE3AF40B6DFA}"/>
              </a:ext>
            </a:extLst>
          </p:cNvPr>
          <p:cNvSpPr>
            <a:spLocks noGrp="1"/>
          </p:cNvSpPr>
          <p:nvPr>
            <p:ph type="title" hasCustomPrompt="1"/>
          </p:nvPr>
        </p:nvSpPr>
        <p:spPr>
          <a:xfrm>
            <a:off x="1219200" y="2247984"/>
            <a:ext cx="5410200" cy="877130"/>
          </a:xfrm>
        </p:spPr>
        <p:txBody>
          <a:bodyPr tIns="45720" bIns="45720" anchor="t" anchorCtr="0">
            <a:noAutofit/>
          </a:bodyPr>
          <a:lstStyle>
            <a:lvl1pPr>
              <a:lnSpc>
                <a:spcPct val="100000"/>
              </a:lnSpc>
              <a:spcBef>
                <a:spcPts val="600"/>
              </a:spcBef>
              <a:spcAft>
                <a:spcPts val="1000"/>
              </a:spcAft>
              <a:defRPr sz="4500" cap="none" spc="0" baseline="0">
                <a:solidFill>
                  <a:schemeClr val="tx1"/>
                </a:solidFill>
                <a:latin typeface="Roboto Light" pitchFamily="2" charset="0"/>
                <a:ea typeface="Roboto Light" pitchFamily="2" charset="0"/>
              </a:defRPr>
            </a:lvl1pPr>
          </a:lstStyle>
          <a:p>
            <a:r>
              <a:rPr lang="en-US"/>
              <a:t>Break</a:t>
            </a:r>
          </a:p>
        </p:txBody>
      </p:sp>
      <p:cxnSp>
        <p:nvCxnSpPr>
          <p:cNvPr id="7" name="Straight Connector 6">
            <a:extLst>
              <a:ext uri="{FF2B5EF4-FFF2-40B4-BE49-F238E27FC236}">
                <a16:creationId xmlns:a16="http://schemas.microsoft.com/office/drawing/2014/main" id="{06E9ED99-F186-4C22-AD00-6B49E9EA34BD}"/>
              </a:ext>
            </a:extLst>
          </p:cNvPr>
          <p:cNvCxnSpPr/>
          <p:nvPr userDrawn="1"/>
        </p:nvCxnSpPr>
        <p:spPr bwMode="auto">
          <a:xfrm>
            <a:off x="1219200" y="2180803"/>
            <a:ext cx="11125200"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482034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blank" preserve="1">
  <p:cSld name="NORC">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C76C51-ACF1-42D1-A4FD-BE5A0C2EDE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084" y="-18047"/>
            <a:ext cx="12240126" cy="6885070"/>
          </a:xfrm>
          <a:prstGeom prst="rect">
            <a:avLst/>
          </a:prstGeom>
        </p:spPr>
      </p:pic>
      <p:pic>
        <p:nvPicPr>
          <p:cNvPr id="7" name="Picture 6">
            <a:extLst>
              <a:ext uri="{FF2B5EF4-FFF2-40B4-BE49-F238E27FC236}">
                <a16:creationId xmlns:a16="http://schemas.microsoft.com/office/drawing/2014/main" id="{43537793-2A8B-475C-8322-353FDA10178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24323" y="5989292"/>
            <a:ext cx="4343353" cy="664277"/>
          </a:xfrm>
          <a:prstGeom prst="rect">
            <a:avLst/>
          </a:prstGeom>
        </p:spPr>
      </p:pic>
      <p:pic>
        <p:nvPicPr>
          <p:cNvPr id="8" name="Picture 7">
            <a:extLst>
              <a:ext uri="{FF2B5EF4-FFF2-40B4-BE49-F238E27FC236}">
                <a16:creationId xmlns:a16="http://schemas.microsoft.com/office/drawing/2014/main" id="{A58168F2-42F3-4626-8EE8-C9798349594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327188" y="1375670"/>
            <a:ext cx="5521582" cy="966278"/>
          </a:xfrm>
          <a:prstGeom prst="rect">
            <a:avLst/>
          </a:prstGeom>
        </p:spPr>
      </p:pic>
      <p:sp>
        <p:nvSpPr>
          <p:cNvPr id="6" name="TextBox 5">
            <a:extLst>
              <a:ext uri="{FF2B5EF4-FFF2-40B4-BE49-F238E27FC236}">
                <a16:creationId xmlns:a16="http://schemas.microsoft.com/office/drawing/2014/main" id="{C8BAE682-E052-493C-8DAD-ACD39305F1A0}"/>
              </a:ext>
            </a:extLst>
          </p:cNvPr>
          <p:cNvSpPr txBox="1"/>
          <p:nvPr userDrawn="1"/>
        </p:nvSpPr>
        <p:spPr bwMode="auto">
          <a:xfrm>
            <a:off x="1906057" y="3069567"/>
            <a:ext cx="8379884" cy="1488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rtlCol="0" anchor="t" anchorCtr="0" compatLnSpc="1">
            <a:prstTxWarp prst="textNoShape">
              <a:avLst/>
            </a:prstTxWarp>
            <a:spAutoFit/>
          </a:bodyPr>
          <a:lstStyle/>
          <a:p>
            <a:pPr algn="ctr">
              <a:lnSpc>
                <a:spcPct val="120000"/>
              </a:lnSpc>
            </a:pPr>
            <a:r>
              <a:rPr lang="en-US" sz="2600">
                <a:solidFill>
                  <a:srgbClr val="FFFFFF"/>
                </a:solidFill>
                <a:latin typeface="Roboto Light" panose="02000000000000000000" pitchFamily="2" charset="0"/>
                <a:ea typeface="Roboto Light" panose="02000000000000000000" pitchFamily="2" charset="0"/>
                <a:cs typeface="Roboto Light" panose="02000000000000000000" pitchFamily="2" charset="0"/>
              </a:rPr>
              <a:t>NORC at the University of Chicago is an objective, nonpartisan, research organization that delivers insights </a:t>
            </a:r>
            <a:br>
              <a:rPr lang="en-US" sz="2600">
                <a:solidFill>
                  <a:srgbClr val="FFFFFF"/>
                </a:solidFill>
                <a:latin typeface="Roboto Light" panose="02000000000000000000" pitchFamily="2" charset="0"/>
                <a:ea typeface="Roboto Light" panose="02000000000000000000" pitchFamily="2" charset="0"/>
                <a:cs typeface="Roboto Light" panose="02000000000000000000" pitchFamily="2" charset="0"/>
              </a:rPr>
            </a:br>
            <a:r>
              <a:rPr lang="en-US" sz="2600">
                <a:solidFill>
                  <a:srgbClr val="FFFFFF"/>
                </a:solidFill>
                <a:latin typeface="Roboto Light" panose="02000000000000000000" pitchFamily="2" charset="0"/>
                <a:ea typeface="Roboto Light" panose="02000000000000000000" pitchFamily="2" charset="0"/>
                <a:cs typeface="Roboto Light" panose="02000000000000000000" pitchFamily="2" charset="0"/>
              </a:rPr>
              <a:t>and analysis decision-makers trust.</a:t>
            </a:r>
          </a:p>
        </p:txBody>
      </p:sp>
    </p:spTree>
    <p:extLst>
      <p:ext uri="{BB962C8B-B14F-4D97-AF65-F5344CB8AC3E}">
        <p14:creationId xmlns:p14="http://schemas.microsoft.com/office/powerpoint/2010/main" val="21102699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3C5D8-2CF2-4EAF-AB6D-AE3C142C3110}"/>
              </a:ext>
            </a:extLst>
          </p:cNvPr>
          <p:cNvSpPr>
            <a:spLocks noGrp="1"/>
          </p:cNvSpPr>
          <p:nvPr>
            <p:ph type="title" hasCustomPrompt="1"/>
          </p:nvPr>
        </p:nvSpPr>
        <p:spPr/>
        <p:txBody>
          <a:bodyPr/>
          <a:lstStyle/>
          <a:p>
            <a:r>
              <a:rPr lang="en-US"/>
              <a:t>Section name  :  Page title</a:t>
            </a:r>
          </a:p>
        </p:txBody>
      </p:sp>
    </p:spTree>
    <p:extLst>
      <p:ext uri="{BB962C8B-B14F-4D97-AF65-F5344CB8AC3E}">
        <p14:creationId xmlns:p14="http://schemas.microsoft.com/office/powerpoint/2010/main" val="1558443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ull Width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8FA18-8E9A-41CE-89AC-686FD5FA93A6}"/>
              </a:ext>
            </a:extLst>
          </p:cNvPr>
          <p:cNvSpPr>
            <a:spLocks noGrp="1"/>
          </p:cNvSpPr>
          <p:nvPr>
            <p:ph type="title" hasCustomPrompt="1"/>
          </p:nvPr>
        </p:nvSpPr>
        <p:spPr/>
        <p:txBody>
          <a:bodyPr/>
          <a:lstStyle/>
          <a:p>
            <a:r>
              <a:rPr lang="en-US"/>
              <a:t>Section name  :  Page title</a:t>
            </a:r>
          </a:p>
        </p:txBody>
      </p:sp>
      <p:sp>
        <p:nvSpPr>
          <p:cNvPr id="6" name="Text Placeholder 5">
            <a:extLst>
              <a:ext uri="{FF2B5EF4-FFF2-40B4-BE49-F238E27FC236}">
                <a16:creationId xmlns:a16="http://schemas.microsoft.com/office/drawing/2014/main" id="{B031EE28-CC21-4690-BFDE-EE4C8FC52E76}"/>
              </a:ext>
            </a:extLst>
          </p:cNvPr>
          <p:cNvSpPr>
            <a:spLocks noGrp="1"/>
          </p:cNvSpPr>
          <p:nvPr>
            <p:ph type="body" sz="quarter" idx="10" hasCustomPrompt="1"/>
          </p:nvPr>
        </p:nvSpPr>
        <p:spPr>
          <a:xfrm>
            <a:off x="685800" y="1066800"/>
            <a:ext cx="9753600" cy="914400"/>
          </a:xfrm>
        </p:spPr>
        <p:txBody>
          <a:bodyPr tIns="0" b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Tree>
    <p:extLst>
      <p:ext uri="{BB962C8B-B14F-4D97-AF65-F5344CB8AC3E}">
        <p14:creationId xmlns:p14="http://schemas.microsoft.com/office/powerpoint/2010/main" val="367122210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8FA18-8E9A-41CE-89AC-686FD5FA93A6}"/>
              </a:ext>
            </a:extLst>
          </p:cNvPr>
          <p:cNvSpPr>
            <a:spLocks noGrp="1"/>
          </p:cNvSpPr>
          <p:nvPr>
            <p:ph type="title" hasCustomPrompt="1"/>
          </p:nvPr>
        </p:nvSpPr>
        <p:spPr/>
        <p:txBody>
          <a:bodyPr/>
          <a:lstStyle/>
          <a:p>
            <a:r>
              <a:rPr lang="en-US"/>
              <a:t>Section name  :  Page title</a:t>
            </a:r>
          </a:p>
        </p:txBody>
      </p:sp>
      <p:sp>
        <p:nvSpPr>
          <p:cNvPr id="6" name="Text Placeholder 5">
            <a:extLst>
              <a:ext uri="{FF2B5EF4-FFF2-40B4-BE49-F238E27FC236}">
                <a16:creationId xmlns:a16="http://schemas.microsoft.com/office/drawing/2014/main" id="{B031EE28-CC21-4690-BFDE-EE4C8FC52E76}"/>
              </a:ext>
            </a:extLst>
          </p:cNvPr>
          <p:cNvSpPr>
            <a:spLocks noGrp="1"/>
          </p:cNvSpPr>
          <p:nvPr>
            <p:ph type="body" sz="quarter" idx="10" hasCustomPrompt="1"/>
          </p:nvPr>
        </p:nvSpPr>
        <p:spPr>
          <a:xfrm>
            <a:off x="685800" y="1066800"/>
            <a:ext cx="9784080" cy="914400"/>
          </a:xfrm>
        </p:spPr>
        <p:txBody>
          <a:bodyPr tIns="0" b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Tree>
    <p:extLst>
      <p:ext uri="{BB962C8B-B14F-4D97-AF65-F5344CB8AC3E}">
        <p14:creationId xmlns:p14="http://schemas.microsoft.com/office/powerpoint/2010/main" val="3142024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A220-1443-4CE8-BCAB-3E8E6B66D75F}"/>
              </a:ext>
            </a:extLst>
          </p:cNvPr>
          <p:cNvSpPr>
            <a:spLocks noGrp="1"/>
          </p:cNvSpPr>
          <p:nvPr>
            <p:ph type="title" hasCustomPrompt="1"/>
          </p:nvPr>
        </p:nvSpPr>
        <p:spPr/>
        <p:txBody>
          <a:bodyPr/>
          <a:lstStyle/>
          <a:p>
            <a:r>
              <a:rPr lang="en-US" dirty="0"/>
              <a:t>Section name  :  Page title</a:t>
            </a:r>
          </a:p>
        </p:txBody>
      </p:sp>
      <p:sp>
        <p:nvSpPr>
          <p:cNvPr id="7" name="Text Placeholder 5">
            <a:extLst>
              <a:ext uri="{FF2B5EF4-FFF2-40B4-BE49-F238E27FC236}">
                <a16:creationId xmlns:a16="http://schemas.microsoft.com/office/drawing/2014/main" id="{0834B927-E14D-4ABC-9BE3-4373559F279D}"/>
              </a:ext>
            </a:extLst>
          </p:cNvPr>
          <p:cNvSpPr>
            <a:spLocks noGrp="1"/>
          </p:cNvSpPr>
          <p:nvPr>
            <p:ph type="body" sz="quarter" idx="10" hasCustomPrompt="1"/>
          </p:nvPr>
        </p:nvSpPr>
        <p:spPr>
          <a:xfrm>
            <a:off x="685800" y="1066800"/>
            <a:ext cx="9784080" cy="914400"/>
          </a:xfrm>
        </p:spPr>
        <p:txBody>
          <a:bodyPr t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3" name="Text Placeholder 2">
            <a:extLst>
              <a:ext uri="{FF2B5EF4-FFF2-40B4-BE49-F238E27FC236}">
                <a16:creationId xmlns:a16="http://schemas.microsoft.com/office/drawing/2014/main" id="{06418452-5080-4031-A87C-3224A0FEA91E}"/>
              </a:ext>
            </a:extLst>
          </p:cNvPr>
          <p:cNvSpPr>
            <a:spLocks noGrp="1"/>
          </p:cNvSpPr>
          <p:nvPr>
            <p:ph type="body" sz="quarter" idx="28"/>
          </p:nvPr>
        </p:nvSpPr>
        <p:spPr>
          <a:xfrm>
            <a:off x="685800" y="2255524"/>
            <a:ext cx="9742487" cy="3848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7" name="Text Placeholder 5">
            <a:extLst>
              <a:ext uri="{FF2B5EF4-FFF2-40B4-BE49-F238E27FC236}">
                <a16:creationId xmlns:a16="http://schemas.microsoft.com/office/drawing/2014/main" id="{6F358C88-2217-4BB9-BCA5-BB03BB7B6E5B}"/>
              </a:ext>
            </a:extLst>
          </p:cNvPr>
          <p:cNvSpPr>
            <a:spLocks noGrp="1"/>
          </p:cNvSpPr>
          <p:nvPr>
            <p:ph type="body" sz="quarter" idx="27" hasCustomPrompt="1"/>
          </p:nvPr>
        </p:nvSpPr>
        <p:spPr>
          <a:xfrm>
            <a:off x="688156" y="6209517"/>
            <a:ext cx="97566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Tree>
    <p:extLst>
      <p:ext uri="{BB962C8B-B14F-4D97-AF65-F5344CB8AC3E}">
        <p14:creationId xmlns:p14="http://schemas.microsoft.com/office/powerpoint/2010/main" val="184104982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Tab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DA11D6-EA2C-4A64-9209-4AD62EF87C66}"/>
              </a:ext>
            </a:extLst>
          </p:cNvPr>
          <p:cNvSpPr>
            <a:spLocks noGrp="1"/>
          </p:cNvSpPr>
          <p:nvPr>
            <p:ph type="title" hasCustomPrompt="1"/>
          </p:nvPr>
        </p:nvSpPr>
        <p:spPr/>
        <p:txBody>
          <a:bodyPr/>
          <a:lstStyle/>
          <a:p>
            <a:r>
              <a:rPr lang="en-US"/>
              <a:t>Section name  :  Page title</a:t>
            </a:r>
          </a:p>
        </p:txBody>
      </p:sp>
      <p:sp>
        <p:nvSpPr>
          <p:cNvPr id="8" name="Text Placeholder 5">
            <a:extLst>
              <a:ext uri="{FF2B5EF4-FFF2-40B4-BE49-F238E27FC236}">
                <a16:creationId xmlns:a16="http://schemas.microsoft.com/office/drawing/2014/main" id="{5900DABA-8383-4BC4-8FAF-55D1FC55ADA0}"/>
              </a:ext>
            </a:extLst>
          </p:cNvPr>
          <p:cNvSpPr>
            <a:spLocks noGrp="1"/>
          </p:cNvSpPr>
          <p:nvPr>
            <p:ph type="body" sz="quarter" idx="10" hasCustomPrompt="1"/>
          </p:nvPr>
        </p:nvSpPr>
        <p:spPr>
          <a:xfrm>
            <a:off x="685800" y="1066800"/>
            <a:ext cx="9784080" cy="914400"/>
          </a:xfrm>
        </p:spPr>
        <p:txBody>
          <a:bodyPr t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3" name="Table Placeholder 2">
            <a:extLst>
              <a:ext uri="{FF2B5EF4-FFF2-40B4-BE49-F238E27FC236}">
                <a16:creationId xmlns:a16="http://schemas.microsoft.com/office/drawing/2014/main" id="{0849249A-083E-4791-8C96-CFABBA1B1803}"/>
              </a:ext>
            </a:extLst>
          </p:cNvPr>
          <p:cNvSpPr>
            <a:spLocks noGrp="1"/>
          </p:cNvSpPr>
          <p:nvPr>
            <p:ph type="tbl" sz="quarter" idx="24" hasCustomPrompt="1"/>
          </p:nvPr>
        </p:nvSpPr>
        <p:spPr>
          <a:xfrm>
            <a:off x="685799" y="2095500"/>
            <a:ext cx="9784081" cy="3848100"/>
          </a:xfrm>
        </p:spPr>
        <p:txBody>
          <a:bodyPr/>
          <a:lstStyle>
            <a:lvl1pPr>
              <a:defRPr b="0"/>
            </a:lvl1pPr>
          </a:lstStyle>
          <a:p>
            <a:r>
              <a:rPr lang="en-US"/>
              <a:t>Click to insert table</a:t>
            </a:r>
          </a:p>
        </p:txBody>
      </p:sp>
      <p:sp>
        <p:nvSpPr>
          <p:cNvPr id="6" name="Text Placeholder 5">
            <a:extLst>
              <a:ext uri="{FF2B5EF4-FFF2-40B4-BE49-F238E27FC236}">
                <a16:creationId xmlns:a16="http://schemas.microsoft.com/office/drawing/2014/main" id="{A800A4F7-F803-4F9E-A7C4-C85D6C4B0202}"/>
              </a:ext>
            </a:extLst>
          </p:cNvPr>
          <p:cNvSpPr>
            <a:spLocks noGrp="1"/>
          </p:cNvSpPr>
          <p:nvPr>
            <p:ph type="body" sz="quarter" idx="27" hasCustomPrompt="1"/>
          </p:nvPr>
        </p:nvSpPr>
        <p:spPr>
          <a:xfrm>
            <a:off x="688156" y="6209517"/>
            <a:ext cx="97566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a:t>Note: Note text here.</a:t>
            </a:r>
          </a:p>
        </p:txBody>
      </p:sp>
    </p:spTree>
    <p:extLst>
      <p:ext uri="{BB962C8B-B14F-4D97-AF65-F5344CB8AC3E}">
        <p14:creationId xmlns:p14="http://schemas.microsoft.com/office/powerpoint/2010/main" val="207517187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Narrow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33F4-A2CB-44BF-82C5-BD6669A38214}"/>
              </a:ext>
            </a:extLst>
          </p:cNvPr>
          <p:cNvSpPr>
            <a:spLocks noGrp="1"/>
          </p:cNvSpPr>
          <p:nvPr>
            <p:ph type="title" hasCustomPrompt="1"/>
          </p:nvPr>
        </p:nvSpPr>
        <p:spPr/>
        <p:txBody>
          <a:bodyPr/>
          <a:lstStyle/>
          <a:p>
            <a:r>
              <a:rPr lang="en-US"/>
              <a:t>Section name  :  Page title</a:t>
            </a:r>
          </a:p>
        </p:txBody>
      </p:sp>
      <p:sp>
        <p:nvSpPr>
          <p:cNvPr id="5" name="Text Placeholder 5">
            <a:extLst>
              <a:ext uri="{FF2B5EF4-FFF2-40B4-BE49-F238E27FC236}">
                <a16:creationId xmlns:a16="http://schemas.microsoft.com/office/drawing/2014/main" id="{2D0DA413-C3E8-4366-9F64-93C9B59BBF3A}"/>
              </a:ext>
            </a:extLst>
          </p:cNvPr>
          <p:cNvSpPr>
            <a:spLocks noGrp="1"/>
          </p:cNvSpPr>
          <p:nvPr>
            <p:ph type="body" sz="quarter" idx="10" hasCustomPrompt="1"/>
          </p:nvPr>
        </p:nvSpPr>
        <p:spPr>
          <a:xfrm>
            <a:off x="685800" y="1447800"/>
            <a:ext cx="3886200" cy="2139950"/>
          </a:xfrm>
        </p:spPr>
        <p:txBody>
          <a:bodyPr t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Tree>
    <p:extLst>
      <p:ext uri="{BB962C8B-B14F-4D97-AF65-F5344CB8AC3E}">
        <p14:creationId xmlns:p14="http://schemas.microsoft.com/office/powerpoint/2010/main" val="4218741365"/>
      </p:ext>
    </p:extLst>
  </p:cSld>
  <p:clrMapOvr>
    <a:masterClrMapping/>
  </p:clrMapOvr>
  <p:extLst>
    <p:ext uri="{DCECCB84-F9BA-43D5-87BE-67443E8EF086}">
      <p15:sldGuideLst xmlns:p15="http://schemas.microsoft.com/office/powerpoint/2012/main">
        <p15:guide id="1" orient="horz" pos="912">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A220-1443-4CE8-BCAB-3E8E6B66D75F}"/>
              </a:ext>
            </a:extLst>
          </p:cNvPr>
          <p:cNvSpPr>
            <a:spLocks noGrp="1"/>
          </p:cNvSpPr>
          <p:nvPr>
            <p:ph type="title" hasCustomPrompt="1"/>
          </p:nvPr>
        </p:nvSpPr>
        <p:spPr/>
        <p:txBody>
          <a:bodyPr/>
          <a:lstStyle/>
          <a:p>
            <a:r>
              <a:rPr lang="en-US"/>
              <a:t>Section name  :  Page title</a:t>
            </a:r>
          </a:p>
        </p:txBody>
      </p:sp>
      <p:sp>
        <p:nvSpPr>
          <p:cNvPr id="7" name="Text Placeholder 5">
            <a:extLst>
              <a:ext uri="{FF2B5EF4-FFF2-40B4-BE49-F238E27FC236}">
                <a16:creationId xmlns:a16="http://schemas.microsoft.com/office/drawing/2014/main" id="{0834B927-E14D-4ABC-9BE3-4373559F279D}"/>
              </a:ext>
            </a:extLst>
          </p:cNvPr>
          <p:cNvSpPr>
            <a:spLocks noGrp="1"/>
          </p:cNvSpPr>
          <p:nvPr>
            <p:ph type="body" sz="quarter" idx="10" hasCustomPrompt="1"/>
          </p:nvPr>
        </p:nvSpPr>
        <p:spPr>
          <a:xfrm>
            <a:off x="685800" y="1066800"/>
            <a:ext cx="9784080" cy="914400"/>
          </a:xfrm>
        </p:spPr>
        <p:txBody>
          <a:bodyPr t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3" name="Text Placeholder 2">
            <a:extLst>
              <a:ext uri="{FF2B5EF4-FFF2-40B4-BE49-F238E27FC236}">
                <a16:creationId xmlns:a16="http://schemas.microsoft.com/office/drawing/2014/main" id="{06418452-5080-4031-A87C-3224A0FEA91E}"/>
              </a:ext>
            </a:extLst>
          </p:cNvPr>
          <p:cNvSpPr>
            <a:spLocks noGrp="1"/>
          </p:cNvSpPr>
          <p:nvPr>
            <p:ph type="body" sz="quarter" idx="28"/>
          </p:nvPr>
        </p:nvSpPr>
        <p:spPr>
          <a:xfrm>
            <a:off x="685800" y="2255524"/>
            <a:ext cx="9742487" cy="38481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5">
            <a:extLst>
              <a:ext uri="{FF2B5EF4-FFF2-40B4-BE49-F238E27FC236}">
                <a16:creationId xmlns:a16="http://schemas.microsoft.com/office/drawing/2014/main" id="{6F358C88-2217-4BB9-BCA5-BB03BB7B6E5B}"/>
              </a:ext>
            </a:extLst>
          </p:cNvPr>
          <p:cNvSpPr>
            <a:spLocks noGrp="1"/>
          </p:cNvSpPr>
          <p:nvPr>
            <p:ph type="body" sz="quarter" idx="27" hasCustomPrompt="1"/>
          </p:nvPr>
        </p:nvSpPr>
        <p:spPr>
          <a:xfrm>
            <a:off x="688156" y="6209517"/>
            <a:ext cx="97566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a:t>Note: Note text here.</a:t>
            </a:r>
          </a:p>
        </p:txBody>
      </p:sp>
    </p:spTree>
    <p:extLst>
      <p:ext uri="{BB962C8B-B14F-4D97-AF65-F5344CB8AC3E}">
        <p14:creationId xmlns:p14="http://schemas.microsoft.com/office/powerpoint/2010/main" val="31134398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Half Tit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D4E00-8891-40A8-8215-39C8244D585C}"/>
              </a:ext>
            </a:extLst>
          </p:cNvPr>
          <p:cNvSpPr>
            <a:spLocks noGrp="1"/>
          </p:cNvSpPr>
          <p:nvPr>
            <p:ph type="title" hasCustomPrompt="1"/>
          </p:nvPr>
        </p:nvSpPr>
        <p:spPr/>
        <p:txBody>
          <a:bodyPr/>
          <a:lstStyle/>
          <a:p>
            <a:r>
              <a:rPr lang="en-US"/>
              <a:t>Section name  :  Page title</a:t>
            </a:r>
          </a:p>
        </p:txBody>
      </p:sp>
      <p:sp>
        <p:nvSpPr>
          <p:cNvPr id="7" name="Text Placeholder 5">
            <a:extLst>
              <a:ext uri="{FF2B5EF4-FFF2-40B4-BE49-F238E27FC236}">
                <a16:creationId xmlns:a16="http://schemas.microsoft.com/office/drawing/2014/main" id="{0F6A0A38-14B9-49AA-AF0D-4FD54164072D}"/>
              </a:ext>
            </a:extLst>
          </p:cNvPr>
          <p:cNvSpPr>
            <a:spLocks noGrp="1"/>
          </p:cNvSpPr>
          <p:nvPr>
            <p:ph type="body" sz="quarter" idx="28" hasCustomPrompt="1"/>
          </p:nvPr>
        </p:nvSpPr>
        <p:spPr>
          <a:xfrm>
            <a:off x="685800" y="1066800"/>
            <a:ext cx="4953000" cy="914400"/>
          </a:xfrm>
        </p:spPr>
        <p:txBody>
          <a:bodyPr t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15" name="Text Placeholder 3">
            <a:extLst>
              <a:ext uri="{FF2B5EF4-FFF2-40B4-BE49-F238E27FC236}">
                <a16:creationId xmlns:a16="http://schemas.microsoft.com/office/drawing/2014/main" id="{4526A367-871B-4549-89D6-54AFD4C37CB0}"/>
              </a:ext>
            </a:extLst>
          </p:cNvPr>
          <p:cNvSpPr>
            <a:spLocks noGrp="1"/>
          </p:cNvSpPr>
          <p:nvPr>
            <p:ph type="body" sz="quarter" idx="10"/>
          </p:nvPr>
        </p:nvSpPr>
        <p:spPr>
          <a:xfrm>
            <a:off x="685800" y="2095500"/>
            <a:ext cx="4953000" cy="3816124"/>
          </a:xfrm>
        </p:spPr>
        <p:txBody>
          <a:bodyPr/>
          <a:lstStyle>
            <a:lvl1pPr marL="0" indent="0">
              <a:buNone/>
              <a:defRPr/>
            </a:lvl1pPr>
          </a:lstStyle>
          <a:p>
            <a:pPr lvl="0"/>
            <a:r>
              <a:rPr lang="en-US"/>
              <a:t>Click to edit Master text styles</a:t>
            </a:r>
          </a:p>
          <a:p>
            <a:pPr lvl="1"/>
            <a:r>
              <a:rPr lang="en-US"/>
              <a:t>Second level</a:t>
            </a:r>
          </a:p>
          <a:p>
            <a:pPr lvl="2"/>
            <a:r>
              <a:rPr lang="en-US"/>
              <a:t>Third level</a:t>
            </a:r>
          </a:p>
        </p:txBody>
      </p:sp>
      <p:sp>
        <p:nvSpPr>
          <p:cNvPr id="17" name="Text Placeholder 5">
            <a:extLst>
              <a:ext uri="{FF2B5EF4-FFF2-40B4-BE49-F238E27FC236}">
                <a16:creationId xmlns:a16="http://schemas.microsoft.com/office/drawing/2014/main" id="{6F358C88-2217-4BB9-BCA5-BB03BB7B6E5B}"/>
              </a:ext>
            </a:extLst>
          </p:cNvPr>
          <p:cNvSpPr>
            <a:spLocks noGrp="1"/>
          </p:cNvSpPr>
          <p:nvPr>
            <p:ph type="body" sz="quarter" idx="27" hasCustomPrompt="1"/>
          </p:nvPr>
        </p:nvSpPr>
        <p:spPr>
          <a:xfrm>
            <a:off x="688156" y="6209517"/>
            <a:ext cx="49560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a:t>Note: Note text here.</a:t>
            </a:r>
          </a:p>
        </p:txBody>
      </p:sp>
    </p:spTree>
    <p:extLst>
      <p:ext uri="{BB962C8B-B14F-4D97-AF65-F5344CB8AC3E}">
        <p14:creationId xmlns:p14="http://schemas.microsoft.com/office/powerpoint/2010/main" val="88441676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Header Bullets - Proc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9C8F8-AD5A-4033-9A51-103375FC2CC4}"/>
              </a:ext>
            </a:extLst>
          </p:cNvPr>
          <p:cNvSpPr>
            <a:spLocks noGrp="1"/>
          </p:cNvSpPr>
          <p:nvPr>
            <p:ph type="title" hasCustomPrompt="1"/>
          </p:nvPr>
        </p:nvSpPr>
        <p:spPr/>
        <p:txBody>
          <a:bodyPr/>
          <a:lstStyle/>
          <a:p>
            <a:r>
              <a:rPr lang="en-US"/>
              <a:t>Section name  :  Page title</a:t>
            </a:r>
          </a:p>
        </p:txBody>
      </p:sp>
      <p:sp>
        <p:nvSpPr>
          <p:cNvPr id="12" name="Text Placeholder 3">
            <a:extLst>
              <a:ext uri="{FF2B5EF4-FFF2-40B4-BE49-F238E27FC236}">
                <a16:creationId xmlns:a16="http://schemas.microsoft.com/office/drawing/2014/main" id="{B5ACCB0A-D2DA-493B-B4C2-B9EEB8FD9A43}"/>
              </a:ext>
            </a:extLst>
          </p:cNvPr>
          <p:cNvSpPr>
            <a:spLocks noGrp="1"/>
          </p:cNvSpPr>
          <p:nvPr>
            <p:ph type="body" sz="quarter" idx="10"/>
          </p:nvPr>
        </p:nvSpPr>
        <p:spPr>
          <a:xfrm>
            <a:off x="684835" y="1562552"/>
            <a:ext cx="3886200" cy="4349072"/>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07370257"/>
      </p:ext>
    </p:extLst>
  </p:cSld>
  <p:clrMapOvr>
    <a:masterClrMapping/>
  </p:clrMapOvr>
  <p:extLst>
    <p:ext uri="{DCECCB84-F9BA-43D5-87BE-67443E8EF086}">
      <p15:sldGuideLst xmlns:p15="http://schemas.microsoft.com/office/powerpoint/2012/main">
        <p15:guide id="1" pos="624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3 Colum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4B2335-1920-4664-96C8-522384693CDD}"/>
              </a:ext>
            </a:extLst>
          </p:cNvPr>
          <p:cNvSpPr>
            <a:spLocks noGrp="1"/>
          </p:cNvSpPr>
          <p:nvPr>
            <p:ph type="title" hasCustomPrompt="1"/>
          </p:nvPr>
        </p:nvSpPr>
        <p:spPr/>
        <p:txBody>
          <a:bodyPr/>
          <a:lstStyle/>
          <a:p>
            <a:r>
              <a:rPr lang="en-US"/>
              <a:t>Section name  :  Page title</a:t>
            </a:r>
          </a:p>
        </p:txBody>
      </p:sp>
      <p:sp>
        <p:nvSpPr>
          <p:cNvPr id="9" name="Text Placeholder 5">
            <a:extLst>
              <a:ext uri="{FF2B5EF4-FFF2-40B4-BE49-F238E27FC236}">
                <a16:creationId xmlns:a16="http://schemas.microsoft.com/office/drawing/2014/main" id="{365AC38F-D7DB-4C15-A608-9CB2C88F2176}"/>
              </a:ext>
            </a:extLst>
          </p:cNvPr>
          <p:cNvSpPr>
            <a:spLocks noGrp="1"/>
          </p:cNvSpPr>
          <p:nvPr>
            <p:ph type="body" sz="quarter" idx="10" hasCustomPrompt="1"/>
          </p:nvPr>
        </p:nvSpPr>
        <p:spPr>
          <a:xfrm>
            <a:off x="685800" y="1066800"/>
            <a:ext cx="3352800" cy="38100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3" name="Text Placeholder 2">
            <a:extLst>
              <a:ext uri="{FF2B5EF4-FFF2-40B4-BE49-F238E27FC236}">
                <a16:creationId xmlns:a16="http://schemas.microsoft.com/office/drawing/2014/main" id="{0EF2D6E5-1484-451A-A487-4B1AB3C4A69F}"/>
              </a:ext>
            </a:extLst>
          </p:cNvPr>
          <p:cNvSpPr>
            <a:spLocks noGrp="1"/>
          </p:cNvSpPr>
          <p:nvPr>
            <p:ph type="body" sz="quarter" idx="28" hasCustomPrompt="1"/>
          </p:nvPr>
        </p:nvSpPr>
        <p:spPr>
          <a:xfrm>
            <a:off x="4572000" y="1066800"/>
            <a:ext cx="6934200" cy="4865914"/>
          </a:xfrm>
        </p:spPr>
        <p:txBody>
          <a:bodyPr tIns="0" bIns="0"/>
          <a:lstStyle>
            <a:lvl1pPr marL="0" indent="0">
              <a:buNone/>
              <a:defRPr sz="2000" b="1"/>
            </a:lvl1pPr>
            <a:lvl2pPr marL="228600" indent="-228600">
              <a:buSzPct val="100000"/>
              <a:buFont typeface="Arial" panose="020B0604020202020204" pitchFamily="34" charset="0"/>
              <a:buChar char="•"/>
              <a:defRPr sz="1800"/>
            </a:lvl2pPr>
            <a:lvl3pPr marL="457200" indent="-228600">
              <a:buFont typeface="Roboto Lt" pitchFamily="2" charset="0"/>
              <a:buChar char="–"/>
              <a:defRPr/>
            </a:lvl3pPr>
          </a:lstStyle>
          <a:p>
            <a:pPr lvl="0"/>
            <a:r>
              <a:rPr lang="en-US"/>
              <a:t>Header</a:t>
            </a:r>
          </a:p>
          <a:p>
            <a:pPr lvl="1"/>
            <a:r>
              <a:rPr lang="en-US"/>
              <a:t>Second level</a:t>
            </a:r>
          </a:p>
          <a:p>
            <a:pPr lvl="2"/>
            <a:r>
              <a:rPr lang="en-US"/>
              <a:t>Third level</a:t>
            </a:r>
          </a:p>
        </p:txBody>
      </p:sp>
      <p:sp>
        <p:nvSpPr>
          <p:cNvPr id="17" name="Text Placeholder 5">
            <a:extLst>
              <a:ext uri="{FF2B5EF4-FFF2-40B4-BE49-F238E27FC236}">
                <a16:creationId xmlns:a16="http://schemas.microsoft.com/office/drawing/2014/main" id="{6F358C88-2217-4BB9-BCA5-BB03BB7B6E5B}"/>
              </a:ext>
            </a:extLst>
          </p:cNvPr>
          <p:cNvSpPr>
            <a:spLocks noGrp="1"/>
          </p:cNvSpPr>
          <p:nvPr>
            <p:ph type="body" sz="quarter" idx="27" hasCustomPrompt="1"/>
          </p:nvPr>
        </p:nvSpPr>
        <p:spPr>
          <a:xfrm>
            <a:off x="4572000" y="6209517"/>
            <a:ext cx="6937802"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a:t>Note: Note text here.</a:t>
            </a:r>
          </a:p>
        </p:txBody>
      </p:sp>
    </p:spTree>
    <p:extLst>
      <p:ext uri="{BB962C8B-B14F-4D97-AF65-F5344CB8AC3E}">
        <p14:creationId xmlns:p14="http://schemas.microsoft.com/office/powerpoint/2010/main" val="900717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Two Headers, Two Bulle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43797D-A244-4097-BE7F-82CB34D52AFD}"/>
              </a:ext>
            </a:extLst>
          </p:cNvPr>
          <p:cNvSpPr>
            <a:spLocks noGrp="1"/>
          </p:cNvSpPr>
          <p:nvPr>
            <p:ph type="title" hasCustomPrompt="1"/>
          </p:nvPr>
        </p:nvSpPr>
        <p:spPr/>
        <p:txBody>
          <a:bodyPr/>
          <a:lstStyle/>
          <a:p>
            <a:r>
              <a:rPr lang="en-US"/>
              <a:t>Section name  :  Page title</a:t>
            </a:r>
          </a:p>
        </p:txBody>
      </p:sp>
      <p:sp>
        <p:nvSpPr>
          <p:cNvPr id="11" name="Text Placeholder 5">
            <a:extLst>
              <a:ext uri="{FF2B5EF4-FFF2-40B4-BE49-F238E27FC236}">
                <a16:creationId xmlns:a16="http://schemas.microsoft.com/office/drawing/2014/main" id="{B165A0A8-F4FB-4115-A80F-718BDF61571B}"/>
              </a:ext>
            </a:extLst>
          </p:cNvPr>
          <p:cNvSpPr>
            <a:spLocks noGrp="1"/>
          </p:cNvSpPr>
          <p:nvPr>
            <p:ph type="body" sz="quarter" idx="30" hasCustomPrompt="1"/>
          </p:nvPr>
        </p:nvSpPr>
        <p:spPr>
          <a:xfrm>
            <a:off x="685799" y="1066800"/>
            <a:ext cx="9753601"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12" name="Text Placeholder 3">
            <a:extLst>
              <a:ext uri="{FF2B5EF4-FFF2-40B4-BE49-F238E27FC236}">
                <a16:creationId xmlns:a16="http://schemas.microsoft.com/office/drawing/2014/main" id="{B5ACCB0A-D2DA-493B-B4C2-B9EEB8FD9A43}"/>
              </a:ext>
            </a:extLst>
          </p:cNvPr>
          <p:cNvSpPr>
            <a:spLocks noGrp="1"/>
          </p:cNvSpPr>
          <p:nvPr>
            <p:ph type="body" sz="quarter" idx="10"/>
          </p:nvPr>
        </p:nvSpPr>
        <p:spPr>
          <a:xfrm>
            <a:off x="684836" y="2177143"/>
            <a:ext cx="4953964" cy="3901745"/>
          </a:xfrm>
        </p:spPr>
        <p:txBody>
          <a:bodyPr/>
          <a:lstStyle/>
          <a:p>
            <a:pPr lvl="0"/>
            <a:r>
              <a:rPr lang="en-US"/>
              <a:t>Click to edit Master text styles</a:t>
            </a:r>
          </a:p>
          <a:p>
            <a:pPr lvl="1"/>
            <a:r>
              <a:rPr lang="en-US"/>
              <a:t>Second level</a:t>
            </a:r>
          </a:p>
          <a:p>
            <a:pPr lvl="2"/>
            <a:r>
              <a:rPr lang="en-US"/>
              <a:t>Third level</a:t>
            </a:r>
          </a:p>
        </p:txBody>
      </p:sp>
      <p:sp>
        <p:nvSpPr>
          <p:cNvPr id="16" name="Text Placeholder 3">
            <a:extLst>
              <a:ext uri="{FF2B5EF4-FFF2-40B4-BE49-F238E27FC236}">
                <a16:creationId xmlns:a16="http://schemas.microsoft.com/office/drawing/2014/main" id="{1237F5F2-CDE3-46D9-9BF7-018DF265501D}"/>
              </a:ext>
            </a:extLst>
          </p:cNvPr>
          <p:cNvSpPr>
            <a:spLocks noGrp="1"/>
          </p:cNvSpPr>
          <p:nvPr>
            <p:ph type="body" sz="quarter" idx="29"/>
          </p:nvPr>
        </p:nvSpPr>
        <p:spPr>
          <a:xfrm>
            <a:off x="6527147" y="2177143"/>
            <a:ext cx="4953964" cy="3901745"/>
          </a:xfrm>
        </p:spPr>
        <p:txBody>
          <a:bodyPr/>
          <a:lstStyle/>
          <a:p>
            <a:pPr lvl="0"/>
            <a:r>
              <a:rPr lang="en-US"/>
              <a:t>Click to edit Master text styles</a:t>
            </a:r>
          </a:p>
          <a:p>
            <a:pPr lvl="1"/>
            <a:r>
              <a:rPr lang="en-US"/>
              <a:t>Second level</a:t>
            </a:r>
          </a:p>
          <a:p>
            <a:pPr lvl="2"/>
            <a:r>
              <a:rPr lang="en-US"/>
              <a:t>Third level</a:t>
            </a:r>
          </a:p>
        </p:txBody>
      </p:sp>
      <p:sp>
        <p:nvSpPr>
          <p:cNvPr id="15" name="Text Placeholder 5">
            <a:extLst>
              <a:ext uri="{FF2B5EF4-FFF2-40B4-BE49-F238E27FC236}">
                <a16:creationId xmlns:a16="http://schemas.microsoft.com/office/drawing/2014/main" id="{69C46275-0943-462D-BCDE-73D4BDB58F32}"/>
              </a:ext>
            </a:extLst>
          </p:cNvPr>
          <p:cNvSpPr>
            <a:spLocks noGrp="1"/>
          </p:cNvSpPr>
          <p:nvPr>
            <p:ph type="body" sz="quarter" idx="28" hasCustomPrompt="1"/>
          </p:nvPr>
        </p:nvSpPr>
        <p:spPr>
          <a:xfrm>
            <a:off x="688153" y="6209517"/>
            <a:ext cx="97566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a:t>Note: Note text here.</a:t>
            </a:r>
          </a:p>
        </p:txBody>
      </p:sp>
    </p:spTree>
    <p:extLst>
      <p:ext uri="{BB962C8B-B14F-4D97-AF65-F5344CB8AC3E}">
        <p14:creationId xmlns:p14="http://schemas.microsoft.com/office/powerpoint/2010/main" val="2737653961"/>
      </p:ext>
    </p:extLst>
  </p:cSld>
  <p:clrMapOvr>
    <a:masterClrMapping/>
  </p:clrMapOvr>
  <p:extLst>
    <p:ext uri="{DCECCB84-F9BA-43D5-87BE-67443E8EF086}">
      <p15:sldGuideLst xmlns:p15="http://schemas.microsoft.com/office/powerpoint/2012/main">
        <p15:guide id="1" pos="624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Full Width with Insight &amp; Bullet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F92A64-56A0-4CDE-9706-1A379895217D}"/>
              </a:ext>
            </a:extLst>
          </p:cNvPr>
          <p:cNvSpPr>
            <a:spLocks noGrp="1"/>
          </p:cNvSpPr>
          <p:nvPr>
            <p:ph type="title" hasCustomPrompt="1"/>
          </p:nvPr>
        </p:nvSpPr>
        <p:spPr/>
        <p:txBody>
          <a:bodyPr/>
          <a:lstStyle/>
          <a:p>
            <a:r>
              <a:rPr lang="en-US"/>
              <a:t>Section name  :  Page title</a:t>
            </a:r>
          </a:p>
        </p:txBody>
      </p:sp>
      <p:sp>
        <p:nvSpPr>
          <p:cNvPr id="8" name="Text Placeholder 5">
            <a:extLst>
              <a:ext uri="{FF2B5EF4-FFF2-40B4-BE49-F238E27FC236}">
                <a16:creationId xmlns:a16="http://schemas.microsoft.com/office/drawing/2014/main" id="{415E6E04-3EAA-469D-8EA0-5E9BF94B9C98}"/>
              </a:ext>
            </a:extLst>
          </p:cNvPr>
          <p:cNvSpPr>
            <a:spLocks noGrp="1"/>
          </p:cNvSpPr>
          <p:nvPr>
            <p:ph type="body" sz="quarter" idx="28" hasCustomPrompt="1"/>
          </p:nvPr>
        </p:nvSpPr>
        <p:spPr>
          <a:xfrm>
            <a:off x="685800" y="1066800"/>
            <a:ext cx="9784080"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13" name="Text Placeholder 3">
            <a:extLst>
              <a:ext uri="{FF2B5EF4-FFF2-40B4-BE49-F238E27FC236}">
                <a16:creationId xmlns:a16="http://schemas.microsoft.com/office/drawing/2014/main" id="{DCAAB5C4-C89F-42B2-8710-FAA795113B84}"/>
              </a:ext>
            </a:extLst>
          </p:cNvPr>
          <p:cNvSpPr>
            <a:spLocks noGrp="1"/>
          </p:cNvSpPr>
          <p:nvPr>
            <p:ph type="body" sz="quarter" idx="10"/>
          </p:nvPr>
        </p:nvSpPr>
        <p:spPr>
          <a:xfrm>
            <a:off x="685800" y="2182586"/>
            <a:ext cx="9756648" cy="3739924"/>
          </a:xfrm>
        </p:spPr>
        <p:txBody>
          <a:bodyPr/>
          <a:lstStyle/>
          <a:p>
            <a:pPr lvl="0"/>
            <a:r>
              <a:rPr lang="en-US"/>
              <a:t>Click to edit Master text styles</a:t>
            </a:r>
          </a:p>
          <a:p>
            <a:pPr lvl="1"/>
            <a:r>
              <a:rPr lang="en-US"/>
              <a:t>Second level</a:t>
            </a:r>
          </a:p>
          <a:p>
            <a:pPr lvl="2"/>
            <a:r>
              <a:rPr lang="en-US"/>
              <a:t>Third level</a:t>
            </a:r>
          </a:p>
        </p:txBody>
      </p:sp>
      <p:sp>
        <p:nvSpPr>
          <p:cNvPr id="12" name="Text Placeholder 5">
            <a:extLst>
              <a:ext uri="{FF2B5EF4-FFF2-40B4-BE49-F238E27FC236}">
                <a16:creationId xmlns:a16="http://schemas.microsoft.com/office/drawing/2014/main" id="{0A88F8D8-584D-4B43-960D-FD69DE925CEC}"/>
              </a:ext>
            </a:extLst>
          </p:cNvPr>
          <p:cNvSpPr>
            <a:spLocks noGrp="1"/>
          </p:cNvSpPr>
          <p:nvPr>
            <p:ph type="body" sz="quarter" idx="27" hasCustomPrompt="1"/>
          </p:nvPr>
        </p:nvSpPr>
        <p:spPr>
          <a:xfrm>
            <a:off x="688156" y="6209517"/>
            <a:ext cx="97566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a:t>Note: Note text here.</a:t>
            </a:r>
          </a:p>
        </p:txBody>
      </p:sp>
    </p:spTree>
    <p:extLst>
      <p:ext uri="{BB962C8B-B14F-4D97-AF65-F5344CB8AC3E}">
        <p14:creationId xmlns:p14="http://schemas.microsoft.com/office/powerpoint/2010/main" val="3094537258"/>
      </p:ext>
    </p:extLst>
  </p:cSld>
  <p:clrMapOvr>
    <a:masterClrMapping/>
  </p:clrMapOvr>
  <p:extLst>
    <p:ext uri="{DCECCB84-F9BA-43D5-87BE-67443E8EF086}">
      <p15:sldGuideLst xmlns:p15="http://schemas.microsoft.com/office/powerpoint/2012/main">
        <p15:guide id="1" pos="624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Half page pictur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58CC59-6FB4-4D8D-96F4-4F30BE2DBF8B}"/>
              </a:ext>
            </a:extLst>
          </p:cNvPr>
          <p:cNvSpPr>
            <a:spLocks noGrp="1"/>
          </p:cNvSpPr>
          <p:nvPr>
            <p:ph type="title" hasCustomPrompt="1"/>
          </p:nvPr>
        </p:nvSpPr>
        <p:spPr/>
        <p:txBody>
          <a:bodyPr/>
          <a:lstStyle/>
          <a:p>
            <a:r>
              <a:rPr lang="en-US"/>
              <a:t>Section name  :  Page title</a:t>
            </a:r>
          </a:p>
        </p:txBody>
      </p:sp>
      <p:sp>
        <p:nvSpPr>
          <p:cNvPr id="8" name="Text Placeholder 5">
            <a:extLst>
              <a:ext uri="{FF2B5EF4-FFF2-40B4-BE49-F238E27FC236}">
                <a16:creationId xmlns:a16="http://schemas.microsoft.com/office/drawing/2014/main" id="{C8957135-35D0-4E0A-A92A-F4B90B5C1B56}"/>
              </a:ext>
            </a:extLst>
          </p:cNvPr>
          <p:cNvSpPr>
            <a:spLocks noGrp="1"/>
          </p:cNvSpPr>
          <p:nvPr>
            <p:ph type="body" sz="quarter" idx="10" hasCustomPrompt="1"/>
          </p:nvPr>
        </p:nvSpPr>
        <p:spPr>
          <a:xfrm>
            <a:off x="685800" y="1066800"/>
            <a:ext cx="4958404"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16" name="Text Placeholder 5">
            <a:extLst>
              <a:ext uri="{FF2B5EF4-FFF2-40B4-BE49-F238E27FC236}">
                <a16:creationId xmlns:a16="http://schemas.microsoft.com/office/drawing/2014/main" id="{CB819E7B-C914-46A0-AD52-A56069BE8F56}"/>
              </a:ext>
            </a:extLst>
          </p:cNvPr>
          <p:cNvSpPr>
            <a:spLocks noGrp="1"/>
          </p:cNvSpPr>
          <p:nvPr>
            <p:ph type="body" sz="quarter" idx="27" hasCustomPrompt="1"/>
          </p:nvPr>
        </p:nvSpPr>
        <p:spPr>
          <a:xfrm>
            <a:off x="688156" y="6209517"/>
            <a:ext cx="49560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a:t>Note: Note text here.</a:t>
            </a:r>
          </a:p>
        </p:txBody>
      </p:sp>
      <p:sp>
        <p:nvSpPr>
          <p:cNvPr id="4" name="Picture Placeholder 3">
            <a:extLst>
              <a:ext uri="{FF2B5EF4-FFF2-40B4-BE49-F238E27FC236}">
                <a16:creationId xmlns:a16="http://schemas.microsoft.com/office/drawing/2014/main" id="{9ED53B92-6067-4FD3-B525-FDBD93CD135D}"/>
              </a:ext>
            </a:extLst>
          </p:cNvPr>
          <p:cNvSpPr>
            <a:spLocks noGrp="1"/>
          </p:cNvSpPr>
          <p:nvPr>
            <p:ph type="pic" sz="quarter" idx="23" hasCustomPrompt="1"/>
          </p:nvPr>
        </p:nvSpPr>
        <p:spPr>
          <a:xfrm>
            <a:off x="6096000" y="540902"/>
            <a:ext cx="6096000" cy="6317098"/>
          </a:xfrm>
          <a:prstGeom prst="rect">
            <a:avLst/>
          </a:prstGeom>
          <a:noFill/>
        </p:spPr>
        <p:txBody>
          <a:bodyPr>
            <a:normAutofit/>
          </a:bodyPr>
          <a:lstStyle>
            <a:lvl1pPr marL="0" indent="0">
              <a:buNone/>
              <a:defRPr sz="1600" b="0"/>
            </a:lvl1pPr>
          </a:lstStyle>
          <a:p>
            <a:r>
              <a:rPr lang="en-US"/>
              <a:t>Click the icon to add image</a:t>
            </a:r>
          </a:p>
        </p:txBody>
      </p:sp>
    </p:spTree>
    <p:extLst>
      <p:ext uri="{BB962C8B-B14F-4D97-AF65-F5344CB8AC3E}">
        <p14:creationId xmlns:p14="http://schemas.microsoft.com/office/powerpoint/2010/main" val="366161300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Text 1/3 Page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A4B23A-75A3-4214-814B-40D03CE8A550}"/>
              </a:ext>
            </a:extLst>
          </p:cNvPr>
          <p:cNvSpPr>
            <a:spLocks noGrp="1"/>
          </p:cNvSpPr>
          <p:nvPr>
            <p:ph type="title" hasCustomPrompt="1"/>
          </p:nvPr>
        </p:nvSpPr>
        <p:spPr/>
        <p:txBody>
          <a:bodyPr/>
          <a:lstStyle/>
          <a:p>
            <a:r>
              <a:rPr lang="en-US"/>
              <a:t>Section name  :  Page title</a:t>
            </a:r>
          </a:p>
        </p:txBody>
      </p:sp>
      <p:sp>
        <p:nvSpPr>
          <p:cNvPr id="9" name="Text Placeholder 5">
            <a:extLst>
              <a:ext uri="{FF2B5EF4-FFF2-40B4-BE49-F238E27FC236}">
                <a16:creationId xmlns:a16="http://schemas.microsoft.com/office/drawing/2014/main" id="{8F40EA04-854E-450E-8D1C-2BC0C134F671}"/>
              </a:ext>
            </a:extLst>
          </p:cNvPr>
          <p:cNvSpPr>
            <a:spLocks noGrp="1"/>
          </p:cNvSpPr>
          <p:nvPr>
            <p:ph type="body" sz="quarter" idx="28" hasCustomPrompt="1"/>
          </p:nvPr>
        </p:nvSpPr>
        <p:spPr>
          <a:xfrm>
            <a:off x="685800" y="1066800"/>
            <a:ext cx="6934200"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14" name="Text Placeholder 3">
            <a:extLst>
              <a:ext uri="{FF2B5EF4-FFF2-40B4-BE49-F238E27FC236}">
                <a16:creationId xmlns:a16="http://schemas.microsoft.com/office/drawing/2014/main" id="{7179AF34-8F55-42B2-8BAC-88900080762A}"/>
              </a:ext>
            </a:extLst>
          </p:cNvPr>
          <p:cNvSpPr>
            <a:spLocks noGrp="1"/>
          </p:cNvSpPr>
          <p:nvPr>
            <p:ph type="body" sz="quarter" idx="10"/>
          </p:nvPr>
        </p:nvSpPr>
        <p:spPr>
          <a:xfrm>
            <a:off x="685800" y="2326140"/>
            <a:ext cx="6934200" cy="3816124"/>
          </a:xfrm>
        </p:spPr>
        <p:txBody>
          <a:bodyPr/>
          <a:lstStyle/>
          <a:p>
            <a:pPr lvl="0"/>
            <a:r>
              <a:rPr lang="en-US"/>
              <a:t>Click to edit Master text styles</a:t>
            </a:r>
          </a:p>
          <a:p>
            <a:pPr lvl="1"/>
            <a:r>
              <a:rPr lang="en-US"/>
              <a:t>Second level</a:t>
            </a:r>
          </a:p>
          <a:p>
            <a:pPr lvl="2"/>
            <a:r>
              <a:rPr lang="en-US"/>
              <a:t>Third level</a:t>
            </a:r>
          </a:p>
        </p:txBody>
      </p:sp>
      <p:sp>
        <p:nvSpPr>
          <p:cNvPr id="16" name="Text Placeholder 5">
            <a:extLst>
              <a:ext uri="{FF2B5EF4-FFF2-40B4-BE49-F238E27FC236}">
                <a16:creationId xmlns:a16="http://schemas.microsoft.com/office/drawing/2014/main" id="{CB819E7B-C914-46A0-AD52-A56069BE8F56}"/>
              </a:ext>
            </a:extLst>
          </p:cNvPr>
          <p:cNvSpPr>
            <a:spLocks noGrp="1"/>
          </p:cNvSpPr>
          <p:nvPr>
            <p:ph type="body" sz="quarter" idx="27" hasCustomPrompt="1"/>
          </p:nvPr>
        </p:nvSpPr>
        <p:spPr>
          <a:xfrm>
            <a:off x="688156" y="6209517"/>
            <a:ext cx="6934200"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a:t>Note: Note text here.</a:t>
            </a:r>
          </a:p>
        </p:txBody>
      </p:sp>
      <p:sp>
        <p:nvSpPr>
          <p:cNvPr id="4" name="Picture Placeholder 3">
            <a:extLst>
              <a:ext uri="{FF2B5EF4-FFF2-40B4-BE49-F238E27FC236}">
                <a16:creationId xmlns:a16="http://schemas.microsoft.com/office/drawing/2014/main" id="{9ED53B92-6067-4FD3-B525-FDBD93CD135D}"/>
              </a:ext>
            </a:extLst>
          </p:cNvPr>
          <p:cNvSpPr>
            <a:spLocks noGrp="1"/>
          </p:cNvSpPr>
          <p:nvPr>
            <p:ph type="pic" sz="quarter" idx="23" hasCustomPrompt="1"/>
          </p:nvPr>
        </p:nvSpPr>
        <p:spPr>
          <a:xfrm>
            <a:off x="8153400" y="540902"/>
            <a:ext cx="4038600" cy="6317098"/>
          </a:xfrm>
          <a:prstGeom prst="rect">
            <a:avLst/>
          </a:prstGeom>
          <a:noFill/>
        </p:spPr>
        <p:txBody>
          <a:bodyPr>
            <a:normAutofit/>
          </a:bodyPr>
          <a:lstStyle>
            <a:lvl1pPr marL="0" indent="0">
              <a:buNone/>
              <a:defRPr sz="1600" b="0"/>
            </a:lvl1pPr>
          </a:lstStyle>
          <a:p>
            <a:r>
              <a:rPr lang="en-US"/>
              <a:t>Click the icon to add image</a:t>
            </a:r>
          </a:p>
        </p:txBody>
      </p:sp>
    </p:spTree>
    <p:extLst>
      <p:ext uri="{BB962C8B-B14F-4D97-AF65-F5344CB8AC3E}">
        <p14:creationId xmlns:p14="http://schemas.microsoft.com/office/powerpoint/2010/main" val="3462544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f Tit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D4E00-8891-40A8-8215-39C8244D585C}"/>
              </a:ext>
            </a:extLst>
          </p:cNvPr>
          <p:cNvSpPr>
            <a:spLocks noGrp="1"/>
          </p:cNvSpPr>
          <p:nvPr>
            <p:ph type="title" hasCustomPrompt="1"/>
          </p:nvPr>
        </p:nvSpPr>
        <p:spPr/>
        <p:txBody>
          <a:bodyPr/>
          <a:lstStyle/>
          <a:p>
            <a:r>
              <a:rPr lang="en-US" dirty="0"/>
              <a:t>Section name  :  Page title</a:t>
            </a:r>
          </a:p>
        </p:txBody>
      </p:sp>
      <p:sp>
        <p:nvSpPr>
          <p:cNvPr id="7" name="Text Placeholder 5">
            <a:extLst>
              <a:ext uri="{FF2B5EF4-FFF2-40B4-BE49-F238E27FC236}">
                <a16:creationId xmlns:a16="http://schemas.microsoft.com/office/drawing/2014/main" id="{0F6A0A38-14B9-49AA-AF0D-4FD54164072D}"/>
              </a:ext>
            </a:extLst>
          </p:cNvPr>
          <p:cNvSpPr>
            <a:spLocks noGrp="1"/>
          </p:cNvSpPr>
          <p:nvPr>
            <p:ph type="body" sz="quarter" idx="28" hasCustomPrompt="1"/>
          </p:nvPr>
        </p:nvSpPr>
        <p:spPr>
          <a:xfrm>
            <a:off x="685800" y="1066800"/>
            <a:ext cx="4953000" cy="914400"/>
          </a:xfrm>
        </p:spPr>
        <p:txBody>
          <a:bodyPr t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5" name="Text Placeholder 3">
            <a:extLst>
              <a:ext uri="{FF2B5EF4-FFF2-40B4-BE49-F238E27FC236}">
                <a16:creationId xmlns:a16="http://schemas.microsoft.com/office/drawing/2014/main" id="{4526A367-871B-4549-89D6-54AFD4C37CB0}"/>
              </a:ext>
            </a:extLst>
          </p:cNvPr>
          <p:cNvSpPr>
            <a:spLocks noGrp="1"/>
          </p:cNvSpPr>
          <p:nvPr>
            <p:ph type="body" sz="quarter" idx="10"/>
          </p:nvPr>
        </p:nvSpPr>
        <p:spPr>
          <a:xfrm>
            <a:off x="685800" y="2095500"/>
            <a:ext cx="4953000" cy="3816124"/>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p:txBody>
      </p:sp>
      <p:sp>
        <p:nvSpPr>
          <p:cNvPr id="17" name="Text Placeholder 5">
            <a:extLst>
              <a:ext uri="{FF2B5EF4-FFF2-40B4-BE49-F238E27FC236}">
                <a16:creationId xmlns:a16="http://schemas.microsoft.com/office/drawing/2014/main" id="{6F358C88-2217-4BB9-BCA5-BB03BB7B6E5B}"/>
              </a:ext>
            </a:extLst>
          </p:cNvPr>
          <p:cNvSpPr>
            <a:spLocks noGrp="1"/>
          </p:cNvSpPr>
          <p:nvPr>
            <p:ph type="body" sz="quarter" idx="27" hasCustomPrompt="1"/>
          </p:nvPr>
        </p:nvSpPr>
        <p:spPr>
          <a:xfrm>
            <a:off x="688156" y="6209517"/>
            <a:ext cx="49560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Tree>
    <p:extLst>
      <p:ext uri="{BB962C8B-B14F-4D97-AF65-F5344CB8AC3E}">
        <p14:creationId xmlns:p14="http://schemas.microsoft.com/office/powerpoint/2010/main" val="41561330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Half Pag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8272-0B41-4541-8080-B700ADE4FB85}"/>
              </a:ext>
            </a:extLst>
          </p:cNvPr>
          <p:cNvSpPr>
            <a:spLocks noGrp="1"/>
          </p:cNvSpPr>
          <p:nvPr>
            <p:ph type="title" hasCustomPrompt="1"/>
          </p:nvPr>
        </p:nvSpPr>
        <p:spPr/>
        <p:txBody>
          <a:bodyPr/>
          <a:lstStyle/>
          <a:p>
            <a:r>
              <a:rPr lang="en-US"/>
              <a:t>Section name  :  Page title</a:t>
            </a:r>
          </a:p>
        </p:txBody>
      </p:sp>
      <p:sp>
        <p:nvSpPr>
          <p:cNvPr id="20" name="Text Placeholder 5">
            <a:extLst>
              <a:ext uri="{FF2B5EF4-FFF2-40B4-BE49-F238E27FC236}">
                <a16:creationId xmlns:a16="http://schemas.microsoft.com/office/drawing/2014/main" id="{EE681967-E56D-4FE5-9E9F-601BDBFC15EB}"/>
              </a:ext>
            </a:extLst>
          </p:cNvPr>
          <p:cNvSpPr>
            <a:spLocks noGrp="1"/>
          </p:cNvSpPr>
          <p:nvPr>
            <p:ph type="body" sz="quarter" idx="25"/>
          </p:nvPr>
        </p:nvSpPr>
        <p:spPr>
          <a:xfrm>
            <a:off x="686698" y="1072015"/>
            <a:ext cx="4952102" cy="3891869"/>
          </a:xfrm>
        </p:spPr>
        <p:txBody>
          <a:bodyPr/>
          <a:lstStyle>
            <a:lvl4pPr marL="344488" indent="0">
              <a:buNone/>
              <a:defRPr/>
            </a:lvl4pPr>
          </a:lstStyle>
          <a:p>
            <a:pPr lvl="0"/>
            <a:r>
              <a:rPr lang="en-US"/>
              <a:t>Click to edit Master text styles</a:t>
            </a:r>
          </a:p>
          <a:p>
            <a:pPr lvl="1"/>
            <a:r>
              <a:rPr lang="en-US"/>
              <a:t>Second level</a:t>
            </a:r>
          </a:p>
          <a:p>
            <a:pPr lvl="2"/>
            <a:r>
              <a:rPr lang="en-US"/>
              <a:t>Third level</a:t>
            </a:r>
          </a:p>
        </p:txBody>
      </p:sp>
      <p:sp>
        <p:nvSpPr>
          <p:cNvPr id="4" name="Chart Placeholder 3">
            <a:extLst>
              <a:ext uri="{FF2B5EF4-FFF2-40B4-BE49-F238E27FC236}">
                <a16:creationId xmlns:a16="http://schemas.microsoft.com/office/drawing/2014/main" id="{41EFC868-871C-4676-8052-F0BA67DA746B}"/>
              </a:ext>
            </a:extLst>
          </p:cNvPr>
          <p:cNvSpPr>
            <a:spLocks noGrp="1"/>
          </p:cNvSpPr>
          <p:nvPr>
            <p:ph type="chart" sz="quarter" idx="28"/>
          </p:nvPr>
        </p:nvSpPr>
        <p:spPr>
          <a:xfrm>
            <a:off x="6528708" y="1093788"/>
            <a:ext cx="4953000" cy="5217205"/>
          </a:xfrm>
        </p:spPr>
        <p:txBody>
          <a:bodyPr/>
          <a:lstStyle>
            <a:lvl1pPr marL="0" indent="0">
              <a:buNone/>
              <a:defRPr b="0"/>
            </a:lvl1pPr>
          </a:lstStyle>
          <a:p>
            <a:r>
              <a:rPr lang="en-US"/>
              <a:t>Click icon to add chart</a:t>
            </a:r>
          </a:p>
        </p:txBody>
      </p:sp>
      <p:sp>
        <p:nvSpPr>
          <p:cNvPr id="9" name="Text Placeholder 5">
            <a:extLst>
              <a:ext uri="{FF2B5EF4-FFF2-40B4-BE49-F238E27FC236}">
                <a16:creationId xmlns:a16="http://schemas.microsoft.com/office/drawing/2014/main" id="{AD4E1E60-6F59-4624-B7F4-278629D61DD6}"/>
              </a:ext>
            </a:extLst>
          </p:cNvPr>
          <p:cNvSpPr>
            <a:spLocks noGrp="1"/>
          </p:cNvSpPr>
          <p:nvPr>
            <p:ph type="body" sz="quarter" idx="27" hasCustomPrompt="1"/>
          </p:nvPr>
        </p:nvSpPr>
        <p:spPr>
          <a:xfrm>
            <a:off x="697584" y="5600700"/>
            <a:ext cx="4952102" cy="702429"/>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a:t>Note: Note text here.</a:t>
            </a:r>
          </a:p>
        </p:txBody>
      </p:sp>
    </p:spTree>
    <p:extLst>
      <p:ext uri="{BB962C8B-B14F-4D97-AF65-F5344CB8AC3E}">
        <p14:creationId xmlns:p14="http://schemas.microsoft.com/office/powerpoint/2010/main" val="2577946073"/>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Half Page Chart with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8272-0B41-4541-8080-B700ADE4FB85}"/>
              </a:ext>
            </a:extLst>
          </p:cNvPr>
          <p:cNvSpPr>
            <a:spLocks noGrp="1"/>
          </p:cNvSpPr>
          <p:nvPr>
            <p:ph type="title" hasCustomPrompt="1"/>
          </p:nvPr>
        </p:nvSpPr>
        <p:spPr/>
        <p:txBody>
          <a:bodyPr/>
          <a:lstStyle/>
          <a:p>
            <a:r>
              <a:rPr lang="en-US"/>
              <a:t>Section name  :  Page title</a:t>
            </a:r>
          </a:p>
        </p:txBody>
      </p:sp>
      <p:sp>
        <p:nvSpPr>
          <p:cNvPr id="20" name="Text Placeholder 5">
            <a:extLst>
              <a:ext uri="{FF2B5EF4-FFF2-40B4-BE49-F238E27FC236}">
                <a16:creationId xmlns:a16="http://schemas.microsoft.com/office/drawing/2014/main" id="{EE681967-E56D-4FE5-9E9F-601BDBFC15EB}"/>
              </a:ext>
            </a:extLst>
          </p:cNvPr>
          <p:cNvSpPr>
            <a:spLocks noGrp="1"/>
          </p:cNvSpPr>
          <p:nvPr>
            <p:ph type="body" sz="quarter" idx="25"/>
          </p:nvPr>
        </p:nvSpPr>
        <p:spPr>
          <a:xfrm>
            <a:off x="686698" y="2095500"/>
            <a:ext cx="4952102" cy="2868384"/>
          </a:xfrm>
        </p:spPr>
        <p:txBody>
          <a:bodyPr/>
          <a:lstStyle>
            <a:lvl4pPr marL="344488" indent="0">
              <a:buNone/>
              <a:defRPr/>
            </a:lvl4pPr>
          </a:lstStyle>
          <a:p>
            <a:pPr lvl="0"/>
            <a:r>
              <a:rPr lang="en-US"/>
              <a:t>Click to edit Master text styles</a:t>
            </a:r>
          </a:p>
          <a:p>
            <a:pPr lvl="1"/>
            <a:r>
              <a:rPr lang="en-US"/>
              <a:t>Second level</a:t>
            </a:r>
          </a:p>
          <a:p>
            <a:pPr lvl="2"/>
            <a:r>
              <a:rPr lang="en-US"/>
              <a:t>Third level</a:t>
            </a:r>
          </a:p>
        </p:txBody>
      </p:sp>
      <p:sp>
        <p:nvSpPr>
          <p:cNvPr id="4" name="Chart Placeholder 3">
            <a:extLst>
              <a:ext uri="{FF2B5EF4-FFF2-40B4-BE49-F238E27FC236}">
                <a16:creationId xmlns:a16="http://schemas.microsoft.com/office/drawing/2014/main" id="{41EFC868-871C-4676-8052-F0BA67DA746B}"/>
              </a:ext>
            </a:extLst>
          </p:cNvPr>
          <p:cNvSpPr>
            <a:spLocks noGrp="1"/>
          </p:cNvSpPr>
          <p:nvPr>
            <p:ph type="chart" sz="quarter" idx="28"/>
          </p:nvPr>
        </p:nvSpPr>
        <p:spPr>
          <a:xfrm>
            <a:off x="6528708" y="1093788"/>
            <a:ext cx="4953000" cy="5217205"/>
          </a:xfrm>
        </p:spPr>
        <p:txBody>
          <a:bodyPr/>
          <a:lstStyle>
            <a:lvl1pPr marL="0" indent="0">
              <a:buNone/>
              <a:defRPr b="0"/>
            </a:lvl1pPr>
          </a:lstStyle>
          <a:p>
            <a:r>
              <a:rPr lang="en-US"/>
              <a:t>Click icon to add chart</a:t>
            </a:r>
          </a:p>
        </p:txBody>
      </p:sp>
      <p:sp>
        <p:nvSpPr>
          <p:cNvPr id="9" name="Text Placeholder 5">
            <a:extLst>
              <a:ext uri="{FF2B5EF4-FFF2-40B4-BE49-F238E27FC236}">
                <a16:creationId xmlns:a16="http://schemas.microsoft.com/office/drawing/2014/main" id="{AD4E1E60-6F59-4624-B7F4-278629D61DD6}"/>
              </a:ext>
            </a:extLst>
          </p:cNvPr>
          <p:cNvSpPr>
            <a:spLocks noGrp="1"/>
          </p:cNvSpPr>
          <p:nvPr>
            <p:ph type="body" sz="quarter" idx="27" hasCustomPrompt="1"/>
          </p:nvPr>
        </p:nvSpPr>
        <p:spPr>
          <a:xfrm>
            <a:off x="697584" y="5600700"/>
            <a:ext cx="4952102" cy="702429"/>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a:t>Note: Note text here.</a:t>
            </a:r>
          </a:p>
        </p:txBody>
      </p:sp>
      <p:sp>
        <p:nvSpPr>
          <p:cNvPr id="6" name="Text Placeholder 5">
            <a:extLst>
              <a:ext uri="{FF2B5EF4-FFF2-40B4-BE49-F238E27FC236}">
                <a16:creationId xmlns:a16="http://schemas.microsoft.com/office/drawing/2014/main" id="{2FF815A5-2083-4314-98E5-24A95843C214}"/>
              </a:ext>
            </a:extLst>
          </p:cNvPr>
          <p:cNvSpPr>
            <a:spLocks noGrp="1"/>
          </p:cNvSpPr>
          <p:nvPr>
            <p:ph type="body" sz="quarter" idx="29" hasCustomPrompt="1"/>
          </p:nvPr>
        </p:nvSpPr>
        <p:spPr>
          <a:xfrm>
            <a:off x="685800" y="1066800"/>
            <a:ext cx="4952102"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Tree>
    <p:extLst>
      <p:ext uri="{BB962C8B-B14F-4D97-AF65-F5344CB8AC3E}">
        <p14:creationId xmlns:p14="http://schemas.microsoft.com/office/powerpoint/2010/main" val="42415705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3 Page Chart with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8272-0B41-4541-8080-B700ADE4FB85}"/>
              </a:ext>
            </a:extLst>
          </p:cNvPr>
          <p:cNvSpPr>
            <a:spLocks noGrp="1"/>
          </p:cNvSpPr>
          <p:nvPr>
            <p:ph type="title" hasCustomPrompt="1"/>
          </p:nvPr>
        </p:nvSpPr>
        <p:spPr/>
        <p:txBody>
          <a:bodyPr/>
          <a:lstStyle/>
          <a:p>
            <a:r>
              <a:rPr lang="en-US"/>
              <a:t>Section name  :  Page title</a:t>
            </a:r>
          </a:p>
        </p:txBody>
      </p:sp>
      <p:sp>
        <p:nvSpPr>
          <p:cNvPr id="4" name="Chart Placeholder 3">
            <a:extLst>
              <a:ext uri="{FF2B5EF4-FFF2-40B4-BE49-F238E27FC236}">
                <a16:creationId xmlns:a16="http://schemas.microsoft.com/office/drawing/2014/main" id="{41EFC868-871C-4676-8052-F0BA67DA746B}"/>
              </a:ext>
            </a:extLst>
          </p:cNvPr>
          <p:cNvSpPr>
            <a:spLocks noGrp="1"/>
          </p:cNvSpPr>
          <p:nvPr>
            <p:ph type="chart" sz="quarter" idx="28"/>
          </p:nvPr>
        </p:nvSpPr>
        <p:spPr>
          <a:xfrm>
            <a:off x="4673599" y="1066801"/>
            <a:ext cx="6808109" cy="4602480"/>
          </a:xfrm>
        </p:spPr>
        <p:txBody>
          <a:bodyPr/>
          <a:lstStyle>
            <a:lvl1pPr marL="0" indent="0">
              <a:buNone/>
              <a:defRPr b="0"/>
            </a:lvl1pPr>
          </a:lstStyle>
          <a:p>
            <a:r>
              <a:rPr lang="en-US"/>
              <a:t>Click icon to add chart</a:t>
            </a:r>
          </a:p>
        </p:txBody>
      </p:sp>
      <p:sp>
        <p:nvSpPr>
          <p:cNvPr id="9" name="Text Placeholder 5">
            <a:extLst>
              <a:ext uri="{FF2B5EF4-FFF2-40B4-BE49-F238E27FC236}">
                <a16:creationId xmlns:a16="http://schemas.microsoft.com/office/drawing/2014/main" id="{AD4E1E60-6F59-4624-B7F4-278629D61DD6}"/>
              </a:ext>
            </a:extLst>
          </p:cNvPr>
          <p:cNvSpPr>
            <a:spLocks noGrp="1"/>
          </p:cNvSpPr>
          <p:nvPr>
            <p:ph type="body" sz="quarter" idx="27" hasCustomPrompt="1"/>
          </p:nvPr>
        </p:nvSpPr>
        <p:spPr>
          <a:xfrm>
            <a:off x="4673599" y="5895703"/>
            <a:ext cx="6808108" cy="388302"/>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a:t>Note: Note text here.</a:t>
            </a:r>
          </a:p>
        </p:txBody>
      </p:sp>
      <p:sp>
        <p:nvSpPr>
          <p:cNvPr id="6" name="Text Placeholder 5">
            <a:extLst>
              <a:ext uri="{FF2B5EF4-FFF2-40B4-BE49-F238E27FC236}">
                <a16:creationId xmlns:a16="http://schemas.microsoft.com/office/drawing/2014/main" id="{0074563A-7956-4BD9-9194-0E565EBEDA73}"/>
              </a:ext>
            </a:extLst>
          </p:cNvPr>
          <p:cNvSpPr>
            <a:spLocks noGrp="1"/>
          </p:cNvSpPr>
          <p:nvPr>
            <p:ph type="body" sz="quarter" idx="25"/>
          </p:nvPr>
        </p:nvSpPr>
        <p:spPr>
          <a:xfrm>
            <a:off x="686698" y="1069848"/>
            <a:ext cx="3124811" cy="3311343"/>
          </a:xfrm>
        </p:spPr>
        <p:txBody>
          <a:bodyPr/>
          <a:lstStyle>
            <a:lvl1pPr>
              <a:spcAft>
                <a:spcPts val="600"/>
              </a:spcAft>
              <a:defRPr/>
            </a:lvl1pPr>
            <a:lvl2pPr>
              <a:defRPr sz="1800"/>
            </a:lvl2pPr>
            <a:lvl4pPr marL="344488" indent="0">
              <a:buNone/>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63008348"/>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3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EC47C-110F-4234-A253-E2E8F905D59F}"/>
              </a:ext>
            </a:extLst>
          </p:cNvPr>
          <p:cNvSpPr>
            <a:spLocks noGrp="1"/>
          </p:cNvSpPr>
          <p:nvPr>
            <p:ph type="title" hasCustomPrompt="1"/>
          </p:nvPr>
        </p:nvSpPr>
        <p:spPr/>
        <p:txBody>
          <a:bodyPr/>
          <a:lstStyle/>
          <a:p>
            <a:r>
              <a:rPr lang="en-US"/>
              <a:t>Section name  :  Page title</a:t>
            </a:r>
          </a:p>
        </p:txBody>
      </p:sp>
      <p:sp>
        <p:nvSpPr>
          <p:cNvPr id="6" name="Text Placeholder 5">
            <a:extLst>
              <a:ext uri="{FF2B5EF4-FFF2-40B4-BE49-F238E27FC236}">
                <a16:creationId xmlns:a16="http://schemas.microsoft.com/office/drawing/2014/main" id="{5FA64AAE-3A15-4485-93A0-375372A941BC}"/>
              </a:ext>
            </a:extLst>
          </p:cNvPr>
          <p:cNvSpPr>
            <a:spLocks noGrp="1"/>
          </p:cNvSpPr>
          <p:nvPr>
            <p:ph type="body" sz="quarter" idx="25"/>
          </p:nvPr>
        </p:nvSpPr>
        <p:spPr>
          <a:xfrm>
            <a:off x="686698" y="1069848"/>
            <a:ext cx="3124811" cy="3311343"/>
          </a:xfrm>
        </p:spPr>
        <p:txBody>
          <a:bodyPr/>
          <a:lstStyle>
            <a:lvl1pPr>
              <a:spcAft>
                <a:spcPts val="600"/>
              </a:spcAft>
              <a:defRPr/>
            </a:lvl1pPr>
            <a:lvl2pPr>
              <a:defRPr sz="1800"/>
            </a:lvl2pPr>
            <a:lvl4pPr marL="344488" indent="0">
              <a:buNone/>
              <a:defRPr/>
            </a:lvl4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AD4E1E60-6F59-4624-B7F4-278629D61DD6}"/>
              </a:ext>
            </a:extLst>
          </p:cNvPr>
          <p:cNvSpPr>
            <a:spLocks noGrp="1"/>
          </p:cNvSpPr>
          <p:nvPr>
            <p:ph type="body" sz="quarter" idx="27" hasCustomPrompt="1"/>
          </p:nvPr>
        </p:nvSpPr>
        <p:spPr>
          <a:xfrm>
            <a:off x="4368800" y="6209517"/>
            <a:ext cx="713282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a:t>Note: Note text here.</a:t>
            </a:r>
          </a:p>
        </p:txBody>
      </p:sp>
      <p:sp>
        <p:nvSpPr>
          <p:cNvPr id="5" name="Table Placeholder 4">
            <a:extLst>
              <a:ext uri="{FF2B5EF4-FFF2-40B4-BE49-F238E27FC236}">
                <a16:creationId xmlns:a16="http://schemas.microsoft.com/office/drawing/2014/main" id="{E512777C-E658-4525-BCC3-B4AD0E68EDDF}"/>
              </a:ext>
            </a:extLst>
          </p:cNvPr>
          <p:cNvSpPr>
            <a:spLocks noGrp="1"/>
          </p:cNvSpPr>
          <p:nvPr>
            <p:ph type="tbl" sz="quarter" idx="28" hasCustomPrompt="1"/>
          </p:nvPr>
        </p:nvSpPr>
        <p:spPr>
          <a:xfrm>
            <a:off x="4368800" y="1066800"/>
            <a:ext cx="7132638" cy="4876800"/>
          </a:xfrm>
        </p:spPr>
        <p:txBody>
          <a:bodyPr/>
          <a:lstStyle>
            <a:lvl1pPr>
              <a:defRPr b="0"/>
            </a:lvl1pPr>
          </a:lstStyle>
          <a:p>
            <a:r>
              <a:rPr lang="en-US"/>
              <a:t>Click icon to add Table</a:t>
            </a:r>
          </a:p>
        </p:txBody>
      </p:sp>
    </p:spTree>
    <p:extLst>
      <p:ext uri="{BB962C8B-B14F-4D97-AF65-F5344CB8AC3E}">
        <p14:creationId xmlns:p14="http://schemas.microsoft.com/office/powerpoint/2010/main" val="4151951631"/>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Chart with Spark Side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CF91-5C2C-446C-A39D-C82B371D8AF1}"/>
              </a:ext>
            </a:extLst>
          </p:cNvPr>
          <p:cNvSpPr>
            <a:spLocks noGrp="1"/>
          </p:cNvSpPr>
          <p:nvPr>
            <p:ph type="title" hasCustomPrompt="1"/>
          </p:nvPr>
        </p:nvSpPr>
        <p:spPr/>
        <p:txBody>
          <a:bodyPr/>
          <a:lstStyle/>
          <a:p>
            <a:r>
              <a:rPr lang="en-US"/>
              <a:t>Section name  :  Page title</a:t>
            </a:r>
          </a:p>
        </p:txBody>
      </p:sp>
      <p:sp>
        <p:nvSpPr>
          <p:cNvPr id="3" name="Text Placeholder 2">
            <a:extLst>
              <a:ext uri="{FF2B5EF4-FFF2-40B4-BE49-F238E27FC236}">
                <a16:creationId xmlns:a16="http://schemas.microsoft.com/office/drawing/2014/main" id="{D800687C-89FB-4D5A-B26C-5B104CC559F0}"/>
              </a:ext>
            </a:extLst>
          </p:cNvPr>
          <p:cNvSpPr>
            <a:spLocks noGrp="1"/>
          </p:cNvSpPr>
          <p:nvPr>
            <p:ph type="body" sz="quarter" idx="29"/>
          </p:nvPr>
        </p:nvSpPr>
        <p:spPr>
          <a:xfrm>
            <a:off x="684213" y="1066800"/>
            <a:ext cx="6935787" cy="815975"/>
          </a:xfrm>
        </p:spPr>
        <p:txBody>
          <a:bodyPr/>
          <a:lstStyle/>
          <a:p>
            <a:pPr lvl="0"/>
            <a:r>
              <a:rPr lang="en-US"/>
              <a:t>Click to edit Master text styles</a:t>
            </a:r>
          </a:p>
        </p:txBody>
      </p:sp>
      <p:sp>
        <p:nvSpPr>
          <p:cNvPr id="10" name="Chart Placeholder 9">
            <a:extLst>
              <a:ext uri="{FF2B5EF4-FFF2-40B4-BE49-F238E27FC236}">
                <a16:creationId xmlns:a16="http://schemas.microsoft.com/office/drawing/2014/main" id="{62620A1B-4C27-4AE7-9503-EA9978123BF4}"/>
              </a:ext>
            </a:extLst>
          </p:cNvPr>
          <p:cNvSpPr>
            <a:spLocks noGrp="1"/>
          </p:cNvSpPr>
          <p:nvPr>
            <p:ph type="chart" sz="quarter" idx="24" hasCustomPrompt="1"/>
          </p:nvPr>
        </p:nvSpPr>
        <p:spPr>
          <a:xfrm>
            <a:off x="684835" y="1973040"/>
            <a:ext cx="6935167" cy="4381500"/>
          </a:xfrm>
          <a:prstGeom prst="rect">
            <a:avLst/>
          </a:prstGeom>
          <a:noFill/>
        </p:spPr>
        <p:txBody>
          <a:bodyPr/>
          <a:lstStyle>
            <a:lvl1pPr marL="0" indent="0">
              <a:buNone/>
              <a:defRPr b="0"/>
            </a:lvl1pPr>
          </a:lstStyle>
          <a:p>
            <a:r>
              <a:rPr lang="en-US"/>
              <a:t>Click the icon to add chart</a:t>
            </a:r>
          </a:p>
        </p:txBody>
      </p:sp>
      <p:sp>
        <p:nvSpPr>
          <p:cNvPr id="8" name="Text Placeholder 3">
            <a:extLst>
              <a:ext uri="{FF2B5EF4-FFF2-40B4-BE49-F238E27FC236}">
                <a16:creationId xmlns:a16="http://schemas.microsoft.com/office/drawing/2014/main" id="{36808061-F00F-4460-8DF7-A8876D9E5E1B}"/>
              </a:ext>
            </a:extLst>
          </p:cNvPr>
          <p:cNvSpPr>
            <a:spLocks noGrp="1"/>
          </p:cNvSpPr>
          <p:nvPr>
            <p:ph type="body" sz="quarter" idx="28" hasCustomPrompt="1"/>
          </p:nvPr>
        </p:nvSpPr>
        <p:spPr>
          <a:xfrm>
            <a:off x="8290561" y="1973040"/>
            <a:ext cx="3216603" cy="1321339"/>
          </a:xfrm>
        </p:spPr>
        <p:txBody>
          <a:bodyPr/>
          <a:lstStyle>
            <a:lvl1pPr marL="0" indent="0">
              <a:buNone/>
              <a:defRPr sz="2000" b="1">
                <a:solidFill>
                  <a:schemeClr val="tx2"/>
                </a:solidFill>
              </a:defRPr>
            </a:lvl1pPr>
          </a:lstStyle>
          <a:p>
            <a:pPr lvl="0"/>
            <a:r>
              <a:rPr lang="en-US"/>
              <a:t>This is a sidebar insight or callout that is to be used with the spark.</a:t>
            </a:r>
          </a:p>
        </p:txBody>
      </p:sp>
      <p:sp>
        <p:nvSpPr>
          <p:cNvPr id="17" name="Text Placeholder 5">
            <a:extLst>
              <a:ext uri="{FF2B5EF4-FFF2-40B4-BE49-F238E27FC236}">
                <a16:creationId xmlns:a16="http://schemas.microsoft.com/office/drawing/2014/main" id="{6F358C88-2217-4BB9-BCA5-BB03BB7B6E5B}"/>
              </a:ext>
            </a:extLst>
          </p:cNvPr>
          <p:cNvSpPr>
            <a:spLocks noGrp="1"/>
          </p:cNvSpPr>
          <p:nvPr>
            <p:ph type="body" sz="quarter" idx="27" hasCustomPrompt="1"/>
          </p:nvPr>
        </p:nvSpPr>
        <p:spPr>
          <a:xfrm>
            <a:off x="8290560" y="5055275"/>
            <a:ext cx="3216604" cy="1299265"/>
          </a:xfrm>
        </p:spPr>
        <p:txBody>
          <a:bodyPr tIns="0" bIns="0" anchor="b"/>
          <a:lstStyle>
            <a:lvl1pPr marL="0" indent="0">
              <a:spcBef>
                <a:spcPts val="0"/>
              </a:spcBef>
              <a:spcAft>
                <a:spcPts val="0"/>
              </a:spcAft>
              <a:buFontTx/>
              <a:buNone/>
              <a:defRPr sz="1000" b="0">
                <a:solidFill>
                  <a:schemeClr val="bg2">
                    <a:lumMod val="75000"/>
                  </a:schemeClr>
                </a:solidFill>
              </a:defRPr>
            </a:lvl1pPr>
          </a:lstStyle>
          <a:p>
            <a:pPr lvl="0"/>
            <a:r>
              <a:rPr lang="en-US"/>
              <a:t>Question</a:t>
            </a:r>
          </a:p>
          <a:p>
            <a:pPr lvl="0"/>
            <a:endParaRPr lang="en-US"/>
          </a:p>
          <a:p>
            <a:pPr lvl="0"/>
            <a:r>
              <a:rPr lang="en-US"/>
              <a:t>Answer</a:t>
            </a:r>
          </a:p>
        </p:txBody>
      </p:sp>
    </p:spTree>
    <p:extLst>
      <p:ext uri="{BB962C8B-B14F-4D97-AF65-F5344CB8AC3E}">
        <p14:creationId xmlns:p14="http://schemas.microsoft.com/office/powerpoint/2010/main" val="89123070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Text with Spark Sideba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C14E5F-0640-45E3-B6BE-EB2F9EB6ED97}"/>
              </a:ext>
            </a:extLst>
          </p:cNvPr>
          <p:cNvSpPr>
            <a:spLocks noGrp="1"/>
          </p:cNvSpPr>
          <p:nvPr>
            <p:ph type="title" hasCustomPrompt="1"/>
          </p:nvPr>
        </p:nvSpPr>
        <p:spPr/>
        <p:txBody>
          <a:bodyPr/>
          <a:lstStyle/>
          <a:p>
            <a:r>
              <a:rPr lang="en-US"/>
              <a:t>Section name  :  Page title</a:t>
            </a:r>
          </a:p>
        </p:txBody>
      </p:sp>
      <p:sp>
        <p:nvSpPr>
          <p:cNvPr id="12" name="Text Placeholder 5">
            <a:extLst>
              <a:ext uri="{FF2B5EF4-FFF2-40B4-BE49-F238E27FC236}">
                <a16:creationId xmlns:a16="http://schemas.microsoft.com/office/drawing/2014/main" id="{9B8CDD3B-8059-432D-AF09-DB7D436BB9EC}"/>
              </a:ext>
            </a:extLst>
          </p:cNvPr>
          <p:cNvSpPr>
            <a:spLocks noGrp="1"/>
          </p:cNvSpPr>
          <p:nvPr>
            <p:ph type="body" sz="quarter" idx="29" hasCustomPrompt="1"/>
          </p:nvPr>
        </p:nvSpPr>
        <p:spPr>
          <a:xfrm>
            <a:off x="685800" y="1066800"/>
            <a:ext cx="6931152"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9" name="Text Placeholder 3">
            <a:extLst>
              <a:ext uri="{FF2B5EF4-FFF2-40B4-BE49-F238E27FC236}">
                <a16:creationId xmlns:a16="http://schemas.microsoft.com/office/drawing/2014/main" id="{EC1957B1-8EB3-4006-8120-F319A61161E2}"/>
              </a:ext>
            </a:extLst>
          </p:cNvPr>
          <p:cNvSpPr>
            <a:spLocks noGrp="1"/>
          </p:cNvSpPr>
          <p:nvPr>
            <p:ph type="body" sz="quarter" idx="10"/>
          </p:nvPr>
        </p:nvSpPr>
        <p:spPr>
          <a:xfrm>
            <a:off x="685800" y="2095500"/>
            <a:ext cx="6931152" cy="3848100"/>
          </a:xfrm>
        </p:spPr>
        <p:txBody>
          <a:bodyPr/>
          <a:lstStyle/>
          <a:p>
            <a:pPr lvl="0"/>
            <a:r>
              <a:rPr lang="en-US"/>
              <a:t>Click to edit Master text styles</a:t>
            </a:r>
          </a:p>
          <a:p>
            <a:pPr lvl="1"/>
            <a:r>
              <a:rPr lang="en-US"/>
              <a:t>Second level</a:t>
            </a:r>
          </a:p>
          <a:p>
            <a:pPr lvl="2"/>
            <a:r>
              <a:rPr lang="en-US"/>
              <a:t>Third level</a:t>
            </a:r>
          </a:p>
        </p:txBody>
      </p:sp>
      <p:sp>
        <p:nvSpPr>
          <p:cNvPr id="17" name="Text Placeholder 5">
            <a:extLst>
              <a:ext uri="{FF2B5EF4-FFF2-40B4-BE49-F238E27FC236}">
                <a16:creationId xmlns:a16="http://schemas.microsoft.com/office/drawing/2014/main" id="{6F358C88-2217-4BB9-BCA5-BB03BB7B6E5B}"/>
              </a:ext>
            </a:extLst>
          </p:cNvPr>
          <p:cNvSpPr>
            <a:spLocks noGrp="1"/>
          </p:cNvSpPr>
          <p:nvPr>
            <p:ph type="body" sz="quarter" idx="27" hasCustomPrompt="1"/>
          </p:nvPr>
        </p:nvSpPr>
        <p:spPr>
          <a:xfrm>
            <a:off x="688156" y="6209517"/>
            <a:ext cx="6931152"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a:t>Note: Note text here.</a:t>
            </a:r>
          </a:p>
        </p:txBody>
      </p:sp>
      <p:sp>
        <p:nvSpPr>
          <p:cNvPr id="11" name="Text Placeholder 3">
            <a:extLst>
              <a:ext uri="{FF2B5EF4-FFF2-40B4-BE49-F238E27FC236}">
                <a16:creationId xmlns:a16="http://schemas.microsoft.com/office/drawing/2014/main" id="{80BD27F6-6728-4237-846B-95FCA38C8C98}"/>
              </a:ext>
            </a:extLst>
          </p:cNvPr>
          <p:cNvSpPr>
            <a:spLocks noGrp="1"/>
          </p:cNvSpPr>
          <p:nvPr>
            <p:ph type="body" sz="quarter" idx="28" hasCustomPrompt="1"/>
          </p:nvPr>
        </p:nvSpPr>
        <p:spPr>
          <a:xfrm>
            <a:off x="8221435" y="2556498"/>
            <a:ext cx="3285729" cy="1321339"/>
          </a:xfrm>
        </p:spPr>
        <p:txBody>
          <a:bodyPr/>
          <a:lstStyle>
            <a:lvl1pPr marL="0" indent="0">
              <a:buNone/>
              <a:defRPr sz="2000" b="1">
                <a:solidFill>
                  <a:schemeClr val="tx2"/>
                </a:solidFill>
              </a:defRPr>
            </a:lvl1pPr>
          </a:lstStyle>
          <a:p>
            <a:pPr lvl="0"/>
            <a:r>
              <a:rPr lang="en-US"/>
              <a:t>This is a sidebar insight or callout that is to be used with the spark.</a:t>
            </a:r>
          </a:p>
        </p:txBody>
      </p:sp>
    </p:spTree>
    <p:extLst>
      <p:ext uri="{BB962C8B-B14F-4D97-AF65-F5344CB8AC3E}">
        <p14:creationId xmlns:p14="http://schemas.microsoft.com/office/powerpoint/2010/main" val="335443930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Full Wid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A662-F483-4F47-9290-D6F21A526BB1}"/>
              </a:ext>
            </a:extLst>
          </p:cNvPr>
          <p:cNvSpPr>
            <a:spLocks noGrp="1"/>
          </p:cNvSpPr>
          <p:nvPr>
            <p:ph type="title" hasCustomPrompt="1"/>
          </p:nvPr>
        </p:nvSpPr>
        <p:spPr/>
        <p:txBody>
          <a:bodyPr/>
          <a:lstStyle/>
          <a:p>
            <a:r>
              <a:rPr lang="en-US"/>
              <a:t>Section name  :  Page title</a:t>
            </a:r>
          </a:p>
        </p:txBody>
      </p:sp>
      <p:sp>
        <p:nvSpPr>
          <p:cNvPr id="8" name="Text Placeholder 5">
            <a:extLst>
              <a:ext uri="{FF2B5EF4-FFF2-40B4-BE49-F238E27FC236}">
                <a16:creationId xmlns:a16="http://schemas.microsoft.com/office/drawing/2014/main" id="{FC3036E3-48D6-4C1B-838B-E0B46ACA7C72}"/>
              </a:ext>
            </a:extLst>
          </p:cNvPr>
          <p:cNvSpPr>
            <a:spLocks noGrp="1"/>
          </p:cNvSpPr>
          <p:nvPr>
            <p:ph type="body" sz="quarter" idx="10" hasCustomPrompt="1"/>
          </p:nvPr>
        </p:nvSpPr>
        <p:spPr>
          <a:xfrm>
            <a:off x="685800" y="1066800"/>
            <a:ext cx="9753600"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11" name="Text Placeholder 5">
            <a:extLst>
              <a:ext uri="{FF2B5EF4-FFF2-40B4-BE49-F238E27FC236}">
                <a16:creationId xmlns:a16="http://schemas.microsoft.com/office/drawing/2014/main" id="{A92DB0BF-FAFC-4DBF-9A60-EA72470C7133}"/>
              </a:ext>
            </a:extLst>
          </p:cNvPr>
          <p:cNvSpPr>
            <a:spLocks noGrp="1"/>
          </p:cNvSpPr>
          <p:nvPr>
            <p:ph type="body" sz="quarter" idx="27" hasCustomPrompt="1"/>
          </p:nvPr>
        </p:nvSpPr>
        <p:spPr>
          <a:xfrm>
            <a:off x="688156" y="6059487"/>
            <a:ext cx="5168358" cy="439585"/>
          </a:xfrm>
        </p:spPr>
        <p:txBody>
          <a:bodyPr tIns="0" bIns="0" anchor="t"/>
          <a:lstStyle>
            <a:lvl1pPr marL="0" indent="0">
              <a:spcBef>
                <a:spcPts val="0"/>
              </a:spcBef>
              <a:spcAft>
                <a:spcPts val="0"/>
              </a:spcAft>
              <a:buFontTx/>
              <a:buNone/>
              <a:defRPr sz="1000" b="0">
                <a:solidFill>
                  <a:schemeClr val="bg2">
                    <a:lumMod val="75000"/>
                  </a:schemeClr>
                </a:solidFill>
              </a:defRPr>
            </a:lvl1pPr>
          </a:lstStyle>
          <a:p>
            <a:pPr lvl="0"/>
            <a:r>
              <a:rPr lang="en-US"/>
              <a:t>Question</a:t>
            </a:r>
          </a:p>
        </p:txBody>
      </p:sp>
      <p:sp>
        <p:nvSpPr>
          <p:cNvPr id="12" name="Text Placeholder 5">
            <a:extLst>
              <a:ext uri="{FF2B5EF4-FFF2-40B4-BE49-F238E27FC236}">
                <a16:creationId xmlns:a16="http://schemas.microsoft.com/office/drawing/2014/main" id="{07284ECD-AB8E-4311-A7C2-7CE809187FF3}"/>
              </a:ext>
            </a:extLst>
          </p:cNvPr>
          <p:cNvSpPr>
            <a:spLocks noGrp="1"/>
          </p:cNvSpPr>
          <p:nvPr>
            <p:ph type="body" sz="quarter" idx="29" hasCustomPrompt="1"/>
          </p:nvPr>
        </p:nvSpPr>
        <p:spPr>
          <a:xfrm>
            <a:off x="6335486" y="6059487"/>
            <a:ext cx="5168358" cy="439585"/>
          </a:xfrm>
        </p:spPr>
        <p:txBody>
          <a:bodyPr tIns="0" bIns="0" anchor="t"/>
          <a:lstStyle>
            <a:lvl1pPr marL="0" indent="0">
              <a:spcBef>
                <a:spcPts val="0"/>
              </a:spcBef>
              <a:spcAft>
                <a:spcPts val="0"/>
              </a:spcAft>
              <a:buFontTx/>
              <a:buNone/>
              <a:defRPr sz="1000" b="0">
                <a:solidFill>
                  <a:schemeClr val="bg2">
                    <a:lumMod val="75000"/>
                  </a:schemeClr>
                </a:solidFill>
              </a:defRPr>
            </a:lvl1pPr>
          </a:lstStyle>
          <a:p>
            <a:pPr lvl="0"/>
            <a:r>
              <a:rPr lang="en-US"/>
              <a:t>Source</a:t>
            </a:r>
          </a:p>
        </p:txBody>
      </p:sp>
      <p:sp>
        <p:nvSpPr>
          <p:cNvPr id="5" name="Chart Placeholder 4">
            <a:extLst>
              <a:ext uri="{FF2B5EF4-FFF2-40B4-BE49-F238E27FC236}">
                <a16:creationId xmlns:a16="http://schemas.microsoft.com/office/drawing/2014/main" id="{C81FDDDA-169C-4A9D-BC8C-1B5ED4744CC4}"/>
              </a:ext>
            </a:extLst>
          </p:cNvPr>
          <p:cNvSpPr>
            <a:spLocks noGrp="1"/>
          </p:cNvSpPr>
          <p:nvPr>
            <p:ph type="chart" sz="quarter" idx="30" hasCustomPrompt="1"/>
          </p:nvPr>
        </p:nvSpPr>
        <p:spPr>
          <a:xfrm>
            <a:off x="687388" y="2095500"/>
            <a:ext cx="10817225" cy="3848100"/>
          </a:xfrm>
        </p:spPr>
        <p:txBody>
          <a:bodyPr/>
          <a:lstStyle>
            <a:lvl1pPr>
              <a:defRPr b="0"/>
            </a:lvl1pPr>
          </a:lstStyle>
          <a:p>
            <a:r>
              <a:rPr lang="en-US"/>
              <a:t>Click icon to add Chart</a:t>
            </a:r>
          </a:p>
        </p:txBody>
      </p:sp>
    </p:spTree>
    <p:extLst>
      <p:ext uri="{BB962C8B-B14F-4D97-AF65-F5344CB8AC3E}">
        <p14:creationId xmlns:p14="http://schemas.microsoft.com/office/powerpoint/2010/main" val="306308756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A662-F483-4F47-9290-D6F21A526BB1}"/>
              </a:ext>
            </a:extLst>
          </p:cNvPr>
          <p:cNvSpPr>
            <a:spLocks noGrp="1"/>
          </p:cNvSpPr>
          <p:nvPr>
            <p:ph type="title" hasCustomPrompt="1"/>
          </p:nvPr>
        </p:nvSpPr>
        <p:spPr/>
        <p:txBody>
          <a:bodyPr/>
          <a:lstStyle/>
          <a:p>
            <a:r>
              <a:rPr lang="en-US"/>
              <a:t>Section name  :  Page title</a:t>
            </a:r>
          </a:p>
        </p:txBody>
      </p:sp>
      <p:sp>
        <p:nvSpPr>
          <p:cNvPr id="8" name="Text Placeholder 5">
            <a:extLst>
              <a:ext uri="{FF2B5EF4-FFF2-40B4-BE49-F238E27FC236}">
                <a16:creationId xmlns:a16="http://schemas.microsoft.com/office/drawing/2014/main" id="{FC3036E3-48D6-4C1B-838B-E0B46ACA7C72}"/>
              </a:ext>
            </a:extLst>
          </p:cNvPr>
          <p:cNvSpPr>
            <a:spLocks noGrp="1"/>
          </p:cNvSpPr>
          <p:nvPr>
            <p:ph type="body" sz="quarter" idx="10" hasCustomPrompt="1"/>
          </p:nvPr>
        </p:nvSpPr>
        <p:spPr>
          <a:xfrm>
            <a:off x="685800" y="1066800"/>
            <a:ext cx="9753600"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4" name="Chart Placeholder 3">
            <a:extLst>
              <a:ext uri="{FF2B5EF4-FFF2-40B4-BE49-F238E27FC236}">
                <a16:creationId xmlns:a16="http://schemas.microsoft.com/office/drawing/2014/main" id="{2B7B9AC5-844A-43E3-8CD0-30D6CE5E4896}"/>
              </a:ext>
            </a:extLst>
          </p:cNvPr>
          <p:cNvSpPr>
            <a:spLocks noGrp="1"/>
          </p:cNvSpPr>
          <p:nvPr>
            <p:ph type="chart" sz="quarter" idx="31" hasCustomPrompt="1"/>
          </p:nvPr>
        </p:nvSpPr>
        <p:spPr>
          <a:xfrm>
            <a:off x="685800" y="2095500"/>
            <a:ext cx="10820400" cy="3848100"/>
          </a:xfrm>
        </p:spPr>
        <p:txBody>
          <a:bodyPr/>
          <a:lstStyle>
            <a:lvl1pPr>
              <a:defRPr b="0"/>
            </a:lvl1pPr>
          </a:lstStyle>
          <a:p>
            <a:r>
              <a:rPr lang="en-US"/>
              <a:t>Click icon to add Table</a:t>
            </a:r>
          </a:p>
        </p:txBody>
      </p:sp>
      <p:sp>
        <p:nvSpPr>
          <p:cNvPr id="11" name="Text Placeholder 5">
            <a:extLst>
              <a:ext uri="{FF2B5EF4-FFF2-40B4-BE49-F238E27FC236}">
                <a16:creationId xmlns:a16="http://schemas.microsoft.com/office/drawing/2014/main" id="{A92DB0BF-FAFC-4DBF-9A60-EA72470C7133}"/>
              </a:ext>
            </a:extLst>
          </p:cNvPr>
          <p:cNvSpPr>
            <a:spLocks noGrp="1"/>
          </p:cNvSpPr>
          <p:nvPr>
            <p:ph type="body" sz="quarter" idx="27" hasCustomPrompt="1"/>
          </p:nvPr>
        </p:nvSpPr>
        <p:spPr>
          <a:xfrm>
            <a:off x="688156" y="6059487"/>
            <a:ext cx="5168358" cy="439585"/>
          </a:xfrm>
        </p:spPr>
        <p:txBody>
          <a:bodyPr tIns="0" bIns="0" anchor="t"/>
          <a:lstStyle>
            <a:lvl1pPr marL="0" indent="0">
              <a:spcBef>
                <a:spcPts val="0"/>
              </a:spcBef>
              <a:spcAft>
                <a:spcPts val="0"/>
              </a:spcAft>
              <a:buFontTx/>
              <a:buNone/>
              <a:defRPr sz="1000" b="0">
                <a:solidFill>
                  <a:schemeClr val="bg2">
                    <a:lumMod val="75000"/>
                  </a:schemeClr>
                </a:solidFill>
              </a:defRPr>
            </a:lvl1pPr>
          </a:lstStyle>
          <a:p>
            <a:pPr lvl="0"/>
            <a:r>
              <a:rPr lang="en-US"/>
              <a:t>Question</a:t>
            </a:r>
          </a:p>
        </p:txBody>
      </p:sp>
      <p:sp>
        <p:nvSpPr>
          <p:cNvPr id="12" name="Text Placeholder 5">
            <a:extLst>
              <a:ext uri="{FF2B5EF4-FFF2-40B4-BE49-F238E27FC236}">
                <a16:creationId xmlns:a16="http://schemas.microsoft.com/office/drawing/2014/main" id="{07284ECD-AB8E-4311-A7C2-7CE809187FF3}"/>
              </a:ext>
            </a:extLst>
          </p:cNvPr>
          <p:cNvSpPr>
            <a:spLocks noGrp="1"/>
          </p:cNvSpPr>
          <p:nvPr>
            <p:ph type="body" sz="quarter" idx="29" hasCustomPrompt="1"/>
          </p:nvPr>
        </p:nvSpPr>
        <p:spPr>
          <a:xfrm>
            <a:off x="6335486" y="6059487"/>
            <a:ext cx="5168358" cy="439585"/>
          </a:xfrm>
        </p:spPr>
        <p:txBody>
          <a:bodyPr tIns="0" bIns="0" anchor="t"/>
          <a:lstStyle>
            <a:lvl1pPr marL="0" indent="0">
              <a:spcBef>
                <a:spcPts val="0"/>
              </a:spcBef>
              <a:spcAft>
                <a:spcPts val="0"/>
              </a:spcAft>
              <a:buFontTx/>
              <a:buNone/>
              <a:defRPr sz="1000" b="0">
                <a:solidFill>
                  <a:schemeClr val="bg2">
                    <a:lumMod val="75000"/>
                  </a:schemeClr>
                </a:solidFill>
              </a:defRPr>
            </a:lvl1pPr>
          </a:lstStyle>
          <a:p>
            <a:pPr lvl="0"/>
            <a:r>
              <a:rPr lang="en-US"/>
              <a:t>Source</a:t>
            </a:r>
          </a:p>
        </p:txBody>
      </p:sp>
    </p:spTree>
    <p:extLst>
      <p:ext uri="{BB962C8B-B14F-4D97-AF65-F5344CB8AC3E}">
        <p14:creationId xmlns:p14="http://schemas.microsoft.com/office/powerpoint/2010/main" val="28839636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Full Width Title Pictur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FD8AC-B08E-4EE3-AA82-DEA377B9E520}"/>
              </a:ext>
            </a:extLst>
          </p:cNvPr>
          <p:cNvSpPr>
            <a:spLocks noGrp="1"/>
          </p:cNvSpPr>
          <p:nvPr>
            <p:ph type="title" hasCustomPrompt="1"/>
          </p:nvPr>
        </p:nvSpPr>
        <p:spPr/>
        <p:txBody>
          <a:bodyPr/>
          <a:lstStyle/>
          <a:p>
            <a:r>
              <a:rPr lang="en-US"/>
              <a:t>Section name  :  Page title</a:t>
            </a:r>
          </a:p>
        </p:txBody>
      </p:sp>
      <p:sp>
        <p:nvSpPr>
          <p:cNvPr id="8" name="Text Placeholder 5">
            <a:extLst>
              <a:ext uri="{FF2B5EF4-FFF2-40B4-BE49-F238E27FC236}">
                <a16:creationId xmlns:a16="http://schemas.microsoft.com/office/drawing/2014/main" id="{9824253B-EC14-42F2-99F7-3A8ACA6FA080}"/>
              </a:ext>
            </a:extLst>
          </p:cNvPr>
          <p:cNvSpPr>
            <a:spLocks noGrp="1"/>
          </p:cNvSpPr>
          <p:nvPr>
            <p:ph type="body" sz="quarter" idx="29" hasCustomPrompt="1"/>
          </p:nvPr>
        </p:nvSpPr>
        <p:spPr>
          <a:xfrm>
            <a:off x="685800" y="1066800"/>
            <a:ext cx="9753600"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7" name="Text Placeholder 3">
            <a:extLst>
              <a:ext uri="{FF2B5EF4-FFF2-40B4-BE49-F238E27FC236}">
                <a16:creationId xmlns:a16="http://schemas.microsoft.com/office/drawing/2014/main" id="{EB4F2BA7-4028-4E79-8532-C611FC7D2FA1}"/>
              </a:ext>
            </a:extLst>
          </p:cNvPr>
          <p:cNvSpPr>
            <a:spLocks noGrp="1"/>
          </p:cNvSpPr>
          <p:nvPr>
            <p:ph type="body" sz="quarter" idx="10"/>
          </p:nvPr>
        </p:nvSpPr>
        <p:spPr>
          <a:xfrm>
            <a:off x="8153399" y="2084544"/>
            <a:ext cx="3352801" cy="3816349"/>
          </a:xfrm>
        </p:spPr>
        <p:txBody>
          <a:bodyPr/>
          <a:lstStyle/>
          <a:p>
            <a:pPr lvl="0"/>
            <a:r>
              <a:rPr lang="en-US"/>
              <a:t>Click to edit Master text styles</a:t>
            </a:r>
          </a:p>
          <a:p>
            <a:pPr lvl="1"/>
            <a:r>
              <a:rPr lang="en-US"/>
              <a:t>Second level</a:t>
            </a:r>
          </a:p>
          <a:p>
            <a:pPr lvl="2"/>
            <a:r>
              <a:rPr lang="en-US"/>
              <a:t>Third level</a:t>
            </a:r>
          </a:p>
        </p:txBody>
      </p:sp>
      <p:sp>
        <p:nvSpPr>
          <p:cNvPr id="3" name="Picture Placeholder 2">
            <a:extLst>
              <a:ext uri="{FF2B5EF4-FFF2-40B4-BE49-F238E27FC236}">
                <a16:creationId xmlns:a16="http://schemas.microsoft.com/office/drawing/2014/main" id="{C6226B04-6473-4BF6-A0B4-2C7204A8B58C}"/>
              </a:ext>
            </a:extLst>
          </p:cNvPr>
          <p:cNvSpPr>
            <a:spLocks noGrp="1"/>
          </p:cNvSpPr>
          <p:nvPr>
            <p:ph type="pic" sz="quarter" idx="28" hasCustomPrompt="1"/>
          </p:nvPr>
        </p:nvSpPr>
        <p:spPr>
          <a:xfrm>
            <a:off x="685799" y="2095500"/>
            <a:ext cx="6949440" cy="3816350"/>
          </a:xfrm>
          <a:noFill/>
        </p:spPr>
        <p:txBody>
          <a:bodyPr/>
          <a:lstStyle>
            <a:lvl1pPr marL="0" indent="0">
              <a:buNone/>
              <a:defRPr b="0"/>
            </a:lvl1pPr>
          </a:lstStyle>
          <a:p>
            <a:r>
              <a:rPr lang="en-US"/>
              <a:t>Click the icon to add image</a:t>
            </a:r>
          </a:p>
        </p:txBody>
      </p:sp>
    </p:spTree>
    <p:extLst>
      <p:ext uri="{BB962C8B-B14F-4D97-AF65-F5344CB8AC3E}">
        <p14:creationId xmlns:p14="http://schemas.microsoft.com/office/powerpoint/2010/main" val="268416995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Stats">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5091E8-4251-1E42-B6F2-BC01A023AE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520" y="18854"/>
            <a:ext cx="1473489" cy="476279"/>
          </a:xfrm>
          <a:prstGeom prst="rect">
            <a:avLst/>
          </a:prstGeom>
        </p:spPr>
      </p:pic>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a:solidFill>
                  <a:srgbClr val="FFFFFF"/>
                </a:solidFill>
              </a:rPr>
              <a:pPr algn="r"/>
              <a:t>‹#›</a:t>
            </a:fld>
            <a:endParaRPr lang="en-US">
              <a:solidFill>
                <a:srgbClr val="FFFFFF"/>
              </a:solidFill>
            </a:endParaRPr>
          </a:p>
        </p:txBody>
      </p:sp>
      <p:sp>
        <p:nvSpPr>
          <p:cNvPr id="2" name="Title 1">
            <a:extLst>
              <a:ext uri="{FF2B5EF4-FFF2-40B4-BE49-F238E27FC236}">
                <a16:creationId xmlns:a16="http://schemas.microsoft.com/office/drawing/2014/main" id="{D6B1C488-2A7C-4C47-B242-BC5E118A35EB}"/>
              </a:ext>
            </a:extLst>
          </p:cNvPr>
          <p:cNvSpPr>
            <a:spLocks noGrp="1"/>
          </p:cNvSpPr>
          <p:nvPr>
            <p:ph type="title" hasCustomPrompt="1"/>
          </p:nvPr>
        </p:nvSpPr>
        <p:spPr/>
        <p:txBody>
          <a:bodyPr/>
          <a:lstStyle>
            <a:lvl1pPr>
              <a:defRPr>
                <a:solidFill>
                  <a:schemeClr val="bg1"/>
                </a:solidFill>
              </a:defRPr>
            </a:lvl1pPr>
          </a:lstStyle>
          <a:p>
            <a:r>
              <a:rPr lang="en-US"/>
              <a:t>Section name  :  Page title</a:t>
            </a:r>
          </a:p>
        </p:txBody>
      </p:sp>
      <p:grpSp>
        <p:nvGrpSpPr>
          <p:cNvPr id="21" name="Group 20">
            <a:extLst>
              <a:ext uri="{FF2B5EF4-FFF2-40B4-BE49-F238E27FC236}">
                <a16:creationId xmlns:a16="http://schemas.microsoft.com/office/drawing/2014/main" id="{48A5A2A6-F7C8-4711-8171-3DE033E959A6}"/>
              </a:ext>
            </a:extLst>
          </p:cNvPr>
          <p:cNvGrpSpPr/>
          <p:nvPr userDrawn="1"/>
        </p:nvGrpSpPr>
        <p:grpSpPr>
          <a:xfrm>
            <a:off x="0" y="0"/>
            <a:ext cx="12192000" cy="540902"/>
            <a:chOff x="0" y="0"/>
            <a:chExt cx="12192000" cy="540902"/>
          </a:xfrm>
        </p:grpSpPr>
        <p:cxnSp>
          <p:nvCxnSpPr>
            <p:cNvPr id="22" name="Straight Connector 21">
              <a:extLst>
                <a:ext uri="{FF2B5EF4-FFF2-40B4-BE49-F238E27FC236}">
                  <a16:creationId xmlns:a16="http://schemas.microsoft.com/office/drawing/2014/main" id="{46FECD29-ADDA-45D5-A1BB-191ACB5AF0E3}"/>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E8457C-F503-4DB6-B054-22AB1DF601AC}"/>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99231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Bullets - Proc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9C8F8-AD5A-4033-9A51-103375FC2CC4}"/>
              </a:ext>
            </a:extLst>
          </p:cNvPr>
          <p:cNvSpPr>
            <a:spLocks noGrp="1"/>
          </p:cNvSpPr>
          <p:nvPr>
            <p:ph type="title" hasCustomPrompt="1"/>
          </p:nvPr>
        </p:nvSpPr>
        <p:spPr/>
        <p:txBody>
          <a:bodyPr/>
          <a:lstStyle/>
          <a:p>
            <a:r>
              <a:rPr lang="en-US" dirty="0"/>
              <a:t>Section name  :  Page title</a:t>
            </a:r>
          </a:p>
        </p:txBody>
      </p:sp>
      <p:sp>
        <p:nvSpPr>
          <p:cNvPr id="12" name="Text Placeholder 3">
            <a:extLst>
              <a:ext uri="{FF2B5EF4-FFF2-40B4-BE49-F238E27FC236}">
                <a16:creationId xmlns:a16="http://schemas.microsoft.com/office/drawing/2014/main" id="{B5ACCB0A-D2DA-493B-B4C2-B9EEB8FD9A43}"/>
              </a:ext>
            </a:extLst>
          </p:cNvPr>
          <p:cNvSpPr>
            <a:spLocks noGrp="1"/>
          </p:cNvSpPr>
          <p:nvPr>
            <p:ph type="body" sz="quarter" idx="10"/>
          </p:nvPr>
        </p:nvSpPr>
        <p:spPr>
          <a:xfrm>
            <a:off x="684835" y="1562552"/>
            <a:ext cx="3886200" cy="4349072"/>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7299454"/>
      </p:ext>
    </p:extLst>
  </p:cSld>
  <p:clrMapOvr>
    <a:masterClrMapping/>
  </p:clrMapOvr>
  <p:extLst>
    <p:ext uri="{DCECCB84-F9BA-43D5-87BE-67443E8EF086}">
      <p15:sldGuideLst xmlns:p15="http://schemas.microsoft.com/office/powerpoint/2012/main">
        <p15:guide id="1" pos="624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Stats Title">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a:solidFill>
                  <a:srgbClr val="FFFFFF"/>
                </a:solidFill>
              </a:rPr>
              <a:pPr algn="r"/>
              <a:t>‹#›</a:t>
            </a:fld>
            <a:endParaRPr lang="en-US">
              <a:solidFill>
                <a:srgbClr val="FFFFFF"/>
              </a:solidFill>
            </a:endParaRPr>
          </a:p>
        </p:txBody>
      </p:sp>
      <p:sp>
        <p:nvSpPr>
          <p:cNvPr id="2" name="Title 1">
            <a:extLst>
              <a:ext uri="{FF2B5EF4-FFF2-40B4-BE49-F238E27FC236}">
                <a16:creationId xmlns:a16="http://schemas.microsoft.com/office/drawing/2014/main" id="{56CCA643-EA84-45B6-8CFE-65D1CCCECEAC}"/>
              </a:ext>
            </a:extLst>
          </p:cNvPr>
          <p:cNvSpPr>
            <a:spLocks noGrp="1"/>
          </p:cNvSpPr>
          <p:nvPr>
            <p:ph type="title" hasCustomPrompt="1"/>
          </p:nvPr>
        </p:nvSpPr>
        <p:spPr/>
        <p:txBody>
          <a:bodyPr/>
          <a:lstStyle>
            <a:lvl1pPr>
              <a:defRPr>
                <a:solidFill>
                  <a:schemeClr val="bg1"/>
                </a:solidFill>
              </a:defRPr>
            </a:lvl1pPr>
          </a:lstStyle>
          <a:p>
            <a:r>
              <a:rPr lang="en-US"/>
              <a:t>Section name  :  Page title</a:t>
            </a:r>
          </a:p>
        </p:txBody>
      </p:sp>
      <p:sp>
        <p:nvSpPr>
          <p:cNvPr id="14" name="Text Placeholder 5">
            <a:extLst>
              <a:ext uri="{FF2B5EF4-FFF2-40B4-BE49-F238E27FC236}">
                <a16:creationId xmlns:a16="http://schemas.microsoft.com/office/drawing/2014/main" id="{BE734390-C506-4004-BAA2-ACA67C0F99FE}"/>
              </a:ext>
            </a:extLst>
          </p:cNvPr>
          <p:cNvSpPr>
            <a:spLocks noGrp="1"/>
          </p:cNvSpPr>
          <p:nvPr>
            <p:ph type="body" sz="quarter" idx="10" hasCustomPrompt="1"/>
          </p:nvPr>
        </p:nvSpPr>
        <p:spPr>
          <a:xfrm>
            <a:off x="685800" y="1066800"/>
            <a:ext cx="9784080" cy="914400"/>
          </a:xfrm>
        </p:spPr>
        <p:txBody>
          <a:bodyPr/>
          <a:lstStyle>
            <a:lvl1pPr>
              <a:spcBef>
                <a:spcPts val="0"/>
              </a:spcBef>
              <a:defRPr lang="en-US" sz="3200" b="0"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grpSp>
        <p:nvGrpSpPr>
          <p:cNvPr id="10" name="Group 9">
            <a:extLst>
              <a:ext uri="{FF2B5EF4-FFF2-40B4-BE49-F238E27FC236}">
                <a16:creationId xmlns:a16="http://schemas.microsoft.com/office/drawing/2014/main" id="{D1E8536D-5BCB-4ACC-8416-1C57408D81C0}"/>
              </a:ext>
            </a:extLst>
          </p:cNvPr>
          <p:cNvGrpSpPr/>
          <p:nvPr userDrawn="1"/>
        </p:nvGrpSpPr>
        <p:grpSpPr>
          <a:xfrm>
            <a:off x="0" y="0"/>
            <a:ext cx="12192000" cy="540902"/>
            <a:chOff x="0" y="0"/>
            <a:chExt cx="12192000" cy="540902"/>
          </a:xfrm>
        </p:grpSpPr>
        <p:cxnSp>
          <p:nvCxnSpPr>
            <p:cNvPr id="11" name="Straight Connector 10">
              <a:extLst>
                <a:ext uri="{FF2B5EF4-FFF2-40B4-BE49-F238E27FC236}">
                  <a16:creationId xmlns:a16="http://schemas.microsoft.com/office/drawing/2014/main" id="{B9EB59F4-6C3A-47C6-B4DB-F70A889F50EC}"/>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7750051-73D5-43A3-B5F7-7B9AF4B247C2}"/>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003307BF-32C1-104E-B810-D884898F5F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520" y="18854"/>
            <a:ext cx="1473489" cy="476279"/>
          </a:xfrm>
          <a:prstGeom prst="rect">
            <a:avLst/>
          </a:prstGeom>
        </p:spPr>
      </p:pic>
    </p:spTree>
    <p:extLst>
      <p:ext uri="{BB962C8B-B14F-4D97-AF65-F5344CB8AC3E}">
        <p14:creationId xmlns:p14="http://schemas.microsoft.com/office/powerpoint/2010/main" val="94214407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Stats 2 Col">
    <p:bg>
      <p:bgPr>
        <a:solidFill>
          <a:schemeClr val="tx1"/>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7DC43C2-B496-4EE9-8331-74EA1CA9AC9C}"/>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a:solidFill>
                  <a:srgbClr val="FFFFFF"/>
                </a:solidFill>
              </a:rPr>
              <a:pPr algn="r"/>
              <a:t>‹#›</a:t>
            </a:fld>
            <a:endParaRPr lang="en-US">
              <a:solidFill>
                <a:srgbClr val="FFFFFF"/>
              </a:solidFill>
            </a:endParaRPr>
          </a:p>
        </p:txBody>
      </p:sp>
      <p:sp>
        <p:nvSpPr>
          <p:cNvPr id="3" name="Title 2">
            <a:extLst>
              <a:ext uri="{FF2B5EF4-FFF2-40B4-BE49-F238E27FC236}">
                <a16:creationId xmlns:a16="http://schemas.microsoft.com/office/drawing/2014/main" id="{790D05BC-A5F1-4294-9EE0-D0A6CB3B7D47}"/>
              </a:ext>
            </a:extLst>
          </p:cNvPr>
          <p:cNvSpPr>
            <a:spLocks noGrp="1"/>
          </p:cNvSpPr>
          <p:nvPr>
            <p:ph type="title" hasCustomPrompt="1"/>
          </p:nvPr>
        </p:nvSpPr>
        <p:spPr/>
        <p:txBody>
          <a:bodyPr/>
          <a:lstStyle>
            <a:lvl1pPr>
              <a:defRPr>
                <a:solidFill>
                  <a:schemeClr val="bg1"/>
                </a:solidFill>
              </a:defRPr>
            </a:lvl1pPr>
          </a:lstStyle>
          <a:p>
            <a:r>
              <a:rPr lang="en-US"/>
              <a:t>Section name  :  Page title</a:t>
            </a:r>
          </a:p>
        </p:txBody>
      </p:sp>
      <p:sp>
        <p:nvSpPr>
          <p:cNvPr id="20" name="Text Placeholder 5">
            <a:extLst>
              <a:ext uri="{FF2B5EF4-FFF2-40B4-BE49-F238E27FC236}">
                <a16:creationId xmlns:a16="http://schemas.microsoft.com/office/drawing/2014/main" id="{881E482C-2BB5-4408-A051-BBA6FB83C7E0}"/>
              </a:ext>
            </a:extLst>
          </p:cNvPr>
          <p:cNvSpPr>
            <a:spLocks noGrp="1"/>
          </p:cNvSpPr>
          <p:nvPr>
            <p:ph type="body" sz="quarter" idx="10" hasCustomPrompt="1"/>
          </p:nvPr>
        </p:nvSpPr>
        <p:spPr>
          <a:xfrm>
            <a:off x="685800" y="1066800"/>
            <a:ext cx="9784080" cy="914400"/>
          </a:xfrm>
        </p:spPr>
        <p:txBody>
          <a:bodyPr/>
          <a:lstStyle>
            <a:lvl1pPr>
              <a:spcBef>
                <a:spcPts val="0"/>
              </a:spcBef>
              <a:defRPr lang="en-US" sz="3200" b="0"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12" name="Text Placeholder 4">
            <a:extLst>
              <a:ext uri="{FF2B5EF4-FFF2-40B4-BE49-F238E27FC236}">
                <a16:creationId xmlns:a16="http://schemas.microsoft.com/office/drawing/2014/main" id="{D587390A-A626-49E8-88E5-84F6E8B5A05A}"/>
              </a:ext>
            </a:extLst>
          </p:cNvPr>
          <p:cNvSpPr>
            <a:spLocks noGrp="1"/>
          </p:cNvSpPr>
          <p:nvPr>
            <p:ph type="body" sz="quarter" idx="25" hasCustomPrompt="1"/>
          </p:nvPr>
        </p:nvSpPr>
        <p:spPr>
          <a:xfrm>
            <a:off x="1458686" y="2490894"/>
            <a:ext cx="3657600" cy="958496"/>
          </a:xfrm>
        </p:spPr>
        <p:txBody>
          <a:bodyPr anchor="t"/>
          <a:lstStyle>
            <a:lvl1pPr marL="0" indent="0">
              <a:buNone/>
              <a:defRPr sz="6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5" name="Text Placeholder 4">
            <a:extLst>
              <a:ext uri="{FF2B5EF4-FFF2-40B4-BE49-F238E27FC236}">
                <a16:creationId xmlns:a16="http://schemas.microsoft.com/office/drawing/2014/main" id="{EBC28874-E17D-48B3-B3C5-5AF249E5E0D0}"/>
              </a:ext>
            </a:extLst>
          </p:cNvPr>
          <p:cNvSpPr>
            <a:spLocks noGrp="1"/>
          </p:cNvSpPr>
          <p:nvPr>
            <p:ph type="body" sz="quarter" idx="23"/>
          </p:nvPr>
        </p:nvSpPr>
        <p:spPr>
          <a:xfrm>
            <a:off x="1458686" y="3557048"/>
            <a:ext cx="36576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10000"/>
              </a:lnSpc>
              <a:spcBef>
                <a:spcPts val="0"/>
              </a:spcBef>
              <a:spcAft>
                <a:spcPts val="800"/>
              </a:spcAft>
              <a:buNone/>
              <a:defRPr sz="15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A0550D35-F9B4-48D5-9455-D45DB2338CE2}"/>
              </a:ext>
            </a:extLst>
          </p:cNvPr>
          <p:cNvSpPr>
            <a:spLocks noGrp="1"/>
          </p:cNvSpPr>
          <p:nvPr>
            <p:ph type="body" sz="quarter" idx="26" hasCustomPrompt="1"/>
          </p:nvPr>
        </p:nvSpPr>
        <p:spPr>
          <a:xfrm>
            <a:off x="7064830" y="2490894"/>
            <a:ext cx="3657600" cy="958496"/>
          </a:xfrm>
        </p:spPr>
        <p:txBody>
          <a:bodyPr anchor="t"/>
          <a:lstStyle>
            <a:lvl1pPr marL="0" indent="0">
              <a:buNone/>
              <a:defRPr sz="6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4">
            <a:extLst>
              <a:ext uri="{FF2B5EF4-FFF2-40B4-BE49-F238E27FC236}">
                <a16:creationId xmlns:a16="http://schemas.microsoft.com/office/drawing/2014/main" id="{4A2455FC-153E-448A-B2C8-2AC622CFF5DC}"/>
              </a:ext>
            </a:extLst>
          </p:cNvPr>
          <p:cNvSpPr>
            <a:spLocks noGrp="1"/>
          </p:cNvSpPr>
          <p:nvPr>
            <p:ph type="body" sz="quarter" idx="24"/>
          </p:nvPr>
        </p:nvSpPr>
        <p:spPr>
          <a:xfrm>
            <a:off x="7064831" y="3557048"/>
            <a:ext cx="36576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10000"/>
              </a:lnSpc>
              <a:spcBef>
                <a:spcPts val="0"/>
              </a:spcBef>
              <a:spcAft>
                <a:spcPts val="800"/>
              </a:spcAft>
              <a:buNone/>
              <a:defRPr sz="15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 name="Group 16">
            <a:extLst>
              <a:ext uri="{FF2B5EF4-FFF2-40B4-BE49-F238E27FC236}">
                <a16:creationId xmlns:a16="http://schemas.microsoft.com/office/drawing/2014/main" id="{45E74D03-59CD-4B0E-947B-3D08DB1D9E01}"/>
              </a:ext>
            </a:extLst>
          </p:cNvPr>
          <p:cNvGrpSpPr/>
          <p:nvPr userDrawn="1"/>
        </p:nvGrpSpPr>
        <p:grpSpPr>
          <a:xfrm>
            <a:off x="0" y="0"/>
            <a:ext cx="12192000" cy="540902"/>
            <a:chOff x="0" y="0"/>
            <a:chExt cx="12192000" cy="540902"/>
          </a:xfrm>
        </p:grpSpPr>
        <p:cxnSp>
          <p:nvCxnSpPr>
            <p:cNvPr id="18" name="Straight Connector 17">
              <a:extLst>
                <a:ext uri="{FF2B5EF4-FFF2-40B4-BE49-F238E27FC236}">
                  <a16:creationId xmlns:a16="http://schemas.microsoft.com/office/drawing/2014/main" id="{9AE13335-3203-4769-AEAD-2426E725F756}"/>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3323E2-ADE2-4870-AC15-398DFC30554D}"/>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1B479D4F-6380-E547-A07D-13ABAC5618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520" y="18854"/>
            <a:ext cx="1473489" cy="476279"/>
          </a:xfrm>
          <a:prstGeom prst="rect">
            <a:avLst/>
          </a:prstGeom>
        </p:spPr>
      </p:pic>
    </p:spTree>
    <p:extLst>
      <p:ext uri="{BB962C8B-B14F-4D97-AF65-F5344CB8AC3E}">
        <p14:creationId xmlns:p14="http://schemas.microsoft.com/office/powerpoint/2010/main" val="354906010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Stats 3 Col">
    <p:bg>
      <p:bgPr>
        <a:solidFill>
          <a:schemeClr val="tx1"/>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6E4337E-2405-4664-9FF6-D810CC1D2C29}"/>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a:solidFill>
                  <a:srgbClr val="FFFFFF"/>
                </a:solidFill>
              </a:rPr>
              <a:pPr algn="r"/>
              <a:t>‹#›</a:t>
            </a:fld>
            <a:endParaRPr lang="en-US">
              <a:solidFill>
                <a:srgbClr val="FFFFFF"/>
              </a:solidFill>
            </a:endParaRPr>
          </a:p>
        </p:txBody>
      </p:sp>
      <p:sp>
        <p:nvSpPr>
          <p:cNvPr id="3" name="Title 2">
            <a:extLst>
              <a:ext uri="{FF2B5EF4-FFF2-40B4-BE49-F238E27FC236}">
                <a16:creationId xmlns:a16="http://schemas.microsoft.com/office/drawing/2014/main" id="{6D0BEA43-38D0-4222-8460-F4EDAAA0EAFE}"/>
              </a:ext>
            </a:extLst>
          </p:cNvPr>
          <p:cNvSpPr>
            <a:spLocks noGrp="1"/>
          </p:cNvSpPr>
          <p:nvPr>
            <p:ph type="title" hasCustomPrompt="1"/>
          </p:nvPr>
        </p:nvSpPr>
        <p:spPr/>
        <p:txBody>
          <a:bodyPr/>
          <a:lstStyle>
            <a:lvl1pPr>
              <a:defRPr>
                <a:solidFill>
                  <a:schemeClr val="bg1"/>
                </a:solidFill>
              </a:defRPr>
            </a:lvl1pPr>
          </a:lstStyle>
          <a:p>
            <a:r>
              <a:rPr lang="en-US"/>
              <a:t>Section name  :  Page title</a:t>
            </a:r>
          </a:p>
        </p:txBody>
      </p:sp>
      <p:sp>
        <p:nvSpPr>
          <p:cNvPr id="27" name="Text Placeholder 5">
            <a:extLst>
              <a:ext uri="{FF2B5EF4-FFF2-40B4-BE49-F238E27FC236}">
                <a16:creationId xmlns:a16="http://schemas.microsoft.com/office/drawing/2014/main" id="{5F71B81C-C397-48AE-9FC3-2A7FF4BDD52D}"/>
              </a:ext>
            </a:extLst>
          </p:cNvPr>
          <p:cNvSpPr>
            <a:spLocks noGrp="1"/>
          </p:cNvSpPr>
          <p:nvPr>
            <p:ph type="body" sz="quarter" idx="10" hasCustomPrompt="1"/>
          </p:nvPr>
        </p:nvSpPr>
        <p:spPr>
          <a:xfrm>
            <a:off x="685800" y="1066800"/>
            <a:ext cx="9784080" cy="914400"/>
          </a:xfrm>
        </p:spPr>
        <p:txBody>
          <a:bodyPr/>
          <a:lstStyle>
            <a:lvl1pPr>
              <a:spcBef>
                <a:spcPts val="0"/>
              </a:spcBef>
              <a:defRPr lang="en-US" sz="3200" b="0"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12" name="Text Placeholder 4">
            <a:extLst>
              <a:ext uri="{FF2B5EF4-FFF2-40B4-BE49-F238E27FC236}">
                <a16:creationId xmlns:a16="http://schemas.microsoft.com/office/drawing/2014/main" id="{D587390A-A626-49E8-88E5-84F6E8B5A05A}"/>
              </a:ext>
            </a:extLst>
          </p:cNvPr>
          <p:cNvSpPr>
            <a:spLocks noGrp="1"/>
          </p:cNvSpPr>
          <p:nvPr>
            <p:ph type="body" sz="quarter" idx="25" hasCustomPrompt="1"/>
          </p:nvPr>
        </p:nvSpPr>
        <p:spPr>
          <a:xfrm>
            <a:off x="685800" y="2392921"/>
            <a:ext cx="32004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23" name="Text Placeholder 4">
            <a:extLst>
              <a:ext uri="{FF2B5EF4-FFF2-40B4-BE49-F238E27FC236}">
                <a16:creationId xmlns:a16="http://schemas.microsoft.com/office/drawing/2014/main" id="{8FFD4E18-6582-48DD-9231-E0C7BA9E7421}"/>
              </a:ext>
            </a:extLst>
          </p:cNvPr>
          <p:cNvSpPr>
            <a:spLocks noGrp="1"/>
          </p:cNvSpPr>
          <p:nvPr>
            <p:ph type="body" sz="quarter" idx="23"/>
          </p:nvPr>
        </p:nvSpPr>
        <p:spPr>
          <a:xfrm>
            <a:off x="685800" y="3336614"/>
            <a:ext cx="32004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10000"/>
              </a:lnSpc>
              <a:spcBef>
                <a:spcPts val="0"/>
              </a:spcBef>
              <a:spcAft>
                <a:spcPts val="800"/>
              </a:spcAft>
              <a:buNone/>
              <a:defRPr sz="15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A0550D35-F9B4-48D5-9455-D45DB2338CE2}"/>
              </a:ext>
            </a:extLst>
          </p:cNvPr>
          <p:cNvSpPr>
            <a:spLocks noGrp="1"/>
          </p:cNvSpPr>
          <p:nvPr>
            <p:ph type="body" sz="quarter" idx="26" hasCustomPrompt="1"/>
          </p:nvPr>
        </p:nvSpPr>
        <p:spPr>
          <a:xfrm>
            <a:off x="4501685" y="2392921"/>
            <a:ext cx="32004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24" name="Text Placeholder 4">
            <a:extLst>
              <a:ext uri="{FF2B5EF4-FFF2-40B4-BE49-F238E27FC236}">
                <a16:creationId xmlns:a16="http://schemas.microsoft.com/office/drawing/2014/main" id="{4D131935-C6F0-44D5-A9D0-17A1267AB6CB}"/>
              </a:ext>
            </a:extLst>
          </p:cNvPr>
          <p:cNvSpPr>
            <a:spLocks noGrp="1"/>
          </p:cNvSpPr>
          <p:nvPr>
            <p:ph type="body" sz="quarter" idx="30"/>
          </p:nvPr>
        </p:nvSpPr>
        <p:spPr>
          <a:xfrm>
            <a:off x="4495800" y="3336614"/>
            <a:ext cx="32004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10000"/>
              </a:lnSpc>
              <a:spcBef>
                <a:spcPts val="0"/>
              </a:spcBef>
              <a:spcAft>
                <a:spcPts val="800"/>
              </a:spcAft>
              <a:buNone/>
              <a:defRPr sz="15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4">
            <a:extLst>
              <a:ext uri="{FF2B5EF4-FFF2-40B4-BE49-F238E27FC236}">
                <a16:creationId xmlns:a16="http://schemas.microsoft.com/office/drawing/2014/main" id="{F2ED8AAE-3D2D-4C32-86D1-2D53594B5EC6}"/>
              </a:ext>
            </a:extLst>
          </p:cNvPr>
          <p:cNvSpPr>
            <a:spLocks noGrp="1"/>
          </p:cNvSpPr>
          <p:nvPr>
            <p:ph type="body" sz="quarter" idx="28" hasCustomPrompt="1"/>
          </p:nvPr>
        </p:nvSpPr>
        <p:spPr>
          <a:xfrm>
            <a:off x="8317571" y="2392921"/>
            <a:ext cx="32004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25" name="Text Placeholder 4">
            <a:extLst>
              <a:ext uri="{FF2B5EF4-FFF2-40B4-BE49-F238E27FC236}">
                <a16:creationId xmlns:a16="http://schemas.microsoft.com/office/drawing/2014/main" id="{2E773099-7E6B-42C5-9B70-2EB070C34521}"/>
              </a:ext>
            </a:extLst>
          </p:cNvPr>
          <p:cNvSpPr>
            <a:spLocks noGrp="1"/>
          </p:cNvSpPr>
          <p:nvPr>
            <p:ph type="body" sz="quarter" idx="31"/>
          </p:nvPr>
        </p:nvSpPr>
        <p:spPr>
          <a:xfrm>
            <a:off x="8287091" y="3336614"/>
            <a:ext cx="32004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10000"/>
              </a:lnSpc>
              <a:spcBef>
                <a:spcPts val="0"/>
              </a:spcBef>
              <a:spcAft>
                <a:spcPts val="800"/>
              </a:spcAft>
              <a:buNone/>
              <a:defRPr sz="15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 name="Group 19">
            <a:extLst>
              <a:ext uri="{FF2B5EF4-FFF2-40B4-BE49-F238E27FC236}">
                <a16:creationId xmlns:a16="http://schemas.microsoft.com/office/drawing/2014/main" id="{F4542290-1E60-4E6D-89B6-D788C5CA5CB9}"/>
              </a:ext>
            </a:extLst>
          </p:cNvPr>
          <p:cNvGrpSpPr/>
          <p:nvPr userDrawn="1"/>
        </p:nvGrpSpPr>
        <p:grpSpPr>
          <a:xfrm>
            <a:off x="0" y="0"/>
            <a:ext cx="12192000" cy="540902"/>
            <a:chOff x="0" y="0"/>
            <a:chExt cx="12192000" cy="540902"/>
          </a:xfrm>
        </p:grpSpPr>
        <p:cxnSp>
          <p:nvCxnSpPr>
            <p:cNvPr id="21" name="Straight Connector 20">
              <a:extLst>
                <a:ext uri="{FF2B5EF4-FFF2-40B4-BE49-F238E27FC236}">
                  <a16:creationId xmlns:a16="http://schemas.microsoft.com/office/drawing/2014/main" id="{4FDD5E4D-E95A-4600-AD98-6A1F7D9F954D}"/>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1CF2F83-6B79-462A-B19B-3E27F85D95E3}"/>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8AE29914-8242-1D40-9848-2E10292584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520" y="18854"/>
            <a:ext cx="1473489" cy="476279"/>
          </a:xfrm>
          <a:prstGeom prst="rect">
            <a:avLst/>
          </a:prstGeom>
        </p:spPr>
      </p:pic>
    </p:spTree>
    <p:extLst>
      <p:ext uri="{BB962C8B-B14F-4D97-AF65-F5344CB8AC3E}">
        <p14:creationId xmlns:p14="http://schemas.microsoft.com/office/powerpoint/2010/main" val="70000090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Stats 4 Col">
    <p:bg>
      <p:bgPr>
        <a:solidFill>
          <a:schemeClr val="tx1"/>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D1FD56F-1ED8-4E00-843F-5FB83B060351}"/>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a:solidFill>
                  <a:srgbClr val="FFFFFF"/>
                </a:solidFill>
              </a:rPr>
              <a:pPr algn="r"/>
              <a:t>‹#›</a:t>
            </a:fld>
            <a:endParaRPr lang="en-US">
              <a:solidFill>
                <a:srgbClr val="FFFFFF"/>
              </a:solidFill>
            </a:endParaRPr>
          </a:p>
        </p:txBody>
      </p:sp>
      <p:sp>
        <p:nvSpPr>
          <p:cNvPr id="3" name="Title 2">
            <a:extLst>
              <a:ext uri="{FF2B5EF4-FFF2-40B4-BE49-F238E27FC236}">
                <a16:creationId xmlns:a16="http://schemas.microsoft.com/office/drawing/2014/main" id="{0D6F69C9-8273-4173-84C2-A2D6E3FA3C33}"/>
              </a:ext>
            </a:extLst>
          </p:cNvPr>
          <p:cNvSpPr>
            <a:spLocks noGrp="1"/>
          </p:cNvSpPr>
          <p:nvPr>
            <p:ph type="title" hasCustomPrompt="1"/>
          </p:nvPr>
        </p:nvSpPr>
        <p:spPr/>
        <p:txBody>
          <a:bodyPr/>
          <a:lstStyle>
            <a:lvl1pPr>
              <a:defRPr>
                <a:solidFill>
                  <a:schemeClr val="bg1"/>
                </a:solidFill>
              </a:defRPr>
            </a:lvl1pPr>
          </a:lstStyle>
          <a:p>
            <a:r>
              <a:rPr lang="en-US"/>
              <a:t>Section name  :  Page title</a:t>
            </a:r>
          </a:p>
        </p:txBody>
      </p:sp>
      <p:sp>
        <p:nvSpPr>
          <p:cNvPr id="25" name="Text Placeholder 5">
            <a:extLst>
              <a:ext uri="{FF2B5EF4-FFF2-40B4-BE49-F238E27FC236}">
                <a16:creationId xmlns:a16="http://schemas.microsoft.com/office/drawing/2014/main" id="{E7ECDE78-972D-4AC9-A625-6DE15DAB3243}"/>
              </a:ext>
            </a:extLst>
          </p:cNvPr>
          <p:cNvSpPr>
            <a:spLocks noGrp="1"/>
          </p:cNvSpPr>
          <p:nvPr>
            <p:ph type="body" sz="quarter" idx="10" hasCustomPrompt="1"/>
          </p:nvPr>
        </p:nvSpPr>
        <p:spPr>
          <a:xfrm>
            <a:off x="685800" y="1066800"/>
            <a:ext cx="9784080" cy="914400"/>
          </a:xfrm>
        </p:spPr>
        <p:txBody>
          <a:bodyPr/>
          <a:lstStyle>
            <a:lvl1pPr>
              <a:spcBef>
                <a:spcPts val="0"/>
              </a:spcBef>
              <a:defRPr lang="en-US" sz="3200" b="0"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12" name="Text Placeholder 4">
            <a:extLst>
              <a:ext uri="{FF2B5EF4-FFF2-40B4-BE49-F238E27FC236}">
                <a16:creationId xmlns:a16="http://schemas.microsoft.com/office/drawing/2014/main" id="{D587390A-A626-49E8-88E5-84F6E8B5A05A}"/>
              </a:ext>
            </a:extLst>
          </p:cNvPr>
          <p:cNvSpPr>
            <a:spLocks noGrp="1"/>
          </p:cNvSpPr>
          <p:nvPr>
            <p:ph type="body" sz="quarter" idx="25" hasCustomPrompt="1"/>
          </p:nvPr>
        </p:nvSpPr>
        <p:spPr>
          <a:xfrm>
            <a:off x="697584" y="2512667"/>
            <a:ext cx="22860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5" name="Text Placeholder 4">
            <a:extLst>
              <a:ext uri="{FF2B5EF4-FFF2-40B4-BE49-F238E27FC236}">
                <a16:creationId xmlns:a16="http://schemas.microsoft.com/office/drawing/2014/main" id="{EBC28874-E17D-48B3-B3C5-5AF249E5E0D0}"/>
              </a:ext>
            </a:extLst>
          </p:cNvPr>
          <p:cNvSpPr>
            <a:spLocks noGrp="1"/>
          </p:cNvSpPr>
          <p:nvPr>
            <p:ph type="body" sz="quarter" idx="23"/>
          </p:nvPr>
        </p:nvSpPr>
        <p:spPr>
          <a:xfrm>
            <a:off x="697584" y="3482227"/>
            <a:ext cx="22860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00000"/>
              </a:lnSpc>
              <a:spcBef>
                <a:spcPts val="0"/>
              </a:spcBef>
              <a:spcAft>
                <a:spcPts val="800"/>
              </a:spcAft>
              <a:buNone/>
              <a:defRPr sz="15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A0550D35-F9B4-48D5-9455-D45DB2338CE2}"/>
              </a:ext>
            </a:extLst>
          </p:cNvPr>
          <p:cNvSpPr>
            <a:spLocks noGrp="1"/>
          </p:cNvSpPr>
          <p:nvPr>
            <p:ph type="body" sz="quarter" idx="26" hasCustomPrompt="1"/>
          </p:nvPr>
        </p:nvSpPr>
        <p:spPr>
          <a:xfrm>
            <a:off x="3532220" y="2512667"/>
            <a:ext cx="22860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4">
            <a:extLst>
              <a:ext uri="{FF2B5EF4-FFF2-40B4-BE49-F238E27FC236}">
                <a16:creationId xmlns:a16="http://schemas.microsoft.com/office/drawing/2014/main" id="{4A2455FC-153E-448A-B2C8-2AC622CFF5DC}"/>
              </a:ext>
            </a:extLst>
          </p:cNvPr>
          <p:cNvSpPr>
            <a:spLocks noGrp="1"/>
          </p:cNvSpPr>
          <p:nvPr>
            <p:ph type="body" sz="quarter" idx="24"/>
          </p:nvPr>
        </p:nvSpPr>
        <p:spPr>
          <a:xfrm>
            <a:off x="3532219" y="3482227"/>
            <a:ext cx="22860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00000"/>
              </a:lnSpc>
              <a:spcBef>
                <a:spcPts val="0"/>
              </a:spcBef>
              <a:spcAft>
                <a:spcPts val="800"/>
              </a:spcAft>
              <a:buNone/>
              <a:defRPr sz="15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4">
            <a:extLst>
              <a:ext uri="{FF2B5EF4-FFF2-40B4-BE49-F238E27FC236}">
                <a16:creationId xmlns:a16="http://schemas.microsoft.com/office/drawing/2014/main" id="{F2ED8AAE-3D2D-4C32-86D1-2D53594B5EC6}"/>
              </a:ext>
            </a:extLst>
          </p:cNvPr>
          <p:cNvSpPr>
            <a:spLocks noGrp="1"/>
          </p:cNvSpPr>
          <p:nvPr>
            <p:ph type="body" sz="quarter" idx="28" hasCustomPrompt="1"/>
          </p:nvPr>
        </p:nvSpPr>
        <p:spPr>
          <a:xfrm>
            <a:off x="6366855" y="2512667"/>
            <a:ext cx="22860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5" name="Text Placeholder 4">
            <a:extLst>
              <a:ext uri="{FF2B5EF4-FFF2-40B4-BE49-F238E27FC236}">
                <a16:creationId xmlns:a16="http://schemas.microsoft.com/office/drawing/2014/main" id="{2DC41950-4841-4A31-8D10-ECC85F9C31A1}"/>
              </a:ext>
            </a:extLst>
          </p:cNvPr>
          <p:cNvSpPr>
            <a:spLocks noGrp="1"/>
          </p:cNvSpPr>
          <p:nvPr>
            <p:ph type="body" sz="quarter" idx="27"/>
          </p:nvPr>
        </p:nvSpPr>
        <p:spPr>
          <a:xfrm>
            <a:off x="6366854" y="3482227"/>
            <a:ext cx="22860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00000"/>
              </a:lnSpc>
              <a:spcBef>
                <a:spcPts val="0"/>
              </a:spcBef>
              <a:spcAft>
                <a:spcPts val="800"/>
              </a:spcAft>
              <a:buNone/>
              <a:defRPr sz="15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A35C387E-8C3B-4629-954C-DCC8D77ED4C3}"/>
              </a:ext>
            </a:extLst>
          </p:cNvPr>
          <p:cNvSpPr>
            <a:spLocks noGrp="1"/>
          </p:cNvSpPr>
          <p:nvPr>
            <p:ph type="body" sz="quarter" idx="30" hasCustomPrompt="1"/>
          </p:nvPr>
        </p:nvSpPr>
        <p:spPr>
          <a:xfrm>
            <a:off x="9201490" y="2512667"/>
            <a:ext cx="22860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7" name="Text Placeholder 4">
            <a:extLst>
              <a:ext uri="{FF2B5EF4-FFF2-40B4-BE49-F238E27FC236}">
                <a16:creationId xmlns:a16="http://schemas.microsoft.com/office/drawing/2014/main" id="{40A3E5DC-73FA-4A4B-A582-E3A805CA2F52}"/>
              </a:ext>
            </a:extLst>
          </p:cNvPr>
          <p:cNvSpPr>
            <a:spLocks noGrp="1"/>
          </p:cNvSpPr>
          <p:nvPr>
            <p:ph type="body" sz="quarter" idx="29"/>
          </p:nvPr>
        </p:nvSpPr>
        <p:spPr>
          <a:xfrm>
            <a:off x="9201490" y="3482227"/>
            <a:ext cx="22860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00000"/>
              </a:lnSpc>
              <a:spcBef>
                <a:spcPts val="0"/>
              </a:spcBef>
              <a:spcAft>
                <a:spcPts val="800"/>
              </a:spcAft>
              <a:buNone/>
              <a:defRPr sz="15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a:t>
            </a:r>
            <a:r>
              <a:rPr lang="en-US" err="1"/>
              <a:t>levelz</a:t>
            </a:r>
            <a:endParaRPr lang="en-US"/>
          </a:p>
          <a:p>
            <a:pPr lvl="2"/>
            <a:r>
              <a:rPr lang="en-US"/>
              <a:t>Third level</a:t>
            </a:r>
          </a:p>
          <a:p>
            <a:pPr lvl="3"/>
            <a:r>
              <a:rPr lang="en-US"/>
              <a:t>Fourth level</a:t>
            </a:r>
          </a:p>
          <a:p>
            <a:pPr lvl="4"/>
            <a:r>
              <a:rPr lang="en-US"/>
              <a:t>Fifth level</a:t>
            </a:r>
          </a:p>
        </p:txBody>
      </p:sp>
      <p:grpSp>
        <p:nvGrpSpPr>
          <p:cNvPr id="22" name="Group 21">
            <a:extLst>
              <a:ext uri="{FF2B5EF4-FFF2-40B4-BE49-F238E27FC236}">
                <a16:creationId xmlns:a16="http://schemas.microsoft.com/office/drawing/2014/main" id="{31E3C67D-7A42-4572-9C52-D18074D33A5D}"/>
              </a:ext>
            </a:extLst>
          </p:cNvPr>
          <p:cNvGrpSpPr/>
          <p:nvPr userDrawn="1"/>
        </p:nvGrpSpPr>
        <p:grpSpPr>
          <a:xfrm>
            <a:off x="0" y="0"/>
            <a:ext cx="12192000" cy="540902"/>
            <a:chOff x="0" y="0"/>
            <a:chExt cx="12192000" cy="540902"/>
          </a:xfrm>
        </p:grpSpPr>
        <p:cxnSp>
          <p:nvCxnSpPr>
            <p:cNvPr id="23" name="Straight Connector 22">
              <a:extLst>
                <a:ext uri="{FF2B5EF4-FFF2-40B4-BE49-F238E27FC236}">
                  <a16:creationId xmlns:a16="http://schemas.microsoft.com/office/drawing/2014/main" id="{043C3E3C-F190-4BE6-B670-5520E83A112F}"/>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C7A268C-F469-40BF-96F4-D741A5D748C4}"/>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0" name="Picture 19">
            <a:extLst>
              <a:ext uri="{FF2B5EF4-FFF2-40B4-BE49-F238E27FC236}">
                <a16:creationId xmlns:a16="http://schemas.microsoft.com/office/drawing/2014/main" id="{738FF7B0-82AF-C544-83E2-B20E492294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520" y="18854"/>
            <a:ext cx="1473489" cy="476279"/>
          </a:xfrm>
          <a:prstGeom prst="rect">
            <a:avLst/>
          </a:prstGeom>
        </p:spPr>
      </p:pic>
    </p:spTree>
    <p:extLst>
      <p:ext uri="{BB962C8B-B14F-4D97-AF65-F5344CB8AC3E}">
        <p14:creationId xmlns:p14="http://schemas.microsoft.com/office/powerpoint/2010/main" val="134594956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Stats Quad">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a:solidFill>
                  <a:srgbClr val="FFFFFF"/>
                </a:solidFill>
              </a:rPr>
              <a:pPr algn="r"/>
              <a:t>‹#›</a:t>
            </a:fld>
            <a:endParaRPr lang="en-US">
              <a:solidFill>
                <a:srgbClr val="FFFFFF"/>
              </a:solidFill>
            </a:endParaRPr>
          </a:p>
        </p:txBody>
      </p:sp>
      <p:sp>
        <p:nvSpPr>
          <p:cNvPr id="2" name="Title 1">
            <a:extLst>
              <a:ext uri="{FF2B5EF4-FFF2-40B4-BE49-F238E27FC236}">
                <a16:creationId xmlns:a16="http://schemas.microsoft.com/office/drawing/2014/main" id="{2ADD7721-9050-40FA-ADD4-EFD4A82329C4}"/>
              </a:ext>
            </a:extLst>
          </p:cNvPr>
          <p:cNvSpPr>
            <a:spLocks noGrp="1"/>
          </p:cNvSpPr>
          <p:nvPr>
            <p:ph type="title" hasCustomPrompt="1"/>
          </p:nvPr>
        </p:nvSpPr>
        <p:spPr/>
        <p:txBody>
          <a:bodyPr/>
          <a:lstStyle>
            <a:lvl1pPr>
              <a:defRPr>
                <a:solidFill>
                  <a:schemeClr val="bg1"/>
                </a:solidFill>
              </a:defRPr>
            </a:lvl1pPr>
          </a:lstStyle>
          <a:p>
            <a:r>
              <a:rPr lang="en-US"/>
              <a:t>Section name  :  Page title</a:t>
            </a:r>
          </a:p>
        </p:txBody>
      </p:sp>
      <p:sp>
        <p:nvSpPr>
          <p:cNvPr id="11" name="Text Placeholder 4">
            <a:extLst>
              <a:ext uri="{FF2B5EF4-FFF2-40B4-BE49-F238E27FC236}">
                <a16:creationId xmlns:a16="http://schemas.microsoft.com/office/drawing/2014/main" id="{99B65228-2F85-4839-B977-43EB5901BBC8}"/>
              </a:ext>
            </a:extLst>
          </p:cNvPr>
          <p:cNvSpPr>
            <a:spLocks noGrp="1"/>
          </p:cNvSpPr>
          <p:nvPr>
            <p:ph type="body" sz="quarter" idx="25" hasCustomPrompt="1"/>
          </p:nvPr>
        </p:nvSpPr>
        <p:spPr>
          <a:xfrm>
            <a:off x="2365563" y="1451804"/>
            <a:ext cx="3363383" cy="958496"/>
          </a:xfrm>
        </p:spPr>
        <p:txBody>
          <a:bodyPr anchor="t"/>
          <a:lstStyle>
            <a:lvl1pPr marL="0" indent="0">
              <a:buNone/>
              <a:defRPr sz="60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0" name="Text Placeholder 4">
            <a:extLst>
              <a:ext uri="{FF2B5EF4-FFF2-40B4-BE49-F238E27FC236}">
                <a16:creationId xmlns:a16="http://schemas.microsoft.com/office/drawing/2014/main" id="{EA0F1821-53E2-4260-AD17-AEC5B0AA2D1A}"/>
              </a:ext>
            </a:extLst>
          </p:cNvPr>
          <p:cNvSpPr>
            <a:spLocks noGrp="1"/>
          </p:cNvSpPr>
          <p:nvPr>
            <p:ph type="body" sz="quarter" idx="24"/>
          </p:nvPr>
        </p:nvSpPr>
        <p:spPr>
          <a:xfrm>
            <a:off x="2365563" y="2420329"/>
            <a:ext cx="3363383" cy="856264"/>
          </a:xfrm>
        </p:spPr>
        <p:txBody>
          <a:bodyPr/>
          <a:lstStyle>
            <a:lvl1pPr marL="0" indent="0">
              <a:lnSpc>
                <a:spcPct val="90000"/>
              </a:lnSpc>
              <a:spcAft>
                <a:spcPts val="1200"/>
              </a:spcAft>
              <a:buNone/>
              <a:defRPr lang="en-US" sz="2600" b="1" kern="1200" dirty="0">
                <a:solidFill>
                  <a:schemeClr val="bg1"/>
                </a:solidFill>
                <a:latin typeface="+mj-lt"/>
                <a:ea typeface="Roboto Light" panose="02000000000000000000" pitchFamily="2" charset="0"/>
                <a:cs typeface="Roboto Light" panose="02000000000000000000" pitchFamily="2" charset="0"/>
              </a:defRPr>
            </a:lvl1pPr>
            <a:lvl2pPr marL="0" indent="0">
              <a:lnSpc>
                <a:spcPct val="110000"/>
              </a:lnSpc>
              <a:buNone/>
              <a:defRPr lang="en-US" sz="1600" b="0" i="0" kern="1200" dirty="0">
                <a:solidFill>
                  <a:schemeClr val="bg1"/>
                </a:solidFill>
                <a:latin typeface="Roboto" pitchFamily="2" charset="0"/>
                <a:ea typeface="Roboto" pitchFamily="2" charset="0"/>
                <a:cs typeface="Roboto" pitchFamily="2" charset="0"/>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lvl="0" indent="0" algn="l" defTabSz="914400" rtl="0" eaLnBrk="1" latinLnBrk="0" hangingPunct="1">
              <a:lnSpc>
                <a:spcPct val="90000"/>
              </a:lnSpc>
              <a:spcBef>
                <a:spcPts val="1200"/>
              </a:spcBef>
              <a:spcAft>
                <a:spcPts val="0"/>
              </a:spcAft>
              <a:buFont typeface="Arial" panose="020B0604020202020204" pitchFamily="34" charset="0"/>
              <a:buNone/>
            </a:pPr>
            <a:r>
              <a:rPr lang="en-US"/>
              <a:t>Click to edit Master text styles</a:t>
            </a:r>
          </a:p>
          <a:p>
            <a:pPr marL="0" lvl="1" indent="0" algn="l" defTabSz="914400" rtl="0" eaLnBrk="1" latinLnBrk="0" hangingPunct="1">
              <a:lnSpc>
                <a:spcPct val="110000"/>
              </a:lnSpc>
              <a:spcBef>
                <a:spcPts val="0"/>
              </a:spcBef>
              <a:spcAft>
                <a:spcPts val="600"/>
              </a:spcAft>
              <a:buSzPct val="100000"/>
              <a:buFont typeface="Arial" panose="020B0604020202020204" pitchFamily="34" charset="0"/>
              <a:buNone/>
            </a:pPr>
            <a:r>
              <a:rPr lang="en-US"/>
              <a:t>Second level</a:t>
            </a:r>
          </a:p>
          <a:p>
            <a:pPr lvl="2"/>
            <a:r>
              <a:rPr lang="en-US"/>
              <a:t>Third level</a:t>
            </a:r>
          </a:p>
          <a:p>
            <a:pPr lvl="3"/>
            <a:r>
              <a:rPr lang="en-US"/>
              <a:t>Fourth level</a:t>
            </a:r>
          </a:p>
          <a:p>
            <a:pPr lvl="4"/>
            <a:r>
              <a:rPr lang="en-US"/>
              <a:t>Fifth level</a:t>
            </a:r>
          </a:p>
        </p:txBody>
      </p:sp>
      <p:sp>
        <p:nvSpPr>
          <p:cNvPr id="14" name="Text Placeholder 4">
            <a:extLst>
              <a:ext uri="{FF2B5EF4-FFF2-40B4-BE49-F238E27FC236}">
                <a16:creationId xmlns:a16="http://schemas.microsoft.com/office/drawing/2014/main" id="{B863EF80-5A5D-4CAC-9CD6-FF24E3013436}"/>
              </a:ext>
            </a:extLst>
          </p:cNvPr>
          <p:cNvSpPr>
            <a:spLocks noGrp="1"/>
          </p:cNvSpPr>
          <p:nvPr>
            <p:ph type="body" sz="quarter" idx="27" hasCustomPrompt="1"/>
          </p:nvPr>
        </p:nvSpPr>
        <p:spPr>
          <a:xfrm>
            <a:off x="8153400" y="1451804"/>
            <a:ext cx="3363383" cy="958496"/>
          </a:xfrm>
        </p:spPr>
        <p:txBody>
          <a:bodyPr anchor="t"/>
          <a:lstStyle>
            <a:lvl1pPr marL="0" indent="0">
              <a:buNone/>
              <a:defRPr sz="60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3" name="Text Placeholder 4">
            <a:extLst>
              <a:ext uri="{FF2B5EF4-FFF2-40B4-BE49-F238E27FC236}">
                <a16:creationId xmlns:a16="http://schemas.microsoft.com/office/drawing/2014/main" id="{99562C24-2679-4630-B4A5-628F39EBA955}"/>
              </a:ext>
            </a:extLst>
          </p:cNvPr>
          <p:cNvSpPr>
            <a:spLocks noGrp="1"/>
          </p:cNvSpPr>
          <p:nvPr>
            <p:ph type="body" sz="quarter" idx="26"/>
          </p:nvPr>
        </p:nvSpPr>
        <p:spPr>
          <a:xfrm>
            <a:off x="8153400" y="2420329"/>
            <a:ext cx="3363383" cy="856264"/>
          </a:xfrm>
        </p:spPr>
        <p:txBody>
          <a:bodyPr/>
          <a:lstStyle>
            <a:lvl1pPr marL="0" indent="0">
              <a:lnSpc>
                <a:spcPct val="90000"/>
              </a:lnSpc>
              <a:spcAft>
                <a:spcPts val="0"/>
              </a:spcAft>
              <a:buNone/>
              <a:defRPr sz="2600" b="1">
                <a:solidFill>
                  <a:schemeClr val="bg1"/>
                </a:solidFill>
              </a:defRPr>
            </a:lvl1pPr>
            <a:lvl2pPr marL="0" indent="0">
              <a:lnSpc>
                <a:spcPct val="110000"/>
              </a:lnSpc>
              <a:spcBef>
                <a:spcPts val="0"/>
              </a:spcBef>
              <a:buNone/>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4">
            <a:extLst>
              <a:ext uri="{FF2B5EF4-FFF2-40B4-BE49-F238E27FC236}">
                <a16:creationId xmlns:a16="http://schemas.microsoft.com/office/drawing/2014/main" id="{828BD3EE-F9CA-4E0E-A363-0B25B8D606A5}"/>
              </a:ext>
            </a:extLst>
          </p:cNvPr>
          <p:cNvSpPr>
            <a:spLocks noGrp="1"/>
          </p:cNvSpPr>
          <p:nvPr>
            <p:ph type="body" sz="quarter" idx="29" hasCustomPrompt="1"/>
          </p:nvPr>
        </p:nvSpPr>
        <p:spPr>
          <a:xfrm>
            <a:off x="2365563" y="4518084"/>
            <a:ext cx="3363383" cy="958496"/>
          </a:xfrm>
        </p:spPr>
        <p:txBody>
          <a:bodyPr anchor="t"/>
          <a:lstStyle>
            <a:lvl1pPr marL="0" indent="0">
              <a:buNone/>
              <a:defRPr sz="60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5" name="Text Placeholder 4">
            <a:extLst>
              <a:ext uri="{FF2B5EF4-FFF2-40B4-BE49-F238E27FC236}">
                <a16:creationId xmlns:a16="http://schemas.microsoft.com/office/drawing/2014/main" id="{27277B7C-D792-46BD-8505-2DF56D82C8A4}"/>
              </a:ext>
            </a:extLst>
          </p:cNvPr>
          <p:cNvSpPr>
            <a:spLocks noGrp="1"/>
          </p:cNvSpPr>
          <p:nvPr>
            <p:ph type="body" sz="quarter" idx="28"/>
          </p:nvPr>
        </p:nvSpPr>
        <p:spPr>
          <a:xfrm>
            <a:off x="2365563" y="5453951"/>
            <a:ext cx="3363383" cy="856264"/>
          </a:xfrm>
        </p:spPr>
        <p:txBody>
          <a:bodyPr/>
          <a:lstStyle>
            <a:lvl1pPr marL="0" indent="0">
              <a:lnSpc>
                <a:spcPct val="90000"/>
              </a:lnSpc>
              <a:spcAft>
                <a:spcPts val="1200"/>
              </a:spcAft>
              <a:buNone/>
              <a:defRPr lang="en-US" sz="2600" b="1" kern="1200" dirty="0">
                <a:solidFill>
                  <a:schemeClr val="bg1"/>
                </a:solidFill>
                <a:latin typeface="+mj-lt"/>
                <a:ea typeface="Roboto Light" panose="02000000000000000000" pitchFamily="2" charset="0"/>
                <a:cs typeface="Roboto Light" panose="02000000000000000000" pitchFamily="2" charset="0"/>
              </a:defRPr>
            </a:lvl1pPr>
            <a:lvl2pPr marL="0" indent="0">
              <a:lnSpc>
                <a:spcPct val="110000"/>
              </a:lnSpc>
              <a:buNone/>
              <a:defRPr lang="en-US" sz="1600" b="0" i="0" kern="1200" dirty="0">
                <a:solidFill>
                  <a:schemeClr val="bg1"/>
                </a:solidFill>
                <a:latin typeface="Roboto" pitchFamily="2" charset="0"/>
                <a:ea typeface="Roboto" pitchFamily="2" charset="0"/>
                <a:cs typeface="Roboto" pitchFamily="2" charset="0"/>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lvl="0" indent="0" algn="l" defTabSz="914400" rtl="0" eaLnBrk="1" latinLnBrk="0" hangingPunct="1">
              <a:lnSpc>
                <a:spcPct val="90000"/>
              </a:lnSpc>
              <a:spcBef>
                <a:spcPts val="1200"/>
              </a:spcBef>
              <a:spcAft>
                <a:spcPts val="0"/>
              </a:spcAft>
              <a:buFont typeface="Arial" panose="020B0604020202020204" pitchFamily="34" charset="0"/>
              <a:buNone/>
            </a:pPr>
            <a:r>
              <a:rPr lang="en-US"/>
              <a:t>Click to edit Master text styles</a:t>
            </a:r>
          </a:p>
          <a:p>
            <a:pPr marL="0" lvl="1" indent="0" algn="l" defTabSz="914400" rtl="0" eaLnBrk="1" latinLnBrk="0" hangingPunct="1">
              <a:lnSpc>
                <a:spcPct val="110000"/>
              </a:lnSpc>
              <a:spcBef>
                <a:spcPts val="0"/>
              </a:spcBef>
              <a:spcAft>
                <a:spcPts val="600"/>
              </a:spcAft>
              <a:buSzPct val="100000"/>
              <a:buFont typeface="Arial" panose="020B0604020202020204" pitchFamily="34" charset="0"/>
              <a:buNone/>
            </a:pPr>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0FFB32A6-0BE7-4725-A990-F76E9A6D7910}"/>
              </a:ext>
            </a:extLst>
          </p:cNvPr>
          <p:cNvSpPr>
            <a:spLocks noGrp="1"/>
          </p:cNvSpPr>
          <p:nvPr>
            <p:ph type="body" sz="quarter" idx="31" hasCustomPrompt="1"/>
          </p:nvPr>
        </p:nvSpPr>
        <p:spPr>
          <a:xfrm>
            <a:off x="8153400" y="4518084"/>
            <a:ext cx="3363383" cy="958496"/>
          </a:xfrm>
        </p:spPr>
        <p:txBody>
          <a:bodyPr anchor="t"/>
          <a:lstStyle>
            <a:lvl1pPr marL="0" indent="0">
              <a:buNone/>
              <a:defRPr sz="60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7" name="Text Placeholder 4">
            <a:extLst>
              <a:ext uri="{FF2B5EF4-FFF2-40B4-BE49-F238E27FC236}">
                <a16:creationId xmlns:a16="http://schemas.microsoft.com/office/drawing/2014/main" id="{27624497-A0A5-49CC-9E42-172CC08D8AD8}"/>
              </a:ext>
            </a:extLst>
          </p:cNvPr>
          <p:cNvSpPr>
            <a:spLocks noGrp="1"/>
          </p:cNvSpPr>
          <p:nvPr>
            <p:ph type="body" sz="quarter" idx="30"/>
          </p:nvPr>
        </p:nvSpPr>
        <p:spPr>
          <a:xfrm>
            <a:off x="8153400" y="5453951"/>
            <a:ext cx="3363383" cy="856264"/>
          </a:xfrm>
        </p:spPr>
        <p:txBody>
          <a:bodyPr/>
          <a:lstStyle>
            <a:lvl1pPr marL="0" indent="0">
              <a:lnSpc>
                <a:spcPct val="90000"/>
              </a:lnSpc>
              <a:spcAft>
                <a:spcPts val="1200"/>
              </a:spcAft>
              <a:buNone/>
              <a:defRPr lang="en-US" sz="2600" b="1" kern="1200" dirty="0">
                <a:solidFill>
                  <a:schemeClr val="bg1"/>
                </a:solidFill>
                <a:latin typeface="+mj-lt"/>
                <a:ea typeface="Roboto Light" panose="02000000000000000000" pitchFamily="2" charset="0"/>
                <a:cs typeface="Roboto Light" panose="02000000000000000000" pitchFamily="2" charset="0"/>
              </a:defRPr>
            </a:lvl1pPr>
            <a:lvl2pPr marL="0" indent="0">
              <a:lnSpc>
                <a:spcPct val="110000"/>
              </a:lnSpc>
              <a:buNone/>
              <a:defRPr lang="en-US" sz="1600" b="0" i="0" kern="1200" dirty="0">
                <a:solidFill>
                  <a:schemeClr val="bg1"/>
                </a:solidFill>
                <a:latin typeface="Roboto" pitchFamily="2" charset="0"/>
                <a:ea typeface="Roboto" pitchFamily="2" charset="0"/>
                <a:cs typeface="Roboto" pitchFamily="2" charset="0"/>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lvl="0" indent="0" algn="l" defTabSz="914400" rtl="0" eaLnBrk="1" latinLnBrk="0" hangingPunct="1">
              <a:lnSpc>
                <a:spcPct val="90000"/>
              </a:lnSpc>
              <a:spcBef>
                <a:spcPts val="1200"/>
              </a:spcBef>
              <a:spcAft>
                <a:spcPts val="0"/>
              </a:spcAft>
              <a:buFont typeface="Arial" panose="020B0604020202020204" pitchFamily="34" charset="0"/>
              <a:buNone/>
            </a:pPr>
            <a:r>
              <a:rPr lang="en-US"/>
              <a:t>Click to edit Master text styles</a:t>
            </a:r>
          </a:p>
          <a:p>
            <a:pPr marL="0" lvl="1" indent="0" algn="l" defTabSz="914400" rtl="0" eaLnBrk="1" latinLnBrk="0" hangingPunct="1">
              <a:lnSpc>
                <a:spcPct val="110000"/>
              </a:lnSpc>
              <a:spcBef>
                <a:spcPts val="0"/>
              </a:spcBef>
              <a:spcAft>
                <a:spcPts val="600"/>
              </a:spcAft>
              <a:buSzPct val="100000"/>
              <a:buFont typeface="Arial" panose="020B0604020202020204" pitchFamily="34" charset="0"/>
              <a:buNone/>
            </a:pPr>
            <a:r>
              <a:rPr lang="en-US"/>
              <a:t>Second level</a:t>
            </a:r>
          </a:p>
          <a:p>
            <a:pPr lvl="2"/>
            <a:r>
              <a:rPr lang="en-US"/>
              <a:t>Third level</a:t>
            </a:r>
          </a:p>
          <a:p>
            <a:pPr lvl="3"/>
            <a:r>
              <a:rPr lang="en-US"/>
              <a:t>Fourth level</a:t>
            </a:r>
          </a:p>
          <a:p>
            <a:pPr lvl="4"/>
            <a:r>
              <a:rPr lang="en-US"/>
              <a:t>Fifth level</a:t>
            </a:r>
          </a:p>
        </p:txBody>
      </p:sp>
      <p:grpSp>
        <p:nvGrpSpPr>
          <p:cNvPr id="21" name="Group 20">
            <a:extLst>
              <a:ext uri="{FF2B5EF4-FFF2-40B4-BE49-F238E27FC236}">
                <a16:creationId xmlns:a16="http://schemas.microsoft.com/office/drawing/2014/main" id="{48A5A2A6-F7C8-4711-8171-3DE033E959A6}"/>
              </a:ext>
            </a:extLst>
          </p:cNvPr>
          <p:cNvGrpSpPr/>
          <p:nvPr userDrawn="1"/>
        </p:nvGrpSpPr>
        <p:grpSpPr>
          <a:xfrm>
            <a:off x="0" y="0"/>
            <a:ext cx="12192000" cy="540902"/>
            <a:chOff x="0" y="0"/>
            <a:chExt cx="12192000" cy="540902"/>
          </a:xfrm>
        </p:grpSpPr>
        <p:cxnSp>
          <p:nvCxnSpPr>
            <p:cNvPr id="22" name="Straight Connector 21">
              <a:extLst>
                <a:ext uri="{FF2B5EF4-FFF2-40B4-BE49-F238E27FC236}">
                  <a16:creationId xmlns:a16="http://schemas.microsoft.com/office/drawing/2014/main" id="{46FECD29-ADDA-45D5-A1BB-191ACB5AF0E3}"/>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E8457C-F503-4DB6-B054-22AB1DF601AC}"/>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9" name="Picture 18">
            <a:extLst>
              <a:ext uri="{FF2B5EF4-FFF2-40B4-BE49-F238E27FC236}">
                <a16:creationId xmlns:a16="http://schemas.microsoft.com/office/drawing/2014/main" id="{C627ECEE-D3A6-014B-86FF-3996B629DA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520" y="18854"/>
            <a:ext cx="1473489" cy="476279"/>
          </a:xfrm>
          <a:prstGeom prst="rect">
            <a:avLst/>
          </a:prstGeom>
        </p:spPr>
      </p:pic>
    </p:spTree>
    <p:extLst>
      <p:ext uri="{BB962C8B-B14F-4D97-AF65-F5344CB8AC3E}">
        <p14:creationId xmlns:p14="http://schemas.microsoft.com/office/powerpoint/2010/main" val="34025538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Quotes 2 Blocks">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a:solidFill>
                  <a:srgbClr val="FFFFFF"/>
                </a:solidFill>
              </a:rPr>
              <a:pPr algn="r"/>
              <a:t>‹#›</a:t>
            </a:fld>
            <a:endParaRPr lang="en-US">
              <a:solidFill>
                <a:srgbClr val="FFFFFF"/>
              </a:solidFill>
            </a:endParaRPr>
          </a:p>
        </p:txBody>
      </p:sp>
      <p:sp>
        <p:nvSpPr>
          <p:cNvPr id="2" name="Title 1">
            <a:extLst>
              <a:ext uri="{FF2B5EF4-FFF2-40B4-BE49-F238E27FC236}">
                <a16:creationId xmlns:a16="http://schemas.microsoft.com/office/drawing/2014/main" id="{7453BFCC-3ACD-4ECB-8408-AEADC8C70479}"/>
              </a:ext>
            </a:extLst>
          </p:cNvPr>
          <p:cNvSpPr>
            <a:spLocks noGrp="1"/>
          </p:cNvSpPr>
          <p:nvPr>
            <p:ph type="title" hasCustomPrompt="1"/>
          </p:nvPr>
        </p:nvSpPr>
        <p:spPr/>
        <p:txBody>
          <a:bodyPr/>
          <a:lstStyle>
            <a:lvl1pPr>
              <a:defRPr>
                <a:solidFill>
                  <a:schemeClr val="bg1"/>
                </a:solidFill>
              </a:defRPr>
            </a:lvl1pPr>
          </a:lstStyle>
          <a:p>
            <a:r>
              <a:rPr lang="en-US"/>
              <a:t>Section name  :  Page title</a:t>
            </a:r>
          </a:p>
        </p:txBody>
      </p:sp>
      <p:sp>
        <p:nvSpPr>
          <p:cNvPr id="3" name="Text Placeholder 2">
            <a:extLst>
              <a:ext uri="{FF2B5EF4-FFF2-40B4-BE49-F238E27FC236}">
                <a16:creationId xmlns:a16="http://schemas.microsoft.com/office/drawing/2014/main" id="{F46C3BE1-6B3C-4AD6-8D0A-47714F941696}"/>
              </a:ext>
            </a:extLst>
          </p:cNvPr>
          <p:cNvSpPr>
            <a:spLocks noGrp="1"/>
          </p:cNvSpPr>
          <p:nvPr>
            <p:ph type="body" sz="quarter" idx="24" hasCustomPrompt="1"/>
          </p:nvPr>
        </p:nvSpPr>
        <p:spPr>
          <a:xfrm>
            <a:off x="1240971" y="2394858"/>
            <a:ext cx="4270248" cy="1915883"/>
          </a:xfrm>
        </p:spPr>
        <p:txBody>
          <a:bodyPr/>
          <a:lstStyle>
            <a:lvl1pPr marL="0" indent="0">
              <a:buNone/>
              <a:defRPr sz="1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Quote goes here</a:t>
            </a:r>
          </a:p>
        </p:txBody>
      </p:sp>
      <p:sp>
        <p:nvSpPr>
          <p:cNvPr id="23" name="Text Placeholder 2">
            <a:extLst>
              <a:ext uri="{FF2B5EF4-FFF2-40B4-BE49-F238E27FC236}">
                <a16:creationId xmlns:a16="http://schemas.microsoft.com/office/drawing/2014/main" id="{6C22908B-E6BA-4116-9E85-835F4D331CCF}"/>
              </a:ext>
            </a:extLst>
          </p:cNvPr>
          <p:cNvSpPr>
            <a:spLocks noGrp="1"/>
          </p:cNvSpPr>
          <p:nvPr>
            <p:ph type="body" sz="quarter" idx="26" hasCustomPrompt="1"/>
          </p:nvPr>
        </p:nvSpPr>
        <p:spPr>
          <a:xfrm>
            <a:off x="1240971" y="4710411"/>
            <a:ext cx="4270248" cy="451598"/>
          </a:xfrm>
        </p:spPr>
        <p:txBody>
          <a:bodyPr/>
          <a:lstStyle>
            <a:lvl1pPr marL="0" indent="0">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Name or descriptor</a:t>
            </a:r>
          </a:p>
        </p:txBody>
      </p:sp>
      <p:sp>
        <p:nvSpPr>
          <p:cNvPr id="22" name="Text Placeholder 2">
            <a:extLst>
              <a:ext uri="{FF2B5EF4-FFF2-40B4-BE49-F238E27FC236}">
                <a16:creationId xmlns:a16="http://schemas.microsoft.com/office/drawing/2014/main" id="{2FC87361-52BB-4BB9-A9EC-67BBE39E1070}"/>
              </a:ext>
            </a:extLst>
          </p:cNvPr>
          <p:cNvSpPr>
            <a:spLocks noGrp="1"/>
          </p:cNvSpPr>
          <p:nvPr>
            <p:ph type="body" sz="quarter" idx="25" hasCustomPrompt="1"/>
          </p:nvPr>
        </p:nvSpPr>
        <p:spPr>
          <a:xfrm>
            <a:off x="6725795" y="2394858"/>
            <a:ext cx="4270248" cy="1915883"/>
          </a:xfrm>
        </p:spPr>
        <p:txBody>
          <a:bodyPr/>
          <a:lstStyle>
            <a:lvl1pPr marL="0" indent="0">
              <a:buNone/>
              <a:defRPr sz="1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Quote goes here</a:t>
            </a:r>
          </a:p>
        </p:txBody>
      </p:sp>
      <p:sp>
        <p:nvSpPr>
          <p:cNvPr id="24" name="Text Placeholder 2">
            <a:extLst>
              <a:ext uri="{FF2B5EF4-FFF2-40B4-BE49-F238E27FC236}">
                <a16:creationId xmlns:a16="http://schemas.microsoft.com/office/drawing/2014/main" id="{13BE8C03-533E-46DE-948F-F42543CBDC1E}"/>
              </a:ext>
            </a:extLst>
          </p:cNvPr>
          <p:cNvSpPr>
            <a:spLocks noGrp="1"/>
          </p:cNvSpPr>
          <p:nvPr>
            <p:ph type="body" sz="quarter" idx="27" hasCustomPrompt="1"/>
          </p:nvPr>
        </p:nvSpPr>
        <p:spPr>
          <a:xfrm>
            <a:off x="6725795" y="4710411"/>
            <a:ext cx="4270248" cy="451598"/>
          </a:xfrm>
        </p:spPr>
        <p:txBody>
          <a:bodyPr/>
          <a:lstStyle>
            <a:lvl1pPr marL="0" indent="0">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Name or descriptor</a:t>
            </a:r>
          </a:p>
        </p:txBody>
      </p:sp>
      <p:grpSp>
        <p:nvGrpSpPr>
          <p:cNvPr id="25" name="Group 24">
            <a:extLst>
              <a:ext uri="{FF2B5EF4-FFF2-40B4-BE49-F238E27FC236}">
                <a16:creationId xmlns:a16="http://schemas.microsoft.com/office/drawing/2014/main" id="{44968F5E-1F9F-4F94-84B8-94A76F63955D}"/>
              </a:ext>
            </a:extLst>
          </p:cNvPr>
          <p:cNvGrpSpPr/>
          <p:nvPr userDrawn="1"/>
        </p:nvGrpSpPr>
        <p:grpSpPr>
          <a:xfrm>
            <a:off x="0" y="0"/>
            <a:ext cx="12192000" cy="540902"/>
            <a:chOff x="0" y="0"/>
            <a:chExt cx="12192000" cy="540902"/>
          </a:xfrm>
        </p:grpSpPr>
        <p:cxnSp>
          <p:nvCxnSpPr>
            <p:cNvPr id="26" name="Straight Connector 25">
              <a:extLst>
                <a:ext uri="{FF2B5EF4-FFF2-40B4-BE49-F238E27FC236}">
                  <a16:creationId xmlns:a16="http://schemas.microsoft.com/office/drawing/2014/main" id="{9184FEA1-B721-45ED-9DF0-C908A5729B58}"/>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B53A824-FD15-4F04-9561-E9DAC95E77D5}"/>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9FF7F26A-CFA1-C448-B5EB-98EB703A52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520" y="18854"/>
            <a:ext cx="1473489" cy="476279"/>
          </a:xfrm>
          <a:prstGeom prst="rect">
            <a:avLst/>
          </a:prstGeom>
        </p:spPr>
      </p:pic>
    </p:spTree>
    <p:extLst>
      <p:ext uri="{BB962C8B-B14F-4D97-AF65-F5344CB8AC3E}">
        <p14:creationId xmlns:p14="http://schemas.microsoft.com/office/powerpoint/2010/main" val="362608542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Leadership Quote">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a:solidFill>
                  <a:srgbClr val="FFFFFF"/>
                </a:solidFill>
              </a:rPr>
              <a:pPr algn="r"/>
              <a:t>‹#›</a:t>
            </a:fld>
            <a:endParaRPr lang="en-US">
              <a:solidFill>
                <a:srgbClr val="FFFFFF"/>
              </a:solidFill>
            </a:endParaRPr>
          </a:p>
        </p:txBody>
      </p:sp>
      <p:sp>
        <p:nvSpPr>
          <p:cNvPr id="2" name="Title 1">
            <a:extLst>
              <a:ext uri="{FF2B5EF4-FFF2-40B4-BE49-F238E27FC236}">
                <a16:creationId xmlns:a16="http://schemas.microsoft.com/office/drawing/2014/main" id="{1462C756-F283-478E-B836-5DA225E35E7B}"/>
              </a:ext>
            </a:extLst>
          </p:cNvPr>
          <p:cNvSpPr>
            <a:spLocks noGrp="1"/>
          </p:cNvSpPr>
          <p:nvPr>
            <p:ph type="title" hasCustomPrompt="1"/>
          </p:nvPr>
        </p:nvSpPr>
        <p:spPr/>
        <p:txBody>
          <a:bodyPr/>
          <a:lstStyle>
            <a:lvl1pPr>
              <a:defRPr>
                <a:solidFill>
                  <a:schemeClr val="bg1"/>
                </a:solidFill>
              </a:defRPr>
            </a:lvl1pPr>
          </a:lstStyle>
          <a:p>
            <a:r>
              <a:rPr lang="en-US"/>
              <a:t>Section name  :  Page title</a:t>
            </a:r>
          </a:p>
        </p:txBody>
      </p:sp>
      <p:sp>
        <p:nvSpPr>
          <p:cNvPr id="3" name="Text Placeholder 2">
            <a:extLst>
              <a:ext uri="{FF2B5EF4-FFF2-40B4-BE49-F238E27FC236}">
                <a16:creationId xmlns:a16="http://schemas.microsoft.com/office/drawing/2014/main" id="{F46C3BE1-6B3C-4AD6-8D0A-47714F941696}"/>
              </a:ext>
            </a:extLst>
          </p:cNvPr>
          <p:cNvSpPr>
            <a:spLocks noGrp="1"/>
          </p:cNvSpPr>
          <p:nvPr>
            <p:ph type="body" sz="quarter" idx="24" hasCustomPrompt="1"/>
          </p:nvPr>
        </p:nvSpPr>
        <p:spPr>
          <a:xfrm>
            <a:off x="2142309" y="2111835"/>
            <a:ext cx="7759337" cy="2898961"/>
          </a:xfrm>
        </p:spPr>
        <p:txBody>
          <a:bodyPr/>
          <a:lstStyle>
            <a:lvl1pPr marL="0" indent="0" algn="ctr">
              <a:buNone/>
              <a:defRPr sz="25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Quote goes here</a:t>
            </a:r>
          </a:p>
        </p:txBody>
      </p:sp>
      <p:sp>
        <p:nvSpPr>
          <p:cNvPr id="23" name="Text Placeholder 2">
            <a:extLst>
              <a:ext uri="{FF2B5EF4-FFF2-40B4-BE49-F238E27FC236}">
                <a16:creationId xmlns:a16="http://schemas.microsoft.com/office/drawing/2014/main" id="{6C22908B-E6BA-4116-9E85-835F4D331CCF}"/>
              </a:ext>
            </a:extLst>
          </p:cNvPr>
          <p:cNvSpPr>
            <a:spLocks noGrp="1"/>
          </p:cNvSpPr>
          <p:nvPr>
            <p:ph type="body" sz="quarter" idx="26" hasCustomPrompt="1"/>
          </p:nvPr>
        </p:nvSpPr>
        <p:spPr>
          <a:xfrm>
            <a:off x="5486402" y="5361374"/>
            <a:ext cx="3760965" cy="864498"/>
          </a:xfrm>
        </p:spPr>
        <p:txBody>
          <a:bodyPr/>
          <a:lstStyle>
            <a:lvl1pPr marL="0" indent="0">
              <a:buNone/>
              <a:defRPr sz="1800" b="0">
                <a:solidFill>
                  <a:schemeClr val="bg1"/>
                </a:solidFill>
              </a:defRPr>
            </a:lvl1pPr>
            <a:lvl2pPr marL="0" indent="0">
              <a:spcBef>
                <a:spcPts val="0"/>
              </a:spcBef>
              <a:spcAft>
                <a:spcPts val="0"/>
              </a:spcAft>
              <a:buNone/>
              <a:defRPr sz="1800">
                <a:solidFill>
                  <a:schemeClr val="bg1"/>
                </a:solidFill>
                <a:latin typeface="Roboto Light" pitchFamily="2" charset="0"/>
                <a:ea typeface="Roboto Light" pitchFamily="2"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err="1"/>
              <a:t>Firstname</a:t>
            </a:r>
            <a:r>
              <a:rPr lang="en-US"/>
              <a:t> </a:t>
            </a:r>
            <a:r>
              <a:rPr lang="en-US" err="1"/>
              <a:t>Lastname</a:t>
            </a:r>
            <a:endParaRPr lang="en-US"/>
          </a:p>
          <a:p>
            <a:pPr lvl="1"/>
            <a:r>
              <a:rPr lang="en-US"/>
              <a:t>Title</a:t>
            </a:r>
          </a:p>
        </p:txBody>
      </p:sp>
      <p:grpSp>
        <p:nvGrpSpPr>
          <p:cNvPr id="25" name="Group 24">
            <a:extLst>
              <a:ext uri="{FF2B5EF4-FFF2-40B4-BE49-F238E27FC236}">
                <a16:creationId xmlns:a16="http://schemas.microsoft.com/office/drawing/2014/main" id="{44968F5E-1F9F-4F94-84B8-94A76F63955D}"/>
              </a:ext>
            </a:extLst>
          </p:cNvPr>
          <p:cNvGrpSpPr/>
          <p:nvPr userDrawn="1"/>
        </p:nvGrpSpPr>
        <p:grpSpPr>
          <a:xfrm>
            <a:off x="0" y="0"/>
            <a:ext cx="12192000" cy="540902"/>
            <a:chOff x="0" y="0"/>
            <a:chExt cx="12192000" cy="540902"/>
          </a:xfrm>
        </p:grpSpPr>
        <p:cxnSp>
          <p:nvCxnSpPr>
            <p:cNvPr id="26" name="Straight Connector 25">
              <a:extLst>
                <a:ext uri="{FF2B5EF4-FFF2-40B4-BE49-F238E27FC236}">
                  <a16:creationId xmlns:a16="http://schemas.microsoft.com/office/drawing/2014/main" id="{9184FEA1-B721-45ED-9DF0-C908A5729B58}"/>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B53A824-FD15-4F04-9561-E9DAC95E77D5}"/>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 name="Picture Placeholder 25">
            <a:extLst>
              <a:ext uri="{FF2B5EF4-FFF2-40B4-BE49-F238E27FC236}">
                <a16:creationId xmlns:a16="http://schemas.microsoft.com/office/drawing/2014/main" id="{ADC458EF-3D51-46E7-AA8A-BBC0411DBE36}"/>
              </a:ext>
            </a:extLst>
          </p:cNvPr>
          <p:cNvSpPr>
            <a:spLocks noGrp="1"/>
          </p:cNvSpPr>
          <p:nvPr>
            <p:ph type="pic" sz="quarter" idx="25" hasCustomPrompt="1"/>
          </p:nvPr>
        </p:nvSpPr>
        <p:spPr>
          <a:xfrm>
            <a:off x="4561114" y="5353832"/>
            <a:ext cx="758952" cy="758952"/>
          </a:xfrm>
          <a:prstGeom prst="ellipse">
            <a:avLst/>
          </a:prstGeom>
        </p:spPr>
        <p:txBody>
          <a:bodyPr>
            <a:noAutofit/>
          </a:bodyPr>
          <a:lstStyle>
            <a:lvl1pPr marL="0" indent="0">
              <a:buNone/>
              <a:defRPr sz="1050">
                <a:solidFill>
                  <a:schemeClr val="bg1"/>
                </a:solidFill>
              </a:defRPr>
            </a:lvl1pPr>
          </a:lstStyle>
          <a:p>
            <a:r>
              <a:rPr lang="en-US"/>
              <a:t> </a:t>
            </a:r>
          </a:p>
        </p:txBody>
      </p:sp>
      <p:pic>
        <p:nvPicPr>
          <p:cNvPr id="11" name="Picture 10">
            <a:extLst>
              <a:ext uri="{FF2B5EF4-FFF2-40B4-BE49-F238E27FC236}">
                <a16:creationId xmlns:a16="http://schemas.microsoft.com/office/drawing/2014/main" id="{7370321C-61D7-2E45-89F6-4C9D43CC0C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520" y="18854"/>
            <a:ext cx="1473489" cy="476279"/>
          </a:xfrm>
          <a:prstGeom prst="rect">
            <a:avLst/>
          </a:prstGeom>
        </p:spPr>
      </p:pic>
    </p:spTree>
    <p:extLst>
      <p:ext uri="{BB962C8B-B14F-4D97-AF65-F5344CB8AC3E}">
        <p14:creationId xmlns:p14="http://schemas.microsoft.com/office/powerpoint/2010/main" val="123463242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Quote 1 Block">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a:solidFill>
                  <a:srgbClr val="FFFFFF"/>
                </a:solidFill>
              </a:rPr>
              <a:pPr algn="r"/>
              <a:t>‹#›</a:t>
            </a:fld>
            <a:endParaRPr lang="en-US">
              <a:solidFill>
                <a:srgbClr val="FFFFFF"/>
              </a:solidFill>
            </a:endParaRPr>
          </a:p>
        </p:txBody>
      </p:sp>
      <p:sp>
        <p:nvSpPr>
          <p:cNvPr id="2" name="Title 1">
            <a:extLst>
              <a:ext uri="{FF2B5EF4-FFF2-40B4-BE49-F238E27FC236}">
                <a16:creationId xmlns:a16="http://schemas.microsoft.com/office/drawing/2014/main" id="{08065CB3-A2DB-40DA-B466-CECD05F08198}"/>
              </a:ext>
            </a:extLst>
          </p:cNvPr>
          <p:cNvSpPr>
            <a:spLocks noGrp="1"/>
          </p:cNvSpPr>
          <p:nvPr>
            <p:ph type="title" hasCustomPrompt="1"/>
          </p:nvPr>
        </p:nvSpPr>
        <p:spPr/>
        <p:txBody>
          <a:bodyPr/>
          <a:lstStyle>
            <a:lvl1pPr>
              <a:defRPr>
                <a:solidFill>
                  <a:schemeClr val="bg1"/>
                </a:solidFill>
              </a:defRPr>
            </a:lvl1pPr>
          </a:lstStyle>
          <a:p>
            <a:r>
              <a:rPr lang="en-US"/>
              <a:t>Section name  :  Page title</a:t>
            </a:r>
          </a:p>
        </p:txBody>
      </p:sp>
      <p:sp>
        <p:nvSpPr>
          <p:cNvPr id="3" name="Text Placeholder 2">
            <a:extLst>
              <a:ext uri="{FF2B5EF4-FFF2-40B4-BE49-F238E27FC236}">
                <a16:creationId xmlns:a16="http://schemas.microsoft.com/office/drawing/2014/main" id="{F46C3BE1-6B3C-4AD6-8D0A-47714F941696}"/>
              </a:ext>
            </a:extLst>
          </p:cNvPr>
          <p:cNvSpPr>
            <a:spLocks noGrp="1"/>
          </p:cNvSpPr>
          <p:nvPr>
            <p:ph type="body" sz="quarter" idx="24" hasCustomPrompt="1"/>
          </p:nvPr>
        </p:nvSpPr>
        <p:spPr>
          <a:xfrm>
            <a:off x="2281645" y="2111828"/>
            <a:ext cx="7550331" cy="2898968"/>
          </a:xfrm>
        </p:spPr>
        <p:txBody>
          <a:bodyPr/>
          <a:lstStyle>
            <a:lvl1pPr marL="0" indent="0" algn="ctr">
              <a:buNone/>
              <a:defRPr sz="25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Quote goes here</a:t>
            </a:r>
          </a:p>
        </p:txBody>
      </p:sp>
      <p:sp>
        <p:nvSpPr>
          <p:cNvPr id="23" name="Text Placeholder 2">
            <a:extLst>
              <a:ext uri="{FF2B5EF4-FFF2-40B4-BE49-F238E27FC236}">
                <a16:creationId xmlns:a16="http://schemas.microsoft.com/office/drawing/2014/main" id="{6C22908B-E6BA-4116-9E85-835F4D331CCF}"/>
              </a:ext>
            </a:extLst>
          </p:cNvPr>
          <p:cNvSpPr>
            <a:spLocks noGrp="1"/>
          </p:cNvSpPr>
          <p:nvPr>
            <p:ph type="body" sz="quarter" idx="26" hasCustomPrompt="1"/>
          </p:nvPr>
        </p:nvSpPr>
        <p:spPr>
          <a:xfrm>
            <a:off x="1775460" y="5350491"/>
            <a:ext cx="8641080" cy="451598"/>
          </a:xfrm>
        </p:spPr>
        <p:txBody>
          <a:bodyPr/>
          <a:lstStyle>
            <a:lvl1pPr marL="0" indent="0" algn="ctr">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Name or descriptor</a:t>
            </a:r>
          </a:p>
        </p:txBody>
      </p:sp>
      <p:grpSp>
        <p:nvGrpSpPr>
          <p:cNvPr id="25" name="Group 24">
            <a:extLst>
              <a:ext uri="{FF2B5EF4-FFF2-40B4-BE49-F238E27FC236}">
                <a16:creationId xmlns:a16="http://schemas.microsoft.com/office/drawing/2014/main" id="{44968F5E-1F9F-4F94-84B8-94A76F63955D}"/>
              </a:ext>
            </a:extLst>
          </p:cNvPr>
          <p:cNvGrpSpPr/>
          <p:nvPr userDrawn="1"/>
        </p:nvGrpSpPr>
        <p:grpSpPr>
          <a:xfrm>
            <a:off x="0" y="0"/>
            <a:ext cx="12192000" cy="540902"/>
            <a:chOff x="0" y="0"/>
            <a:chExt cx="12192000" cy="540902"/>
          </a:xfrm>
        </p:grpSpPr>
        <p:cxnSp>
          <p:nvCxnSpPr>
            <p:cNvPr id="26" name="Straight Connector 25">
              <a:extLst>
                <a:ext uri="{FF2B5EF4-FFF2-40B4-BE49-F238E27FC236}">
                  <a16:creationId xmlns:a16="http://schemas.microsoft.com/office/drawing/2014/main" id="{9184FEA1-B721-45ED-9DF0-C908A5729B58}"/>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B53A824-FD15-4F04-9561-E9DAC95E77D5}"/>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0" name="Picture 9">
            <a:extLst>
              <a:ext uri="{FF2B5EF4-FFF2-40B4-BE49-F238E27FC236}">
                <a16:creationId xmlns:a16="http://schemas.microsoft.com/office/drawing/2014/main" id="{A56D78A1-5820-0D45-8084-2DC5876B46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520" y="18854"/>
            <a:ext cx="1473489" cy="476279"/>
          </a:xfrm>
          <a:prstGeom prst="rect">
            <a:avLst/>
          </a:prstGeom>
        </p:spPr>
      </p:pic>
    </p:spTree>
    <p:extLst>
      <p:ext uri="{BB962C8B-B14F-4D97-AF65-F5344CB8AC3E}">
        <p14:creationId xmlns:p14="http://schemas.microsoft.com/office/powerpoint/2010/main" val="358499716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Stats with Intro">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a:solidFill>
                  <a:srgbClr val="FFFFFF"/>
                </a:solidFill>
              </a:rPr>
              <a:pPr algn="r"/>
              <a:t>‹#›</a:t>
            </a:fld>
            <a:endParaRPr lang="en-US">
              <a:solidFill>
                <a:srgbClr val="FFFFFF"/>
              </a:solidFill>
            </a:endParaRPr>
          </a:p>
        </p:txBody>
      </p:sp>
      <p:sp>
        <p:nvSpPr>
          <p:cNvPr id="2" name="Title 1">
            <a:extLst>
              <a:ext uri="{FF2B5EF4-FFF2-40B4-BE49-F238E27FC236}">
                <a16:creationId xmlns:a16="http://schemas.microsoft.com/office/drawing/2014/main" id="{F2846CDC-F252-495A-9FB2-56441834B0DB}"/>
              </a:ext>
            </a:extLst>
          </p:cNvPr>
          <p:cNvSpPr>
            <a:spLocks noGrp="1"/>
          </p:cNvSpPr>
          <p:nvPr>
            <p:ph type="title" hasCustomPrompt="1"/>
          </p:nvPr>
        </p:nvSpPr>
        <p:spPr/>
        <p:txBody>
          <a:bodyPr/>
          <a:lstStyle>
            <a:lvl1pPr>
              <a:defRPr>
                <a:solidFill>
                  <a:schemeClr val="bg1"/>
                </a:solidFill>
              </a:defRPr>
            </a:lvl1pPr>
          </a:lstStyle>
          <a:p>
            <a:r>
              <a:rPr lang="en-US"/>
              <a:t>Section name  :  Page title</a:t>
            </a:r>
          </a:p>
        </p:txBody>
      </p:sp>
      <p:sp>
        <p:nvSpPr>
          <p:cNvPr id="15" name="Text Placeholder 5">
            <a:extLst>
              <a:ext uri="{FF2B5EF4-FFF2-40B4-BE49-F238E27FC236}">
                <a16:creationId xmlns:a16="http://schemas.microsoft.com/office/drawing/2014/main" id="{A501A11C-3D00-434A-ABD8-CC4C3F3EA0BE}"/>
              </a:ext>
            </a:extLst>
          </p:cNvPr>
          <p:cNvSpPr>
            <a:spLocks noGrp="1"/>
          </p:cNvSpPr>
          <p:nvPr>
            <p:ph type="body" sz="quarter" idx="11" hasCustomPrompt="1"/>
          </p:nvPr>
        </p:nvSpPr>
        <p:spPr>
          <a:xfrm>
            <a:off x="685800" y="1066800"/>
            <a:ext cx="9784080" cy="914400"/>
          </a:xfrm>
        </p:spPr>
        <p:txBody>
          <a:bodyPr/>
          <a:lstStyle>
            <a:lvl1pPr>
              <a:spcBef>
                <a:spcPts val="0"/>
              </a:spcBef>
              <a:defRPr lang="en-US" sz="3200" b="0"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14" name="Text Placeholder 3">
            <a:extLst>
              <a:ext uri="{FF2B5EF4-FFF2-40B4-BE49-F238E27FC236}">
                <a16:creationId xmlns:a16="http://schemas.microsoft.com/office/drawing/2014/main" id="{5AE828F8-48F0-4817-BF0A-FAE4D531D2E2}"/>
              </a:ext>
            </a:extLst>
          </p:cNvPr>
          <p:cNvSpPr>
            <a:spLocks noGrp="1"/>
          </p:cNvSpPr>
          <p:nvPr>
            <p:ph type="body" sz="quarter" idx="10"/>
          </p:nvPr>
        </p:nvSpPr>
        <p:spPr>
          <a:xfrm>
            <a:off x="685800" y="2106386"/>
            <a:ext cx="9753600" cy="3805238"/>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grpSp>
        <p:nvGrpSpPr>
          <p:cNvPr id="10" name="Group 9">
            <a:extLst>
              <a:ext uri="{FF2B5EF4-FFF2-40B4-BE49-F238E27FC236}">
                <a16:creationId xmlns:a16="http://schemas.microsoft.com/office/drawing/2014/main" id="{D1E8536D-5BCB-4ACC-8416-1C57408D81C0}"/>
              </a:ext>
            </a:extLst>
          </p:cNvPr>
          <p:cNvGrpSpPr/>
          <p:nvPr userDrawn="1"/>
        </p:nvGrpSpPr>
        <p:grpSpPr>
          <a:xfrm>
            <a:off x="0" y="0"/>
            <a:ext cx="12192000" cy="540902"/>
            <a:chOff x="0" y="0"/>
            <a:chExt cx="12192000" cy="540902"/>
          </a:xfrm>
        </p:grpSpPr>
        <p:cxnSp>
          <p:nvCxnSpPr>
            <p:cNvPr id="11" name="Straight Connector 10">
              <a:extLst>
                <a:ext uri="{FF2B5EF4-FFF2-40B4-BE49-F238E27FC236}">
                  <a16:creationId xmlns:a16="http://schemas.microsoft.com/office/drawing/2014/main" id="{B9EB59F4-6C3A-47C6-B4DB-F70A889F50EC}"/>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7750051-73D5-43A3-B5F7-7B9AF4B247C2}"/>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D2FE0A2A-A2D6-9648-9402-A8AD48A9F7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520" y="18854"/>
            <a:ext cx="1473489" cy="476279"/>
          </a:xfrm>
          <a:prstGeom prst="rect">
            <a:avLst/>
          </a:prstGeom>
        </p:spPr>
      </p:pic>
    </p:spTree>
    <p:extLst>
      <p:ext uri="{BB962C8B-B14F-4D97-AF65-F5344CB8AC3E}">
        <p14:creationId xmlns:p14="http://schemas.microsoft.com/office/powerpoint/2010/main" val="66793392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eam 9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8E1E2-98CD-4983-B8CE-D0F7EE63AE4A}"/>
              </a:ext>
            </a:extLst>
          </p:cNvPr>
          <p:cNvSpPr>
            <a:spLocks noGrp="1"/>
          </p:cNvSpPr>
          <p:nvPr>
            <p:ph type="title" hasCustomPrompt="1"/>
          </p:nvPr>
        </p:nvSpPr>
        <p:spPr/>
        <p:txBody>
          <a:bodyPr/>
          <a:lstStyle/>
          <a:p>
            <a:r>
              <a:rPr lang="en-US"/>
              <a:t>Section name  :  Page title</a:t>
            </a:r>
          </a:p>
        </p:txBody>
      </p:sp>
      <p:sp>
        <p:nvSpPr>
          <p:cNvPr id="38" name="Text Placeholder 34">
            <a:extLst>
              <a:ext uri="{FF2B5EF4-FFF2-40B4-BE49-F238E27FC236}">
                <a16:creationId xmlns:a16="http://schemas.microsoft.com/office/drawing/2014/main" id="{D9E2A0D2-3018-4122-A527-208C6476E928}"/>
              </a:ext>
            </a:extLst>
          </p:cNvPr>
          <p:cNvSpPr>
            <a:spLocks noGrp="1"/>
          </p:cNvSpPr>
          <p:nvPr>
            <p:ph type="body" sz="quarter" idx="27" hasCustomPrompt="1"/>
          </p:nvPr>
        </p:nvSpPr>
        <p:spPr>
          <a:xfrm>
            <a:off x="599450" y="2611119"/>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a:t>First </a:t>
            </a:r>
            <a:r>
              <a:rPr lang="en-US" err="1"/>
              <a:t>Lastname</a:t>
            </a:r>
            <a:endParaRPr lang="en-US"/>
          </a:p>
          <a:p>
            <a:pPr lvl="1"/>
            <a:r>
              <a:rPr lang="en-US"/>
              <a:t>Role at NORC</a:t>
            </a:r>
          </a:p>
          <a:p>
            <a:pPr lvl="2"/>
            <a:r>
              <a:rPr lang="en-US"/>
              <a:t>Department</a:t>
            </a:r>
          </a:p>
        </p:txBody>
      </p:sp>
      <p:sp>
        <p:nvSpPr>
          <p:cNvPr id="36" name="Text Placeholder 34">
            <a:extLst>
              <a:ext uri="{FF2B5EF4-FFF2-40B4-BE49-F238E27FC236}">
                <a16:creationId xmlns:a16="http://schemas.microsoft.com/office/drawing/2014/main" id="{6E74932F-FF98-4B8E-9209-11C1DC02758B}"/>
              </a:ext>
            </a:extLst>
          </p:cNvPr>
          <p:cNvSpPr>
            <a:spLocks noGrp="1"/>
          </p:cNvSpPr>
          <p:nvPr>
            <p:ph type="body" sz="quarter" idx="25" hasCustomPrompt="1"/>
          </p:nvPr>
        </p:nvSpPr>
        <p:spPr>
          <a:xfrm>
            <a:off x="2847703" y="2611119"/>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a:t>First </a:t>
            </a:r>
            <a:r>
              <a:rPr lang="en-US" err="1"/>
              <a:t>Lastname</a:t>
            </a:r>
            <a:endParaRPr lang="en-US"/>
          </a:p>
          <a:p>
            <a:pPr lvl="1"/>
            <a:r>
              <a:rPr lang="en-US"/>
              <a:t>Role at NORC</a:t>
            </a:r>
          </a:p>
          <a:p>
            <a:pPr lvl="2"/>
            <a:r>
              <a:rPr lang="en-US"/>
              <a:t>Department</a:t>
            </a:r>
          </a:p>
        </p:txBody>
      </p:sp>
      <p:sp>
        <p:nvSpPr>
          <p:cNvPr id="35" name="Text Placeholder 34">
            <a:extLst>
              <a:ext uri="{FF2B5EF4-FFF2-40B4-BE49-F238E27FC236}">
                <a16:creationId xmlns:a16="http://schemas.microsoft.com/office/drawing/2014/main" id="{3F4AE61A-DEBA-46C1-9328-67767AAE0D31}"/>
              </a:ext>
            </a:extLst>
          </p:cNvPr>
          <p:cNvSpPr>
            <a:spLocks noGrp="1"/>
          </p:cNvSpPr>
          <p:nvPr>
            <p:ph type="body" sz="quarter" idx="24" hasCustomPrompt="1"/>
          </p:nvPr>
        </p:nvSpPr>
        <p:spPr>
          <a:xfrm>
            <a:off x="5095956" y="2611119"/>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a:t>First </a:t>
            </a:r>
            <a:r>
              <a:rPr lang="en-US" err="1"/>
              <a:t>Lastname</a:t>
            </a:r>
            <a:endParaRPr lang="en-US"/>
          </a:p>
          <a:p>
            <a:pPr lvl="1"/>
            <a:r>
              <a:rPr lang="en-US"/>
              <a:t>Role at NORC</a:t>
            </a:r>
          </a:p>
          <a:p>
            <a:pPr lvl="2"/>
            <a:r>
              <a:rPr lang="en-US"/>
              <a:t>Department</a:t>
            </a:r>
          </a:p>
        </p:txBody>
      </p:sp>
      <p:sp>
        <p:nvSpPr>
          <p:cNvPr id="37" name="Text Placeholder 34">
            <a:extLst>
              <a:ext uri="{FF2B5EF4-FFF2-40B4-BE49-F238E27FC236}">
                <a16:creationId xmlns:a16="http://schemas.microsoft.com/office/drawing/2014/main" id="{145350A1-12C5-4EEB-85D8-0EA5C42C9EF5}"/>
              </a:ext>
            </a:extLst>
          </p:cNvPr>
          <p:cNvSpPr>
            <a:spLocks noGrp="1"/>
          </p:cNvSpPr>
          <p:nvPr>
            <p:ph type="body" sz="quarter" idx="26" hasCustomPrompt="1"/>
          </p:nvPr>
        </p:nvSpPr>
        <p:spPr>
          <a:xfrm>
            <a:off x="7344209" y="2611119"/>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a:t>First </a:t>
            </a:r>
            <a:r>
              <a:rPr lang="en-US" err="1"/>
              <a:t>Lastname</a:t>
            </a:r>
            <a:endParaRPr lang="en-US"/>
          </a:p>
          <a:p>
            <a:pPr lvl="1"/>
            <a:r>
              <a:rPr lang="en-US"/>
              <a:t>Role at NORC</a:t>
            </a:r>
          </a:p>
          <a:p>
            <a:pPr lvl="2"/>
            <a:r>
              <a:rPr lang="en-US"/>
              <a:t>Department</a:t>
            </a:r>
          </a:p>
        </p:txBody>
      </p:sp>
      <p:sp>
        <p:nvSpPr>
          <p:cNvPr id="39" name="Text Placeholder 34">
            <a:extLst>
              <a:ext uri="{FF2B5EF4-FFF2-40B4-BE49-F238E27FC236}">
                <a16:creationId xmlns:a16="http://schemas.microsoft.com/office/drawing/2014/main" id="{7B791390-FFFF-41F7-ABAD-C52FAA4DEE1D}"/>
              </a:ext>
            </a:extLst>
          </p:cNvPr>
          <p:cNvSpPr>
            <a:spLocks noGrp="1"/>
          </p:cNvSpPr>
          <p:nvPr>
            <p:ph type="body" sz="quarter" idx="28" hasCustomPrompt="1"/>
          </p:nvPr>
        </p:nvSpPr>
        <p:spPr>
          <a:xfrm>
            <a:off x="9592464" y="2611119"/>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a:t>First </a:t>
            </a:r>
            <a:r>
              <a:rPr lang="en-US" err="1"/>
              <a:t>Lastname</a:t>
            </a:r>
            <a:endParaRPr lang="en-US"/>
          </a:p>
          <a:p>
            <a:pPr lvl="1"/>
            <a:r>
              <a:rPr lang="en-US"/>
              <a:t>Role at NORC</a:t>
            </a:r>
          </a:p>
          <a:p>
            <a:pPr lvl="2"/>
            <a:r>
              <a:rPr lang="en-US"/>
              <a:t>Department</a:t>
            </a:r>
          </a:p>
        </p:txBody>
      </p:sp>
      <p:sp>
        <p:nvSpPr>
          <p:cNvPr id="48" name="Text Placeholder 34">
            <a:extLst>
              <a:ext uri="{FF2B5EF4-FFF2-40B4-BE49-F238E27FC236}">
                <a16:creationId xmlns:a16="http://schemas.microsoft.com/office/drawing/2014/main" id="{686200A6-82ED-4D90-9738-31EE2C77D656}"/>
              </a:ext>
            </a:extLst>
          </p:cNvPr>
          <p:cNvSpPr>
            <a:spLocks noGrp="1"/>
          </p:cNvSpPr>
          <p:nvPr>
            <p:ph type="body" sz="quarter" idx="37" hasCustomPrompt="1"/>
          </p:nvPr>
        </p:nvSpPr>
        <p:spPr>
          <a:xfrm>
            <a:off x="1734877" y="5357733"/>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a:t>First </a:t>
            </a:r>
            <a:r>
              <a:rPr lang="en-US" err="1"/>
              <a:t>Lastname</a:t>
            </a:r>
            <a:endParaRPr lang="en-US"/>
          </a:p>
          <a:p>
            <a:pPr lvl="1"/>
            <a:r>
              <a:rPr lang="en-US"/>
              <a:t>Role at NORC</a:t>
            </a:r>
          </a:p>
          <a:p>
            <a:pPr lvl="2"/>
            <a:r>
              <a:rPr lang="en-US"/>
              <a:t>Department</a:t>
            </a:r>
          </a:p>
        </p:txBody>
      </p:sp>
      <p:sp>
        <p:nvSpPr>
          <p:cNvPr id="46" name="Text Placeholder 34">
            <a:extLst>
              <a:ext uri="{FF2B5EF4-FFF2-40B4-BE49-F238E27FC236}">
                <a16:creationId xmlns:a16="http://schemas.microsoft.com/office/drawing/2014/main" id="{0BA68F68-CD2B-44B6-B8DB-58899333C88C}"/>
              </a:ext>
            </a:extLst>
          </p:cNvPr>
          <p:cNvSpPr>
            <a:spLocks noGrp="1"/>
          </p:cNvSpPr>
          <p:nvPr>
            <p:ph type="body" sz="quarter" idx="35" hasCustomPrompt="1"/>
          </p:nvPr>
        </p:nvSpPr>
        <p:spPr>
          <a:xfrm>
            <a:off x="3994606" y="5357733"/>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a:t>First </a:t>
            </a:r>
            <a:r>
              <a:rPr lang="en-US" err="1"/>
              <a:t>Lastname</a:t>
            </a:r>
            <a:endParaRPr lang="en-US"/>
          </a:p>
          <a:p>
            <a:pPr lvl="1"/>
            <a:r>
              <a:rPr lang="en-US"/>
              <a:t>Role at NORC</a:t>
            </a:r>
          </a:p>
          <a:p>
            <a:pPr lvl="2"/>
            <a:r>
              <a:rPr lang="en-US"/>
              <a:t>Department</a:t>
            </a:r>
          </a:p>
        </p:txBody>
      </p:sp>
      <p:sp>
        <p:nvSpPr>
          <p:cNvPr id="45" name="Text Placeholder 34">
            <a:extLst>
              <a:ext uri="{FF2B5EF4-FFF2-40B4-BE49-F238E27FC236}">
                <a16:creationId xmlns:a16="http://schemas.microsoft.com/office/drawing/2014/main" id="{98E38CDB-DFD2-4753-94B6-45128A89B663}"/>
              </a:ext>
            </a:extLst>
          </p:cNvPr>
          <p:cNvSpPr>
            <a:spLocks noGrp="1"/>
          </p:cNvSpPr>
          <p:nvPr>
            <p:ph type="body" sz="quarter" idx="34" hasCustomPrompt="1"/>
          </p:nvPr>
        </p:nvSpPr>
        <p:spPr>
          <a:xfrm>
            <a:off x="6254335" y="5357733"/>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a:t>First </a:t>
            </a:r>
            <a:r>
              <a:rPr lang="en-US" err="1"/>
              <a:t>Lastname</a:t>
            </a:r>
            <a:endParaRPr lang="en-US"/>
          </a:p>
          <a:p>
            <a:pPr lvl="1"/>
            <a:r>
              <a:rPr lang="en-US"/>
              <a:t>Role at NORC</a:t>
            </a:r>
          </a:p>
          <a:p>
            <a:pPr lvl="2"/>
            <a:r>
              <a:rPr lang="en-US"/>
              <a:t>Department</a:t>
            </a:r>
          </a:p>
        </p:txBody>
      </p:sp>
      <p:sp>
        <p:nvSpPr>
          <p:cNvPr id="47" name="Text Placeholder 34">
            <a:extLst>
              <a:ext uri="{FF2B5EF4-FFF2-40B4-BE49-F238E27FC236}">
                <a16:creationId xmlns:a16="http://schemas.microsoft.com/office/drawing/2014/main" id="{7CA6A119-5851-4C48-8696-CBE1218DD972}"/>
              </a:ext>
            </a:extLst>
          </p:cNvPr>
          <p:cNvSpPr>
            <a:spLocks noGrp="1"/>
          </p:cNvSpPr>
          <p:nvPr>
            <p:ph type="body" sz="quarter" idx="36" hasCustomPrompt="1"/>
          </p:nvPr>
        </p:nvSpPr>
        <p:spPr>
          <a:xfrm>
            <a:off x="8514065" y="5357733"/>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a:t>First </a:t>
            </a:r>
            <a:r>
              <a:rPr lang="en-US" err="1"/>
              <a:t>Lastname</a:t>
            </a:r>
            <a:endParaRPr lang="en-US"/>
          </a:p>
          <a:p>
            <a:pPr lvl="1"/>
            <a:r>
              <a:rPr lang="en-US"/>
              <a:t>Role at NORC</a:t>
            </a:r>
          </a:p>
          <a:p>
            <a:pPr lvl="2"/>
            <a:r>
              <a:rPr lang="en-US"/>
              <a:t>Department</a:t>
            </a:r>
          </a:p>
        </p:txBody>
      </p:sp>
      <p:sp>
        <p:nvSpPr>
          <p:cNvPr id="3" name="Picture Placeholder 2">
            <a:extLst>
              <a:ext uri="{FF2B5EF4-FFF2-40B4-BE49-F238E27FC236}">
                <a16:creationId xmlns:a16="http://schemas.microsoft.com/office/drawing/2014/main" id="{E9C3D7F6-5962-4153-9F47-D9BDD28394D8}"/>
              </a:ext>
            </a:extLst>
          </p:cNvPr>
          <p:cNvSpPr>
            <a:spLocks noGrp="1" noChangeAspect="1"/>
          </p:cNvSpPr>
          <p:nvPr>
            <p:ph type="pic" sz="quarter" idx="23"/>
          </p:nvPr>
        </p:nvSpPr>
        <p:spPr>
          <a:xfrm>
            <a:off x="5351507" y="1060160"/>
            <a:ext cx="1490643" cy="1490643"/>
          </a:xfrm>
          <a:prstGeom prst="ellipse">
            <a:avLst/>
          </a:prstGeom>
          <a:noFill/>
        </p:spPr>
        <p:txBody>
          <a:bodyPr anchor="ctr" anchorCtr="0"/>
          <a:lstStyle>
            <a:lvl1pPr marL="0" indent="0" algn="ctr">
              <a:buNone/>
              <a:defRPr sz="1000" b="0"/>
            </a:lvl1pPr>
          </a:lstStyle>
          <a:p>
            <a:endParaRPr lang="en-US"/>
          </a:p>
        </p:txBody>
      </p:sp>
      <p:sp>
        <p:nvSpPr>
          <p:cNvPr id="40" name="Picture Placeholder 2">
            <a:extLst>
              <a:ext uri="{FF2B5EF4-FFF2-40B4-BE49-F238E27FC236}">
                <a16:creationId xmlns:a16="http://schemas.microsoft.com/office/drawing/2014/main" id="{D6270101-726C-4262-9C8F-D3E2CDF31C96}"/>
              </a:ext>
            </a:extLst>
          </p:cNvPr>
          <p:cNvSpPr>
            <a:spLocks noGrp="1" noChangeAspect="1"/>
          </p:cNvSpPr>
          <p:nvPr>
            <p:ph type="pic" sz="quarter" idx="29"/>
          </p:nvPr>
        </p:nvSpPr>
        <p:spPr>
          <a:xfrm>
            <a:off x="859969" y="1060160"/>
            <a:ext cx="1490643" cy="1490643"/>
          </a:xfrm>
          <a:prstGeom prst="ellipse">
            <a:avLst/>
          </a:prstGeom>
          <a:noFill/>
        </p:spPr>
        <p:txBody>
          <a:bodyPr anchor="ctr" anchorCtr="0"/>
          <a:lstStyle>
            <a:lvl1pPr marL="0" indent="0" algn="ctr">
              <a:buNone/>
              <a:defRPr sz="1000" b="0"/>
            </a:lvl1pPr>
          </a:lstStyle>
          <a:p>
            <a:endParaRPr lang="en-US"/>
          </a:p>
        </p:txBody>
      </p:sp>
      <p:sp>
        <p:nvSpPr>
          <p:cNvPr id="41" name="Picture Placeholder 2">
            <a:extLst>
              <a:ext uri="{FF2B5EF4-FFF2-40B4-BE49-F238E27FC236}">
                <a16:creationId xmlns:a16="http://schemas.microsoft.com/office/drawing/2014/main" id="{AA8BA6E0-3403-4B43-AD72-11169934A818}"/>
              </a:ext>
            </a:extLst>
          </p:cNvPr>
          <p:cNvSpPr>
            <a:spLocks noGrp="1" noChangeAspect="1"/>
          </p:cNvSpPr>
          <p:nvPr>
            <p:ph type="pic" sz="quarter" idx="30"/>
          </p:nvPr>
        </p:nvSpPr>
        <p:spPr>
          <a:xfrm>
            <a:off x="3105738" y="1060160"/>
            <a:ext cx="1490643" cy="1490643"/>
          </a:xfrm>
          <a:prstGeom prst="ellipse">
            <a:avLst/>
          </a:prstGeom>
          <a:noFill/>
        </p:spPr>
        <p:txBody>
          <a:bodyPr anchor="ctr" anchorCtr="0"/>
          <a:lstStyle>
            <a:lvl1pPr marL="0" indent="0" algn="ctr">
              <a:buNone/>
              <a:defRPr sz="1000" b="0"/>
            </a:lvl1pPr>
          </a:lstStyle>
          <a:p>
            <a:endParaRPr lang="en-US"/>
          </a:p>
        </p:txBody>
      </p:sp>
      <p:sp>
        <p:nvSpPr>
          <p:cNvPr id="42" name="Picture Placeholder 2">
            <a:extLst>
              <a:ext uri="{FF2B5EF4-FFF2-40B4-BE49-F238E27FC236}">
                <a16:creationId xmlns:a16="http://schemas.microsoft.com/office/drawing/2014/main" id="{BA7DEB0E-C986-4EEA-8098-5751B1645602}"/>
              </a:ext>
            </a:extLst>
          </p:cNvPr>
          <p:cNvSpPr>
            <a:spLocks noGrp="1" noChangeAspect="1"/>
          </p:cNvSpPr>
          <p:nvPr>
            <p:ph type="pic" sz="quarter" idx="31"/>
          </p:nvPr>
        </p:nvSpPr>
        <p:spPr>
          <a:xfrm>
            <a:off x="7597276" y="1060160"/>
            <a:ext cx="1490643" cy="1490643"/>
          </a:xfrm>
          <a:prstGeom prst="ellipse">
            <a:avLst/>
          </a:prstGeom>
          <a:noFill/>
        </p:spPr>
        <p:txBody>
          <a:bodyPr anchor="ctr" anchorCtr="0"/>
          <a:lstStyle>
            <a:lvl1pPr marL="0" indent="0" algn="ctr">
              <a:buNone/>
              <a:defRPr sz="1000" b="0"/>
            </a:lvl1pPr>
          </a:lstStyle>
          <a:p>
            <a:endParaRPr lang="en-US"/>
          </a:p>
        </p:txBody>
      </p:sp>
      <p:sp>
        <p:nvSpPr>
          <p:cNvPr id="43" name="Picture Placeholder 2">
            <a:extLst>
              <a:ext uri="{FF2B5EF4-FFF2-40B4-BE49-F238E27FC236}">
                <a16:creationId xmlns:a16="http://schemas.microsoft.com/office/drawing/2014/main" id="{32B41EBB-3164-4641-923A-D151FCF165C6}"/>
              </a:ext>
            </a:extLst>
          </p:cNvPr>
          <p:cNvSpPr>
            <a:spLocks noGrp="1" noChangeAspect="1"/>
          </p:cNvSpPr>
          <p:nvPr>
            <p:ph type="pic" sz="quarter" idx="32"/>
          </p:nvPr>
        </p:nvSpPr>
        <p:spPr>
          <a:xfrm>
            <a:off x="9852983" y="1060160"/>
            <a:ext cx="1490643" cy="1490643"/>
          </a:xfrm>
          <a:prstGeom prst="ellipse">
            <a:avLst/>
          </a:prstGeom>
          <a:noFill/>
        </p:spPr>
        <p:txBody>
          <a:bodyPr anchor="ctr" anchorCtr="0"/>
          <a:lstStyle>
            <a:lvl1pPr marL="0" indent="0" algn="ctr">
              <a:buNone/>
              <a:defRPr sz="1000" b="0"/>
            </a:lvl1pPr>
          </a:lstStyle>
          <a:p>
            <a:endParaRPr lang="en-US"/>
          </a:p>
        </p:txBody>
      </p:sp>
      <p:sp>
        <p:nvSpPr>
          <p:cNvPr id="44" name="Picture Placeholder 2">
            <a:extLst>
              <a:ext uri="{FF2B5EF4-FFF2-40B4-BE49-F238E27FC236}">
                <a16:creationId xmlns:a16="http://schemas.microsoft.com/office/drawing/2014/main" id="{D0AAFB99-F323-4EDF-9E01-70D0C1F1CEE1}"/>
              </a:ext>
            </a:extLst>
          </p:cNvPr>
          <p:cNvSpPr>
            <a:spLocks noGrp="1" noChangeAspect="1"/>
          </p:cNvSpPr>
          <p:nvPr>
            <p:ph type="pic" sz="quarter" idx="33"/>
          </p:nvPr>
        </p:nvSpPr>
        <p:spPr>
          <a:xfrm>
            <a:off x="6514854" y="3752341"/>
            <a:ext cx="1490643" cy="1490643"/>
          </a:xfrm>
          <a:prstGeom prst="ellipse">
            <a:avLst/>
          </a:prstGeom>
          <a:noFill/>
        </p:spPr>
        <p:txBody>
          <a:bodyPr anchor="ctr" anchorCtr="0"/>
          <a:lstStyle>
            <a:lvl1pPr marL="0" indent="0" algn="ctr">
              <a:buNone/>
              <a:defRPr sz="1000" b="0"/>
            </a:lvl1pPr>
          </a:lstStyle>
          <a:p>
            <a:endParaRPr lang="en-US"/>
          </a:p>
        </p:txBody>
      </p:sp>
      <p:sp>
        <p:nvSpPr>
          <p:cNvPr id="49" name="Picture Placeholder 2">
            <a:extLst>
              <a:ext uri="{FF2B5EF4-FFF2-40B4-BE49-F238E27FC236}">
                <a16:creationId xmlns:a16="http://schemas.microsoft.com/office/drawing/2014/main" id="{267728BF-EF22-4C2B-8F9A-B65BAC1B0827}"/>
              </a:ext>
            </a:extLst>
          </p:cNvPr>
          <p:cNvSpPr>
            <a:spLocks noGrp="1" noChangeAspect="1"/>
          </p:cNvSpPr>
          <p:nvPr>
            <p:ph type="pic" sz="quarter" idx="38"/>
          </p:nvPr>
        </p:nvSpPr>
        <p:spPr>
          <a:xfrm>
            <a:off x="1995396" y="3752341"/>
            <a:ext cx="1490643" cy="1490643"/>
          </a:xfrm>
          <a:prstGeom prst="ellipse">
            <a:avLst/>
          </a:prstGeom>
          <a:noFill/>
        </p:spPr>
        <p:txBody>
          <a:bodyPr anchor="ctr" anchorCtr="0"/>
          <a:lstStyle>
            <a:lvl1pPr marL="0" indent="0" algn="ctr">
              <a:buNone/>
              <a:defRPr sz="1000" b="0"/>
            </a:lvl1pPr>
          </a:lstStyle>
          <a:p>
            <a:endParaRPr lang="en-US"/>
          </a:p>
        </p:txBody>
      </p:sp>
      <p:sp>
        <p:nvSpPr>
          <p:cNvPr id="50" name="Picture Placeholder 2">
            <a:extLst>
              <a:ext uri="{FF2B5EF4-FFF2-40B4-BE49-F238E27FC236}">
                <a16:creationId xmlns:a16="http://schemas.microsoft.com/office/drawing/2014/main" id="{7D614A65-BFA3-41D5-9F06-1EFE077C97DA}"/>
              </a:ext>
            </a:extLst>
          </p:cNvPr>
          <p:cNvSpPr>
            <a:spLocks noGrp="1" noChangeAspect="1"/>
          </p:cNvSpPr>
          <p:nvPr>
            <p:ph type="pic" sz="quarter" idx="39"/>
          </p:nvPr>
        </p:nvSpPr>
        <p:spPr>
          <a:xfrm>
            <a:off x="4255125" y="3752341"/>
            <a:ext cx="1490643" cy="1490643"/>
          </a:xfrm>
          <a:prstGeom prst="ellipse">
            <a:avLst/>
          </a:prstGeom>
          <a:noFill/>
        </p:spPr>
        <p:txBody>
          <a:bodyPr anchor="ctr" anchorCtr="0"/>
          <a:lstStyle>
            <a:lvl1pPr marL="0" indent="0" algn="ctr">
              <a:buNone/>
              <a:defRPr sz="1000" b="0"/>
            </a:lvl1pPr>
          </a:lstStyle>
          <a:p>
            <a:endParaRPr lang="en-US"/>
          </a:p>
        </p:txBody>
      </p:sp>
      <p:sp>
        <p:nvSpPr>
          <p:cNvPr id="51" name="Picture Placeholder 2">
            <a:extLst>
              <a:ext uri="{FF2B5EF4-FFF2-40B4-BE49-F238E27FC236}">
                <a16:creationId xmlns:a16="http://schemas.microsoft.com/office/drawing/2014/main" id="{114F113E-FFE7-47C1-83CA-E5AEF7C45EE4}"/>
              </a:ext>
            </a:extLst>
          </p:cNvPr>
          <p:cNvSpPr>
            <a:spLocks noGrp="1" noChangeAspect="1"/>
          </p:cNvSpPr>
          <p:nvPr>
            <p:ph type="pic" sz="quarter" idx="40"/>
          </p:nvPr>
        </p:nvSpPr>
        <p:spPr>
          <a:xfrm>
            <a:off x="8774584" y="3752341"/>
            <a:ext cx="1490643" cy="1490643"/>
          </a:xfrm>
          <a:prstGeom prst="ellipse">
            <a:avLst/>
          </a:prstGeom>
          <a:noFill/>
        </p:spPr>
        <p:txBody>
          <a:bodyPr anchor="ctr" anchorCtr="0"/>
          <a:lstStyle>
            <a:lvl1pPr marL="0" indent="0" algn="ctr">
              <a:buNone/>
              <a:defRPr sz="1000" b="0"/>
            </a:lvl1pPr>
          </a:lstStyle>
          <a:p>
            <a:endParaRPr lang="en-US"/>
          </a:p>
        </p:txBody>
      </p:sp>
    </p:spTree>
    <p:extLst>
      <p:ext uri="{BB962C8B-B14F-4D97-AF65-F5344CB8AC3E}">
        <p14:creationId xmlns:p14="http://schemas.microsoft.com/office/powerpoint/2010/main" val="45354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 Colum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4B2335-1920-4664-96C8-522384693CDD}"/>
              </a:ext>
            </a:extLst>
          </p:cNvPr>
          <p:cNvSpPr>
            <a:spLocks noGrp="1"/>
          </p:cNvSpPr>
          <p:nvPr>
            <p:ph type="title" hasCustomPrompt="1"/>
          </p:nvPr>
        </p:nvSpPr>
        <p:spPr/>
        <p:txBody>
          <a:bodyPr/>
          <a:lstStyle/>
          <a:p>
            <a:r>
              <a:rPr lang="en-US" dirty="0"/>
              <a:t>Section name  :  Page title</a:t>
            </a:r>
          </a:p>
        </p:txBody>
      </p:sp>
      <p:sp>
        <p:nvSpPr>
          <p:cNvPr id="9" name="Text Placeholder 5">
            <a:extLst>
              <a:ext uri="{FF2B5EF4-FFF2-40B4-BE49-F238E27FC236}">
                <a16:creationId xmlns:a16="http://schemas.microsoft.com/office/drawing/2014/main" id="{365AC38F-D7DB-4C15-A608-9CB2C88F2176}"/>
              </a:ext>
            </a:extLst>
          </p:cNvPr>
          <p:cNvSpPr>
            <a:spLocks noGrp="1"/>
          </p:cNvSpPr>
          <p:nvPr>
            <p:ph type="body" sz="quarter" idx="10" hasCustomPrompt="1"/>
          </p:nvPr>
        </p:nvSpPr>
        <p:spPr>
          <a:xfrm>
            <a:off x="685800" y="1066800"/>
            <a:ext cx="3352800" cy="38100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3" name="Text Placeholder 2">
            <a:extLst>
              <a:ext uri="{FF2B5EF4-FFF2-40B4-BE49-F238E27FC236}">
                <a16:creationId xmlns:a16="http://schemas.microsoft.com/office/drawing/2014/main" id="{0EF2D6E5-1484-451A-A487-4B1AB3C4A69F}"/>
              </a:ext>
            </a:extLst>
          </p:cNvPr>
          <p:cNvSpPr>
            <a:spLocks noGrp="1"/>
          </p:cNvSpPr>
          <p:nvPr>
            <p:ph type="body" sz="quarter" idx="28" hasCustomPrompt="1"/>
          </p:nvPr>
        </p:nvSpPr>
        <p:spPr>
          <a:xfrm>
            <a:off x="4572000" y="1066800"/>
            <a:ext cx="6934200" cy="4865914"/>
          </a:xfrm>
        </p:spPr>
        <p:txBody>
          <a:bodyPr tIns="0" bIns="0"/>
          <a:lstStyle>
            <a:lvl1pPr marL="0" indent="0">
              <a:buNone/>
              <a:defRPr sz="2000" b="1"/>
            </a:lvl1pPr>
            <a:lvl2pPr marL="228600" indent="-228600">
              <a:buSzPct val="100000"/>
              <a:buFont typeface="Arial" panose="020B0604020202020204" pitchFamily="34" charset="0"/>
              <a:buChar char="•"/>
              <a:defRPr sz="1800"/>
            </a:lvl2pPr>
            <a:lvl3pPr marL="457200" indent="-228600">
              <a:buFont typeface="Roboto Lt" pitchFamily="2" charset="0"/>
              <a:buChar char="–"/>
              <a:defRPr/>
            </a:lvl3pPr>
          </a:lstStyle>
          <a:p>
            <a:pPr lvl="0"/>
            <a:r>
              <a:rPr lang="en-US" dirty="0"/>
              <a:t>Header</a:t>
            </a:r>
          </a:p>
          <a:p>
            <a:pPr lvl="1"/>
            <a:r>
              <a:rPr lang="en-US" dirty="0"/>
              <a:t>Second level</a:t>
            </a:r>
          </a:p>
          <a:p>
            <a:pPr lvl="2"/>
            <a:r>
              <a:rPr lang="en-US" dirty="0"/>
              <a:t>Third level</a:t>
            </a:r>
          </a:p>
        </p:txBody>
      </p:sp>
      <p:sp>
        <p:nvSpPr>
          <p:cNvPr id="17" name="Text Placeholder 5">
            <a:extLst>
              <a:ext uri="{FF2B5EF4-FFF2-40B4-BE49-F238E27FC236}">
                <a16:creationId xmlns:a16="http://schemas.microsoft.com/office/drawing/2014/main" id="{6F358C88-2217-4BB9-BCA5-BB03BB7B6E5B}"/>
              </a:ext>
            </a:extLst>
          </p:cNvPr>
          <p:cNvSpPr>
            <a:spLocks noGrp="1"/>
          </p:cNvSpPr>
          <p:nvPr>
            <p:ph type="body" sz="quarter" idx="27" hasCustomPrompt="1"/>
          </p:nvPr>
        </p:nvSpPr>
        <p:spPr>
          <a:xfrm>
            <a:off x="4572000" y="6209517"/>
            <a:ext cx="6937802"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Tree>
    <p:extLst>
      <p:ext uri="{BB962C8B-B14F-4D97-AF65-F5344CB8AC3E}">
        <p14:creationId xmlns:p14="http://schemas.microsoft.com/office/powerpoint/2010/main" val="92001701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AFCFF-0CCE-4D3E-90D2-E6312B451C7B}"/>
              </a:ext>
            </a:extLst>
          </p:cNvPr>
          <p:cNvSpPr>
            <a:spLocks noGrp="1"/>
          </p:cNvSpPr>
          <p:nvPr>
            <p:ph type="title" hasCustomPrompt="1"/>
          </p:nvPr>
        </p:nvSpPr>
        <p:spPr/>
        <p:txBody>
          <a:bodyPr/>
          <a:lstStyle/>
          <a:p>
            <a:r>
              <a:rPr lang="en-US"/>
              <a:t>Section name  :  Page title</a:t>
            </a:r>
          </a:p>
        </p:txBody>
      </p:sp>
      <p:sp>
        <p:nvSpPr>
          <p:cNvPr id="38" name="Text Placeholder 34">
            <a:extLst>
              <a:ext uri="{FF2B5EF4-FFF2-40B4-BE49-F238E27FC236}">
                <a16:creationId xmlns:a16="http://schemas.microsoft.com/office/drawing/2014/main" id="{D9E2A0D2-3018-4122-A527-208C6476E928}"/>
              </a:ext>
            </a:extLst>
          </p:cNvPr>
          <p:cNvSpPr>
            <a:spLocks noGrp="1"/>
          </p:cNvSpPr>
          <p:nvPr>
            <p:ph type="body" sz="quarter" idx="27" hasCustomPrompt="1"/>
          </p:nvPr>
        </p:nvSpPr>
        <p:spPr>
          <a:xfrm>
            <a:off x="1059401" y="4191078"/>
            <a:ext cx="2667600" cy="892552"/>
          </a:xfrm>
          <a:prstGeom prst="rect">
            <a:avLst/>
          </a:prstGeom>
        </p:spPr>
        <p:txBody>
          <a:bodyPr wrap="square">
            <a:spAutoFit/>
          </a:bodyPr>
          <a:lstStyle>
            <a:lvl1pPr marL="0" indent="0" algn="ctr">
              <a:spcBef>
                <a:spcPts val="0"/>
              </a:spcBef>
              <a:spcAft>
                <a:spcPts val="0"/>
              </a:spcAft>
              <a:buNone/>
              <a:defRPr lang="en-US" sz="20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6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600" kern="1200" dirty="0" smtClean="0">
                <a:solidFill>
                  <a:schemeClr val="tx1"/>
                </a:solidFill>
                <a:latin typeface="Roboto"/>
                <a:ea typeface="+mn-ea"/>
                <a:cs typeface="Roboto"/>
              </a:defRPr>
            </a:lvl3pPr>
          </a:lstStyle>
          <a:p>
            <a:pPr lvl="0"/>
            <a:r>
              <a:rPr lang="en-US"/>
              <a:t>First </a:t>
            </a:r>
            <a:r>
              <a:rPr lang="en-US" err="1"/>
              <a:t>Lastname</a:t>
            </a:r>
            <a:endParaRPr lang="en-US"/>
          </a:p>
          <a:p>
            <a:pPr lvl="1"/>
            <a:r>
              <a:rPr lang="en-US"/>
              <a:t>Role at NORC</a:t>
            </a:r>
          </a:p>
          <a:p>
            <a:pPr lvl="2"/>
            <a:r>
              <a:rPr lang="en-US"/>
              <a:t>Department</a:t>
            </a:r>
          </a:p>
        </p:txBody>
      </p:sp>
      <p:sp>
        <p:nvSpPr>
          <p:cNvPr id="13" name="Text Placeholder 34">
            <a:extLst>
              <a:ext uri="{FF2B5EF4-FFF2-40B4-BE49-F238E27FC236}">
                <a16:creationId xmlns:a16="http://schemas.microsoft.com/office/drawing/2014/main" id="{107EB35F-5DF3-406A-A6F1-F66507AFDC9F}"/>
              </a:ext>
            </a:extLst>
          </p:cNvPr>
          <p:cNvSpPr>
            <a:spLocks noGrp="1"/>
          </p:cNvSpPr>
          <p:nvPr>
            <p:ph type="body" sz="quarter" idx="30" hasCustomPrompt="1"/>
          </p:nvPr>
        </p:nvSpPr>
        <p:spPr>
          <a:xfrm>
            <a:off x="4762200" y="4191078"/>
            <a:ext cx="2667600" cy="892552"/>
          </a:xfrm>
          <a:prstGeom prst="rect">
            <a:avLst/>
          </a:prstGeom>
        </p:spPr>
        <p:txBody>
          <a:bodyPr wrap="square">
            <a:spAutoFit/>
          </a:bodyPr>
          <a:lstStyle>
            <a:lvl1pPr marL="0" indent="0" algn="ctr">
              <a:spcBef>
                <a:spcPts val="0"/>
              </a:spcBef>
              <a:spcAft>
                <a:spcPts val="0"/>
              </a:spcAft>
              <a:buNone/>
              <a:defRPr lang="en-US" sz="20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6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600" kern="1200" dirty="0" smtClean="0">
                <a:solidFill>
                  <a:schemeClr val="tx1"/>
                </a:solidFill>
                <a:latin typeface="Roboto"/>
                <a:ea typeface="+mn-ea"/>
                <a:cs typeface="Roboto"/>
              </a:defRPr>
            </a:lvl3pPr>
          </a:lstStyle>
          <a:p>
            <a:pPr lvl="0"/>
            <a:r>
              <a:rPr lang="en-US"/>
              <a:t>First </a:t>
            </a:r>
            <a:r>
              <a:rPr lang="en-US" err="1"/>
              <a:t>Lastname</a:t>
            </a:r>
            <a:endParaRPr lang="en-US"/>
          </a:p>
          <a:p>
            <a:pPr lvl="1"/>
            <a:r>
              <a:rPr lang="en-US"/>
              <a:t>Role at NORC</a:t>
            </a:r>
          </a:p>
          <a:p>
            <a:pPr lvl="2"/>
            <a:r>
              <a:rPr lang="en-US"/>
              <a:t>Department</a:t>
            </a:r>
          </a:p>
        </p:txBody>
      </p:sp>
      <p:sp>
        <p:nvSpPr>
          <p:cNvPr id="52" name="Text Placeholder 34">
            <a:extLst>
              <a:ext uri="{FF2B5EF4-FFF2-40B4-BE49-F238E27FC236}">
                <a16:creationId xmlns:a16="http://schemas.microsoft.com/office/drawing/2014/main" id="{85E3F66C-26CB-4011-8B99-E39F3F9289E6}"/>
              </a:ext>
            </a:extLst>
          </p:cNvPr>
          <p:cNvSpPr>
            <a:spLocks noGrp="1"/>
          </p:cNvSpPr>
          <p:nvPr>
            <p:ph type="body" sz="quarter" idx="32" hasCustomPrompt="1"/>
          </p:nvPr>
        </p:nvSpPr>
        <p:spPr>
          <a:xfrm>
            <a:off x="8462509" y="4191078"/>
            <a:ext cx="2667600" cy="892552"/>
          </a:xfrm>
          <a:prstGeom prst="rect">
            <a:avLst/>
          </a:prstGeom>
        </p:spPr>
        <p:txBody>
          <a:bodyPr wrap="square">
            <a:spAutoFit/>
          </a:bodyPr>
          <a:lstStyle>
            <a:lvl1pPr marL="0" indent="0" algn="ctr">
              <a:spcBef>
                <a:spcPts val="0"/>
              </a:spcBef>
              <a:spcAft>
                <a:spcPts val="0"/>
              </a:spcAft>
              <a:buNone/>
              <a:defRPr lang="en-US" sz="20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6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600" kern="1200" dirty="0" smtClean="0">
                <a:solidFill>
                  <a:schemeClr val="tx1"/>
                </a:solidFill>
                <a:latin typeface="Roboto"/>
                <a:ea typeface="+mn-ea"/>
                <a:cs typeface="Roboto"/>
              </a:defRPr>
            </a:lvl3pPr>
          </a:lstStyle>
          <a:p>
            <a:pPr lvl="0"/>
            <a:r>
              <a:rPr lang="en-US"/>
              <a:t>First </a:t>
            </a:r>
            <a:r>
              <a:rPr lang="en-US" err="1"/>
              <a:t>Lastname</a:t>
            </a:r>
            <a:endParaRPr lang="en-US"/>
          </a:p>
          <a:p>
            <a:pPr lvl="1"/>
            <a:r>
              <a:rPr lang="en-US"/>
              <a:t>Role at NORC</a:t>
            </a:r>
          </a:p>
          <a:p>
            <a:pPr lvl="2"/>
            <a:r>
              <a:rPr lang="en-US"/>
              <a:t>Department</a:t>
            </a:r>
          </a:p>
        </p:txBody>
      </p:sp>
      <p:sp>
        <p:nvSpPr>
          <p:cNvPr id="40" name="Picture Placeholder 2">
            <a:extLst>
              <a:ext uri="{FF2B5EF4-FFF2-40B4-BE49-F238E27FC236}">
                <a16:creationId xmlns:a16="http://schemas.microsoft.com/office/drawing/2014/main" id="{D6270101-726C-4262-9C8F-D3E2CDF31C96}"/>
              </a:ext>
            </a:extLst>
          </p:cNvPr>
          <p:cNvSpPr>
            <a:spLocks noGrp="1" noChangeAspect="1"/>
          </p:cNvSpPr>
          <p:nvPr>
            <p:ph type="pic" sz="quarter" idx="29"/>
          </p:nvPr>
        </p:nvSpPr>
        <p:spPr>
          <a:xfrm>
            <a:off x="1434939" y="1804530"/>
            <a:ext cx="1972813" cy="1972813"/>
          </a:xfrm>
          <a:prstGeom prst="ellipse">
            <a:avLst/>
          </a:prstGeom>
          <a:noFill/>
        </p:spPr>
        <p:txBody>
          <a:bodyPr anchor="ctr" anchorCtr="0"/>
          <a:lstStyle>
            <a:lvl1pPr marL="0" indent="0" algn="ctr">
              <a:buFontTx/>
              <a:buNone/>
              <a:defRPr sz="1200" b="0"/>
            </a:lvl1pPr>
          </a:lstStyle>
          <a:p>
            <a:endParaRPr lang="en-US"/>
          </a:p>
        </p:txBody>
      </p:sp>
      <p:sp>
        <p:nvSpPr>
          <p:cNvPr id="33" name="Picture Placeholder 2">
            <a:extLst>
              <a:ext uri="{FF2B5EF4-FFF2-40B4-BE49-F238E27FC236}">
                <a16:creationId xmlns:a16="http://schemas.microsoft.com/office/drawing/2014/main" id="{79AB6FE3-492D-4BF8-A7E2-5519194F5B9D}"/>
              </a:ext>
            </a:extLst>
          </p:cNvPr>
          <p:cNvSpPr>
            <a:spLocks noGrp="1" noChangeAspect="1"/>
          </p:cNvSpPr>
          <p:nvPr>
            <p:ph type="pic" sz="quarter" idx="31"/>
          </p:nvPr>
        </p:nvSpPr>
        <p:spPr>
          <a:xfrm>
            <a:off x="5136908" y="1804530"/>
            <a:ext cx="1972813" cy="1972813"/>
          </a:xfrm>
          <a:prstGeom prst="ellipse">
            <a:avLst/>
          </a:prstGeom>
          <a:noFill/>
        </p:spPr>
        <p:txBody>
          <a:bodyPr anchor="ctr" anchorCtr="0"/>
          <a:lstStyle>
            <a:lvl1pPr marL="0" indent="0" algn="ctr">
              <a:buFontTx/>
              <a:buNone/>
              <a:defRPr sz="1200" b="0"/>
            </a:lvl1pPr>
          </a:lstStyle>
          <a:p>
            <a:endParaRPr lang="en-US"/>
          </a:p>
        </p:txBody>
      </p:sp>
      <p:sp>
        <p:nvSpPr>
          <p:cNvPr id="53" name="Picture Placeholder 2">
            <a:extLst>
              <a:ext uri="{FF2B5EF4-FFF2-40B4-BE49-F238E27FC236}">
                <a16:creationId xmlns:a16="http://schemas.microsoft.com/office/drawing/2014/main" id="{DCAE5250-FF84-4DA8-BD73-2B5FBDE043F6}"/>
              </a:ext>
            </a:extLst>
          </p:cNvPr>
          <p:cNvSpPr>
            <a:spLocks noGrp="1" noChangeAspect="1"/>
          </p:cNvSpPr>
          <p:nvPr>
            <p:ph type="pic" sz="quarter" idx="33"/>
          </p:nvPr>
        </p:nvSpPr>
        <p:spPr>
          <a:xfrm>
            <a:off x="8838878" y="1804530"/>
            <a:ext cx="1972813" cy="1972813"/>
          </a:xfrm>
          <a:prstGeom prst="ellipse">
            <a:avLst/>
          </a:prstGeom>
          <a:noFill/>
        </p:spPr>
        <p:txBody>
          <a:bodyPr anchor="ctr" anchorCtr="0"/>
          <a:lstStyle>
            <a:lvl1pPr marL="0" indent="0" algn="ctr">
              <a:buFontTx/>
              <a:buNone/>
              <a:defRPr sz="1200" b="0"/>
            </a:lvl1pPr>
          </a:lstStyle>
          <a:p>
            <a:endParaRPr lang="en-US"/>
          </a:p>
        </p:txBody>
      </p:sp>
    </p:spTree>
    <p:extLst>
      <p:ext uri="{BB962C8B-B14F-4D97-AF65-F5344CB8AC3E}">
        <p14:creationId xmlns:p14="http://schemas.microsoft.com/office/powerpoint/2010/main" val="154128302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am 4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CF80-6D95-421F-9271-B53158395D4C}"/>
              </a:ext>
            </a:extLst>
          </p:cNvPr>
          <p:cNvSpPr>
            <a:spLocks noGrp="1"/>
          </p:cNvSpPr>
          <p:nvPr>
            <p:ph type="title" hasCustomPrompt="1"/>
          </p:nvPr>
        </p:nvSpPr>
        <p:spPr/>
        <p:txBody>
          <a:bodyPr/>
          <a:lstStyle/>
          <a:p>
            <a:r>
              <a:rPr lang="en-US"/>
              <a:t>Section name  :  Page title</a:t>
            </a:r>
          </a:p>
        </p:txBody>
      </p:sp>
      <p:sp>
        <p:nvSpPr>
          <p:cNvPr id="18" name="Text Placeholder 2">
            <a:extLst>
              <a:ext uri="{FF2B5EF4-FFF2-40B4-BE49-F238E27FC236}">
                <a16:creationId xmlns:a16="http://schemas.microsoft.com/office/drawing/2014/main" id="{67F4959E-D7A4-4B79-BA61-5F20142F4EE1}"/>
              </a:ext>
            </a:extLst>
          </p:cNvPr>
          <p:cNvSpPr>
            <a:spLocks noGrp="1"/>
          </p:cNvSpPr>
          <p:nvPr>
            <p:ph type="body" sz="quarter" idx="37" hasCustomPrompt="1"/>
          </p:nvPr>
        </p:nvSpPr>
        <p:spPr>
          <a:xfrm>
            <a:off x="2594064" y="1156737"/>
            <a:ext cx="3200400" cy="1699227"/>
          </a:xfrm>
        </p:spPr>
        <p:txBody>
          <a:bodyPr wrap="square">
            <a:noAutofit/>
          </a:bodyPr>
          <a:lstStyle>
            <a:lvl1pPr marL="0" indent="0">
              <a:spcBef>
                <a:spcPts val="0"/>
              </a:spcBef>
              <a:spcAft>
                <a:spcPts val="0"/>
              </a:spcAft>
              <a:buFontTx/>
              <a:buNone/>
              <a:defRPr sz="1800" b="1" baseline="0">
                <a:latin typeface="Roboto" pitchFamily="2" charset="0"/>
                <a:ea typeface="Roboto" pitchFamily="2" charset="0"/>
              </a:defRPr>
            </a:lvl1pPr>
            <a:lvl2pPr marL="0">
              <a:spcBef>
                <a:spcPts val="0"/>
              </a:spcBef>
              <a:spcAft>
                <a:spcPts val="1600"/>
              </a:spcAft>
              <a:buFontTx/>
              <a:buNone/>
              <a:defRPr sz="1400" b="1">
                <a:solidFill>
                  <a:schemeClr val="tx1"/>
                </a:solidFill>
                <a:latin typeface="Roboto" pitchFamily="2" charset="0"/>
                <a:ea typeface="Roboto" pitchFamily="2" charset="0"/>
              </a:defRPr>
            </a:lvl2pPr>
            <a:lvl3pPr marL="0" indent="0">
              <a:spcBef>
                <a:spcPts val="0"/>
              </a:spcBef>
              <a:spcAft>
                <a:spcPts val="300"/>
              </a:spcAft>
              <a:buFontTx/>
              <a:buNone/>
              <a:defRPr sz="1600" b="1">
                <a:solidFill>
                  <a:schemeClr val="tx2"/>
                </a:solidFill>
                <a:latin typeface="Roboto" pitchFamily="2" charset="0"/>
                <a:ea typeface="Roboto" pitchFamily="2" charset="0"/>
              </a:defRPr>
            </a:lvl3pPr>
            <a:lvl4pPr marL="0" indent="-1588">
              <a:spcBef>
                <a:spcPts val="0"/>
              </a:spcBef>
              <a:spcAft>
                <a:spcPts val="600"/>
              </a:spcAft>
              <a:buFontTx/>
              <a:buNone/>
              <a:defRPr sz="1600" b="0">
                <a:solidFill>
                  <a:schemeClr val="bg2">
                    <a:lumMod val="75000"/>
                  </a:schemeClr>
                </a:solidFill>
                <a:latin typeface="Roboto" pitchFamily="2" charset="0"/>
                <a:ea typeface="Roboto" pitchFamily="2" charset="0"/>
              </a:defRPr>
            </a:lvl4pPr>
            <a:lvl5pPr marL="0" marR="0" indent="-1588" algn="l" defTabSz="914400" rtl="0" eaLnBrk="1" fontAlgn="base" latinLnBrk="0" hangingPunct="1">
              <a:lnSpc>
                <a:spcPct val="100000"/>
              </a:lnSpc>
              <a:spcBef>
                <a:spcPts val="0"/>
              </a:spcBef>
              <a:spcAft>
                <a:spcPts val="0"/>
              </a:spcAft>
              <a:buClrTx/>
              <a:buSzTx/>
              <a:buFontTx/>
              <a:buNone/>
              <a:tabLst/>
              <a:defRPr sz="1400" b="1" i="1">
                <a:solidFill>
                  <a:schemeClr val="bg2">
                    <a:lumMod val="75000"/>
                  </a:schemeClr>
                </a:solidFill>
                <a:latin typeface="Roboto" pitchFamily="2" charset="0"/>
                <a:ea typeface="Roboto" pitchFamily="2" charset="0"/>
              </a:defRPr>
            </a:lvl5pPr>
            <a:lvl6pPr marL="0" indent="0">
              <a:buNone/>
              <a:defRPr sz="1400" b="0">
                <a:solidFill>
                  <a:schemeClr val="bg2">
                    <a:lumMod val="75000"/>
                  </a:schemeClr>
                </a:solidFill>
              </a:defRPr>
            </a:lvl6pPr>
          </a:lstStyle>
          <a:p>
            <a:pPr lvl="0"/>
            <a:r>
              <a:rPr lang="en-US"/>
              <a:t>First </a:t>
            </a:r>
            <a:r>
              <a:rPr lang="en-US" err="1"/>
              <a:t>LastName</a:t>
            </a:r>
            <a:endParaRPr lang="en-US"/>
          </a:p>
          <a:p>
            <a:pPr lvl="1"/>
            <a:r>
              <a:rPr lang="en-US"/>
              <a:t>Role at NORC</a:t>
            </a:r>
          </a:p>
          <a:p>
            <a:pPr lvl="2"/>
            <a:r>
              <a:rPr lang="en-US"/>
              <a:t>Expertise</a:t>
            </a:r>
          </a:p>
          <a:p>
            <a:pPr lvl="3"/>
            <a:r>
              <a:rPr lang="en-US"/>
              <a:t>Details</a:t>
            </a:r>
          </a:p>
          <a:p>
            <a:pPr lvl="4"/>
            <a:r>
              <a:rPr lang="en-US"/>
              <a:t>Previously</a:t>
            </a:r>
          </a:p>
          <a:p>
            <a:pPr lvl="5"/>
            <a:r>
              <a:rPr lang="en-US"/>
              <a:t>Details</a:t>
            </a:r>
          </a:p>
        </p:txBody>
      </p:sp>
      <p:sp>
        <p:nvSpPr>
          <p:cNvPr id="15" name="Text Placeholder 2">
            <a:extLst>
              <a:ext uri="{FF2B5EF4-FFF2-40B4-BE49-F238E27FC236}">
                <a16:creationId xmlns:a16="http://schemas.microsoft.com/office/drawing/2014/main" id="{2A663E54-A8B2-41F1-A69A-944F8D8894BF}"/>
              </a:ext>
            </a:extLst>
          </p:cNvPr>
          <p:cNvSpPr>
            <a:spLocks noGrp="1"/>
          </p:cNvSpPr>
          <p:nvPr>
            <p:ph type="body" sz="quarter" idx="38" hasCustomPrompt="1"/>
          </p:nvPr>
        </p:nvSpPr>
        <p:spPr>
          <a:xfrm>
            <a:off x="2594064" y="3901434"/>
            <a:ext cx="3200400" cy="1699227"/>
          </a:xfrm>
        </p:spPr>
        <p:txBody>
          <a:bodyPr wrap="square">
            <a:noAutofit/>
          </a:bodyPr>
          <a:lstStyle>
            <a:lvl1pPr marL="0" indent="0">
              <a:spcBef>
                <a:spcPts val="0"/>
              </a:spcBef>
              <a:spcAft>
                <a:spcPts val="0"/>
              </a:spcAft>
              <a:buFontTx/>
              <a:buNone/>
              <a:defRPr sz="1800" b="1" baseline="0">
                <a:latin typeface="Roboto" pitchFamily="2" charset="0"/>
                <a:ea typeface="Roboto" pitchFamily="2" charset="0"/>
              </a:defRPr>
            </a:lvl1pPr>
            <a:lvl2pPr marL="0">
              <a:spcBef>
                <a:spcPts val="0"/>
              </a:spcBef>
              <a:spcAft>
                <a:spcPts val="1600"/>
              </a:spcAft>
              <a:buFontTx/>
              <a:buNone/>
              <a:defRPr sz="1400" b="1">
                <a:solidFill>
                  <a:schemeClr val="tx1"/>
                </a:solidFill>
                <a:latin typeface="Roboto" pitchFamily="2" charset="0"/>
                <a:ea typeface="Roboto" pitchFamily="2" charset="0"/>
              </a:defRPr>
            </a:lvl2pPr>
            <a:lvl3pPr marL="0" indent="0">
              <a:spcBef>
                <a:spcPts val="0"/>
              </a:spcBef>
              <a:spcAft>
                <a:spcPts val="300"/>
              </a:spcAft>
              <a:buFontTx/>
              <a:buNone/>
              <a:defRPr sz="1600" b="1">
                <a:solidFill>
                  <a:schemeClr val="tx2"/>
                </a:solidFill>
                <a:latin typeface="Roboto" pitchFamily="2" charset="0"/>
                <a:ea typeface="Roboto" pitchFamily="2" charset="0"/>
              </a:defRPr>
            </a:lvl3pPr>
            <a:lvl4pPr marL="0" indent="-1588">
              <a:spcBef>
                <a:spcPts val="0"/>
              </a:spcBef>
              <a:spcAft>
                <a:spcPts val="600"/>
              </a:spcAft>
              <a:buFontTx/>
              <a:buNone/>
              <a:defRPr sz="1600" b="0">
                <a:solidFill>
                  <a:schemeClr val="bg2">
                    <a:lumMod val="75000"/>
                  </a:schemeClr>
                </a:solidFill>
                <a:latin typeface="Roboto" pitchFamily="2" charset="0"/>
                <a:ea typeface="Roboto" pitchFamily="2" charset="0"/>
              </a:defRPr>
            </a:lvl4pPr>
            <a:lvl5pPr marL="0" marR="0" indent="-1588" algn="l" defTabSz="914400" rtl="0" eaLnBrk="1" fontAlgn="base" latinLnBrk="0" hangingPunct="1">
              <a:lnSpc>
                <a:spcPct val="100000"/>
              </a:lnSpc>
              <a:spcBef>
                <a:spcPts val="0"/>
              </a:spcBef>
              <a:spcAft>
                <a:spcPts val="0"/>
              </a:spcAft>
              <a:buClrTx/>
              <a:buSzTx/>
              <a:buFontTx/>
              <a:buNone/>
              <a:tabLst/>
              <a:defRPr sz="1400" b="1" i="1">
                <a:solidFill>
                  <a:schemeClr val="bg2">
                    <a:lumMod val="75000"/>
                  </a:schemeClr>
                </a:solidFill>
                <a:latin typeface="Roboto" pitchFamily="2" charset="0"/>
                <a:ea typeface="Roboto" pitchFamily="2" charset="0"/>
              </a:defRPr>
            </a:lvl5pPr>
            <a:lvl6pPr marL="0" indent="0">
              <a:buNone/>
              <a:defRPr sz="1400" b="0">
                <a:solidFill>
                  <a:schemeClr val="bg2">
                    <a:lumMod val="75000"/>
                  </a:schemeClr>
                </a:solidFill>
              </a:defRPr>
            </a:lvl6pPr>
          </a:lstStyle>
          <a:p>
            <a:pPr lvl="0"/>
            <a:r>
              <a:rPr lang="en-US"/>
              <a:t>First </a:t>
            </a:r>
            <a:r>
              <a:rPr lang="en-US" err="1"/>
              <a:t>LastName</a:t>
            </a:r>
            <a:endParaRPr lang="en-US"/>
          </a:p>
          <a:p>
            <a:pPr lvl="1"/>
            <a:r>
              <a:rPr lang="en-US"/>
              <a:t>Role at NORC</a:t>
            </a:r>
          </a:p>
          <a:p>
            <a:pPr lvl="2"/>
            <a:r>
              <a:rPr lang="en-US"/>
              <a:t>Expertise</a:t>
            </a:r>
          </a:p>
          <a:p>
            <a:pPr lvl="3"/>
            <a:r>
              <a:rPr lang="en-US"/>
              <a:t>Details</a:t>
            </a:r>
          </a:p>
          <a:p>
            <a:pPr lvl="4"/>
            <a:r>
              <a:rPr lang="en-US"/>
              <a:t>Previously</a:t>
            </a:r>
          </a:p>
          <a:p>
            <a:pPr lvl="5"/>
            <a:r>
              <a:rPr lang="en-US"/>
              <a:t>Details</a:t>
            </a:r>
          </a:p>
        </p:txBody>
      </p:sp>
      <p:sp>
        <p:nvSpPr>
          <p:cNvPr id="16" name="Text Placeholder 2">
            <a:extLst>
              <a:ext uri="{FF2B5EF4-FFF2-40B4-BE49-F238E27FC236}">
                <a16:creationId xmlns:a16="http://schemas.microsoft.com/office/drawing/2014/main" id="{26B959C2-7E0D-4778-964D-AE8B8F2EE6D8}"/>
              </a:ext>
            </a:extLst>
          </p:cNvPr>
          <p:cNvSpPr>
            <a:spLocks noGrp="1"/>
          </p:cNvSpPr>
          <p:nvPr>
            <p:ph type="body" sz="quarter" idx="39" hasCustomPrompt="1"/>
          </p:nvPr>
        </p:nvSpPr>
        <p:spPr>
          <a:xfrm>
            <a:off x="8285163" y="1167623"/>
            <a:ext cx="3200400" cy="1699227"/>
          </a:xfrm>
        </p:spPr>
        <p:txBody>
          <a:bodyPr wrap="square">
            <a:noAutofit/>
          </a:bodyPr>
          <a:lstStyle>
            <a:lvl1pPr marL="0" indent="0">
              <a:spcBef>
                <a:spcPts val="0"/>
              </a:spcBef>
              <a:spcAft>
                <a:spcPts val="0"/>
              </a:spcAft>
              <a:buFontTx/>
              <a:buNone/>
              <a:defRPr sz="1800" b="1" baseline="0">
                <a:latin typeface="Roboto" pitchFamily="2" charset="0"/>
                <a:ea typeface="Roboto" pitchFamily="2" charset="0"/>
              </a:defRPr>
            </a:lvl1pPr>
            <a:lvl2pPr marL="0">
              <a:spcBef>
                <a:spcPts val="0"/>
              </a:spcBef>
              <a:spcAft>
                <a:spcPts val="1600"/>
              </a:spcAft>
              <a:buFontTx/>
              <a:buNone/>
              <a:defRPr sz="1400" b="1">
                <a:solidFill>
                  <a:schemeClr val="tx1"/>
                </a:solidFill>
                <a:latin typeface="Roboto" pitchFamily="2" charset="0"/>
                <a:ea typeface="Roboto" pitchFamily="2" charset="0"/>
              </a:defRPr>
            </a:lvl2pPr>
            <a:lvl3pPr marL="0" indent="0">
              <a:spcBef>
                <a:spcPts val="0"/>
              </a:spcBef>
              <a:spcAft>
                <a:spcPts val="300"/>
              </a:spcAft>
              <a:buFontTx/>
              <a:buNone/>
              <a:defRPr sz="1600" b="1">
                <a:solidFill>
                  <a:schemeClr val="tx2"/>
                </a:solidFill>
                <a:latin typeface="Roboto" pitchFamily="2" charset="0"/>
                <a:ea typeface="Roboto" pitchFamily="2" charset="0"/>
              </a:defRPr>
            </a:lvl3pPr>
            <a:lvl4pPr marL="0" indent="-1588">
              <a:spcBef>
                <a:spcPts val="0"/>
              </a:spcBef>
              <a:spcAft>
                <a:spcPts val="600"/>
              </a:spcAft>
              <a:buFontTx/>
              <a:buNone/>
              <a:defRPr sz="1600" b="0">
                <a:solidFill>
                  <a:schemeClr val="bg2">
                    <a:lumMod val="75000"/>
                  </a:schemeClr>
                </a:solidFill>
                <a:latin typeface="Roboto" pitchFamily="2" charset="0"/>
                <a:ea typeface="Roboto" pitchFamily="2" charset="0"/>
              </a:defRPr>
            </a:lvl4pPr>
            <a:lvl5pPr marL="0" marR="0" indent="-1588" algn="l" defTabSz="914400" rtl="0" eaLnBrk="1" fontAlgn="base" latinLnBrk="0" hangingPunct="1">
              <a:lnSpc>
                <a:spcPct val="100000"/>
              </a:lnSpc>
              <a:spcBef>
                <a:spcPts val="0"/>
              </a:spcBef>
              <a:spcAft>
                <a:spcPts val="0"/>
              </a:spcAft>
              <a:buClrTx/>
              <a:buSzTx/>
              <a:buFontTx/>
              <a:buNone/>
              <a:tabLst/>
              <a:defRPr sz="1400" b="1" i="1">
                <a:solidFill>
                  <a:schemeClr val="bg2">
                    <a:lumMod val="75000"/>
                  </a:schemeClr>
                </a:solidFill>
                <a:latin typeface="Roboto" pitchFamily="2" charset="0"/>
                <a:ea typeface="Roboto" pitchFamily="2" charset="0"/>
              </a:defRPr>
            </a:lvl5pPr>
            <a:lvl6pPr marL="0" indent="0">
              <a:buNone/>
              <a:defRPr sz="1400" b="0">
                <a:solidFill>
                  <a:schemeClr val="bg2">
                    <a:lumMod val="75000"/>
                  </a:schemeClr>
                </a:solidFill>
              </a:defRPr>
            </a:lvl6pPr>
          </a:lstStyle>
          <a:p>
            <a:pPr lvl="0"/>
            <a:r>
              <a:rPr lang="en-US"/>
              <a:t>First </a:t>
            </a:r>
            <a:r>
              <a:rPr lang="en-US" err="1"/>
              <a:t>LastName</a:t>
            </a:r>
            <a:endParaRPr lang="en-US"/>
          </a:p>
          <a:p>
            <a:pPr lvl="1"/>
            <a:r>
              <a:rPr lang="en-US"/>
              <a:t>Role at NORC</a:t>
            </a:r>
          </a:p>
          <a:p>
            <a:pPr lvl="2"/>
            <a:r>
              <a:rPr lang="en-US"/>
              <a:t>Expertise</a:t>
            </a:r>
          </a:p>
          <a:p>
            <a:pPr lvl="3"/>
            <a:r>
              <a:rPr lang="en-US"/>
              <a:t>Details</a:t>
            </a:r>
          </a:p>
          <a:p>
            <a:pPr lvl="4"/>
            <a:r>
              <a:rPr lang="en-US"/>
              <a:t>Previously</a:t>
            </a:r>
          </a:p>
          <a:p>
            <a:pPr lvl="5"/>
            <a:r>
              <a:rPr lang="en-US"/>
              <a:t>Details</a:t>
            </a:r>
          </a:p>
        </p:txBody>
      </p:sp>
      <p:sp>
        <p:nvSpPr>
          <p:cNvPr id="22" name="Text Placeholder 2">
            <a:extLst>
              <a:ext uri="{FF2B5EF4-FFF2-40B4-BE49-F238E27FC236}">
                <a16:creationId xmlns:a16="http://schemas.microsoft.com/office/drawing/2014/main" id="{94B9BB3D-40B4-4508-9C69-2FA0B01803CD}"/>
              </a:ext>
            </a:extLst>
          </p:cNvPr>
          <p:cNvSpPr>
            <a:spLocks noGrp="1"/>
          </p:cNvSpPr>
          <p:nvPr>
            <p:ph type="body" sz="quarter" idx="40" hasCustomPrompt="1"/>
          </p:nvPr>
        </p:nvSpPr>
        <p:spPr>
          <a:xfrm>
            <a:off x="8285163" y="3901434"/>
            <a:ext cx="3200400" cy="1699227"/>
          </a:xfrm>
        </p:spPr>
        <p:txBody>
          <a:bodyPr wrap="square">
            <a:noAutofit/>
          </a:bodyPr>
          <a:lstStyle>
            <a:lvl1pPr marL="0" indent="0">
              <a:spcBef>
                <a:spcPts val="0"/>
              </a:spcBef>
              <a:spcAft>
                <a:spcPts val="0"/>
              </a:spcAft>
              <a:buFontTx/>
              <a:buNone/>
              <a:defRPr sz="1800" b="1" baseline="0">
                <a:latin typeface="Roboto" pitchFamily="2" charset="0"/>
                <a:ea typeface="Roboto" pitchFamily="2" charset="0"/>
              </a:defRPr>
            </a:lvl1pPr>
            <a:lvl2pPr marL="0">
              <a:spcBef>
                <a:spcPts val="0"/>
              </a:spcBef>
              <a:spcAft>
                <a:spcPts val="1600"/>
              </a:spcAft>
              <a:buFontTx/>
              <a:buNone/>
              <a:defRPr sz="1400" b="1">
                <a:solidFill>
                  <a:schemeClr val="tx1"/>
                </a:solidFill>
                <a:latin typeface="Roboto" pitchFamily="2" charset="0"/>
                <a:ea typeface="Roboto" pitchFamily="2" charset="0"/>
              </a:defRPr>
            </a:lvl2pPr>
            <a:lvl3pPr marL="0" indent="0">
              <a:spcBef>
                <a:spcPts val="0"/>
              </a:spcBef>
              <a:spcAft>
                <a:spcPts val="300"/>
              </a:spcAft>
              <a:buFontTx/>
              <a:buNone/>
              <a:defRPr sz="1600" b="1">
                <a:solidFill>
                  <a:schemeClr val="tx2"/>
                </a:solidFill>
                <a:latin typeface="Roboto" pitchFamily="2" charset="0"/>
                <a:ea typeface="Roboto" pitchFamily="2" charset="0"/>
              </a:defRPr>
            </a:lvl3pPr>
            <a:lvl4pPr marL="0" indent="-1588">
              <a:spcBef>
                <a:spcPts val="0"/>
              </a:spcBef>
              <a:spcAft>
                <a:spcPts val="600"/>
              </a:spcAft>
              <a:buFontTx/>
              <a:buNone/>
              <a:defRPr sz="1600" b="0">
                <a:solidFill>
                  <a:schemeClr val="bg2">
                    <a:lumMod val="75000"/>
                  </a:schemeClr>
                </a:solidFill>
                <a:latin typeface="Roboto" pitchFamily="2" charset="0"/>
                <a:ea typeface="Roboto" pitchFamily="2" charset="0"/>
              </a:defRPr>
            </a:lvl4pPr>
            <a:lvl5pPr marL="0" marR="0" indent="-1588" algn="l" defTabSz="914400" rtl="0" eaLnBrk="1" fontAlgn="base" latinLnBrk="0" hangingPunct="1">
              <a:lnSpc>
                <a:spcPct val="100000"/>
              </a:lnSpc>
              <a:spcBef>
                <a:spcPts val="0"/>
              </a:spcBef>
              <a:spcAft>
                <a:spcPts val="0"/>
              </a:spcAft>
              <a:buClrTx/>
              <a:buSzTx/>
              <a:buFontTx/>
              <a:buNone/>
              <a:tabLst/>
              <a:defRPr sz="1400" b="1" i="1">
                <a:solidFill>
                  <a:schemeClr val="bg2">
                    <a:lumMod val="75000"/>
                  </a:schemeClr>
                </a:solidFill>
                <a:latin typeface="Roboto" pitchFamily="2" charset="0"/>
                <a:ea typeface="Roboto" pitchFamily="2" charset="0"/>
              </a:defRPr>
            </a:lvl5pPr>
            <a:lvl6pPr marL="0" indent="0">
              <a:buNone/>
              <a:defRPr sz="1400" b="0">
                <a:solidFill>
                  <a:schemeClr val="bg2">
                    <a:lumMod val="75000"/>
                  </a:schemeClr>
                </a:solidFill>
              </a:defRPr>
            </a:lvl6pPr>
          </a:lstStyle>
          <a:p>
            <a:pPr lvl="0"/>
            <a:r>
              <a:rPr lang="en-US"/>
              <a:t>First </a:t>
            </a:r>
            <a:r>
              <a:rPr lang="en-US" err="1"/>
              <a:t>LastName</a:t>
            </a:r>
            <a:endParaRPr lang="en-US"/>
          </a:p>
          <a:p>
            <a:pPr lvl="1"/>
            <a:r>
              <a:rPr lang="en-US"/>
              <a:t>Role at NORC</a:t>
            </a:r>
          </a:p>
          <a:p>
            <a:pPr lvl="2"/>
            <a:r>
              <a:rPr lang="en-US"/>
              <a:t>Expertise</a:t>
            </a:r>
          </a:p>
          <a:p>
            <a:pPr lvl="3"/>
            <a:r>
              <a:rPr lang="en-US"/>
              <a:t>Details</a:t>
            </a:r>
          </a:p>
          <a:p>
            <a:pPr lvl="4"/>
            <a:r>
              <a:rPr lang="en-US"/>
              <a:t>Previously</a:t>
            </a:r>
          </a:p>
          <a:p>
            <a:pPr lvl="5"/>
            <a:r>
              <a:rPr lang="en-US"/>
              <a:t>Details</a:t>
            </a:r>
          </a:p>
        </p:txBody>
      </p:sp>
      <p:sp>
        <p:nvSpPr>
          <p:cNvPr id="40" name="Picture Placeholder 2">
            <a:extLst>
              <a:ext uri="{FF2B5EF4-FFF2-40B4-BE49-F238E27FC236}">
                <a16:creationId xmlns:a16="http://schemas.microsoft.com/office/drawing/2014/main" id="{D6270101-726C-4262-9C8F-D3E2CDF31C96}"/>
              </a:ext>
            </a:extLst>
          </p:cNvPr>
          <p:cNvSpPr>
            <a:spLocks noGrp="1" noChangeAspect="1"/>
          </p:cNvSpPr>
          <p:nvPr>
            <p:ph type="pic" sz="quarter" idx="29"/>
          </p:nvPr>
        </p:nvSpPr>
        <p:spPr>
          <a:xfrm>
            <a:off x="673828" y="1141553"/>
            <a:ext cx="1747639" cy="1747639"/>
          </a:xfrm>
          <a:prstGeom prst="ellipse">
            <a:avLst/>
          </a:prstGeom>
          <a:noFill/>
        </p:spPr>
        <p:txBody>
          <a:bodyPr anchor="ctr" anchorCtr="0"/>
          <a:lstStyle>
            <a:lvl1pPr marL="0" indent="0" algn="ctr">
              <a:buNone/>
              <a:defRPr sz="1200" b="0"/>
            </a:lvl1pPr>
          </a:lstStyle>
          <a:p>
            <a:endParaRPr lang="en-US"/>
          </a:p>
        </p:txBody>
      </p:sp>
      <p:sp>
        <p:nvSpPr>
          <p:cNvPr id="26" name="Picture Placeholder 2">
            <a:extLst>
              <a:ext uri="{FF2B5EF4-FFF2-40B4-BE49-F238E27FC236}">
                <a16:creationId xmlns:a16="http://schemas.microsoft.com/office/drawing/2014/main" id="{B66CE158-9105-F340-8C31-F9A084AF9E9E}"/>
              </a:ext>
            </a:extLst>
          </p:cNvPr>
          <p:cNvSpPr>
            <a:spLocks noGrp="1" noChangeAspect="1"/>
          </p:cNvSpPr>
          <p:nvPr>
            <p:ph type="pic" sz="quarter" idx="31"/>
          </p:nvPr>
        </p:nvSpPr>
        <p:spPr>
          <a:xfrm>
            <a:off x="673828" y="3874230"/>
            <a:ext cx="1747639" cy="1747639"/>
          </a:xfrm>
          <a:prstGeom prst="ellipse">
            <a:avLst/>
          </a:prstGeom>
          <a:noFill/>
        </p:spPr>
        <p:txBody>
          <a:bodyPr anchor="ctr" anchorCtr="0"/>
          <a:lstStyle>
            <a:lvl1pPr marL="0" indent="0" algn="ctr">
              <a:buNone/>
              <a:defRPr sz="1200" b="0"/>
            </a:lvl1pPr>
          </a:lstStyle>
          <a:p>
            <a:endParaRPr lang="en-US"/>
          </a:p>
        </p:txBody>
      </p:sp>
      <p:sp>
        <p:nvSpPr>
          <p:cNvPr id="28" name="Picture Placeholder 2">
            <a:extLst>
              <a:ext uri="{FF2B5EF4-FFF2-40B4-BE49-F238E27FC236}">
                <a16:creationId xmlns:a16="http://schemas.microsoft.com/office/drawing/2014/main" id="{AD2AEDF7-B42E-B949-BB18-5C747E42058E}"/>
              </a:ext>
            </a:extLst>
          </p:cNvPr>
          <p:cNvSpPr>
            <a:spLocks noGrp="1" noChangeAspect="1"/>
          </p:cNvSpPr>
          <p:nvPr>
            <p:ph type="pic" sz="quarter" idx="33"/>
          </p:nvPr>
        </p:nvSpPr>
        <p:spPr>
          <a:xfrm>
            <a:off x="6364929" y="1141553"/>
            <a:ext cx="1747639" cy="1747639"/>
          </a:xfrm>
          <a:prstGeom prst="ellipse">
            <a:avLst/>
          </a:prstGeom>
          <a:noFill/>
        </p:spPr>
        <p:txBody>
          <a:bodyPr anchor="ctr" anchorCtr="0"/>
          <a:lstStyle>
            <a:lvl1pPr marL="0" indent="0" algn="ctr">
              <a:buNone/>
              <a:defRPr sz="1200" b="0"/>
            </a:lvl1pPr>
          </a:lstStyle>
          <a:p>
            <a:endParaRPr lang="en-US"/>
          </a:p>
        </p:txBody>
      </p:sp>
      <p:sp>
        <p:nvSpPr>
          <p:cNvPr id="31" name="Picture Placeholder 2">
            <a:extLst>
              <a:ext uri="{FF2B5EF4-FFF2-40B4-BE49-F238E27FC236}">
                <a16:creationId xmlns:a16="http://schemas.microsoft.com/office/drawing/2014/main" id="{77AB5467-4F87-A34D-9EE1-D2B1ABEB391C}"/>
              </a:ext>
            </a:extLst>
          </p:cNvPr>
          <p:cNvSpPr>
            <a:spLocks noGrp="1" noChangeAspect="1"/>
          </p:cNvSpPr>
          <p:nvPr>
            <p:ph type="pic" sz="quarter" idx="35"/>
          </p:nvPr>
        </p:nvSpPr>
        <p:spPr>
          <a:xfrm>
            <a:off x="6364929" y="3874230"/>
            <a:ext cx="1747639" cy="1747639"/>
          </a:xfrm>
          <a:prstGeom prst="ellipse">
            <a:avLst/>
          </a:prstGeom>
          <a:noFill/>
        </p:spPr>
        <p:txBody>
          <a:bodyPr anchor="ctr" anchorCtr="0"/>
          <a:lstStyle>
            <a:lvl1pPr marL="0" indent="0" algn="ctr">
              <a:buNone/>
              <a:defRPr sz="1200" b="0"/>
            </a:lvl1pPr>
          </a:lstStyle>
          <a:p>
            <a:endParaRPr lang="en-US"/>
          </a:p>
        </p:txBody>
      </p:sp>
    </p:spTree>
    <p:extLst>
      <p:ext uri="{BB962C8B-B14F-4D97-AF65-F5344CB8AC3E}">
        <p14:creationId xmlns:p14="http://schemas.microsoft.com/office/powerpoint/2010/main" val="99393443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Map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6CEE-5707-44FA-A0C2-AC5366533B20}"/>
              </a:ext>
            </a:extLst>
          </p:cNvPr>
          <p:cNvSpPr>
            <a:spLocks noGrp="1"/>
          </p:cNvSpPr>
          <p:nvPr>
            <p:ph type="title" hasCustomPrompt="1"/>
          </p:nvPr>
        </p:nvSpPr>
        <p:spPr/>
        <p:txBody>
          <a:bodyPr/>
          <a:lstStyle/>
          <a:p>
            <a:r>
              <a:rPr lang="en-US"/>
              <a:t>Section name  :  Page title</a:t>
            </a:r>
          </a:p>
        </p:txBody>
      </p:sp>
      <p:sp>
        <p:nvSpPr>
          <p:cNvPr id="15" name="Text Placeholder 3">
            <a:extLst>
              <a:ext uri="{FF2B5EF4-FFF2-40B4-BE49-F238E27FC236}">
                <a16:creationId xmlns:a16="http://schemas.microsoft.com/office/drawing/2014/main" id="{4526A367-871B-4549-89D6-54AFD4C37CB0}"/>
              </a:ext>
            </a:extLst>
          </p:cNvPr>
          <p:cNvSpPr>
            <a:spLocks noGrp="1"/>
          </p:cNvSpPr>
          <p:nvPr>
            <p:ph type="body" sz="quarter" idx="10"/>
          </p:nvPr>
        </p:nvSpPr>
        <p:spPr>
          <a:xfrm>
            <a:off x="685800" y="1447800"/>
            <a:ext cx="2656114" cy="4463824"/>
          </a:xfrm>
        </p:spPr>
        <p:txBody>
          <a:bodyPr/>
          <a:lstStyle>
            <a:lvl1pPr marL="0" indent="0">
              <a:buNone/>
              <a:defRPr sz="2200" b="1">
                <a:solidFill>
                  <a:schemeClr val="tx2"/>
                </a:solidFill>
              </a:defRPr>
            </a:lvl1pPr>
            <a:lvl2pPr marL="174625" indent="-174625">
              <a:spcBef>
                <a:spcPts val="600"/>
              </a:spcBef>
              <a:buFont typeface="Arial" panose="020B0604020202020204" pitchFamily="34" charset="0"/>
              <a:buChar char="•"/>
              <a:defRPr sz="1800">
                <a:latin typeface="Roboto" pitchFamily="2" charset="0"/>
                <a:ea typeface="Roboto" pitchFamily="2" charset="0"/>
              </a:defRPr>
            </a:lvl2pPr>
            <a:lvl3pPr marL="401638" indent="-228600">
              <a:buFont typeface="Roboto Lt" pitchFamily="2" charset="0"/>
              <a:buChar cha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6506478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Portfolio Lap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1B22-AEFA-43E4-AB45-7C921953BAC7}"/>
              </a:ext>
            </a:extLst>
          </p:cNvPr>
          <p:cNvSpPr>
            <a:spLocks noGrp="1"/>
          </p:cNvSpPr>
          <p:nvPr>
            <p:ph type="title" hasCustomPrompt="1"/>
          </p:nvPr>
        </p:nvSpPr>
        <p:spPr/>
        <p:txBody>
          <a:bodyPr/>
          <a:lstStyle/>
          <a:p>
            <a:r>
              <a:rPr lang="en-US"/>
              <a:t>Section name  :  Page title</a:t>
            </a:r>
          </a:p>
        </p:txBody>
      </p:sp>
      <p:sp>
        <p:nvSpPr>
          <p:cNvPr id="3" name="Text Placeholder 2">
            <a:extLst>
              <a:ext uri="{FF2B5EF4-FFF2-40B4-BE49-F238E27FC236}">
                <a16:creationId xmlns:a16="http://schemas.microsoft.com/office/drawing/2014/main" id="{0203839C-6237-4FD5-AD4A-89AF8343FF2F}"/>
              </a:ext>
            </a:extLst>
          </p:cNvPr>
          <p:cNvSpPr>
            <a:spLocks noGrp="1"/>
          </p:cNvSpPr>
          <p:nvPr>
            <p:ph type="body" sz="quarter" idx="28"/>
          </p:nvPr>
        </p:nvSpPr>
        <p:spPr>
          <a:xfrm>
            <a:off x="685800" y="1470762"/>
            <a:ext cx="3886200" cy="3906101"/>
          </a:xfrm>
        </p:spPr>
        <p:txBody>
          <a:bodyPr/>
          <a:lstStyle/>
          <a:p>
            <a:pPr lvl="0"/>
            <a:r>
              <a:rPr lang="en-US"/>
              <a:t>Click to edit Master text styles</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4CDA033C-DEE4-494F-AC41-3614A56F6A4C}"/>
              </a:ext>
            </a:extLst>
          </p:cNvPr>
          <p:cNvSpPr>
            <a:spLocks noGrp="1"/>
          </p:cNvSpPr>
          <p:nvPr>
            <p:ph type="body" sz="quarter" idx="30" hasCustomPrompt="1"/>
          </p:nvPr>
        </p:nvSpPr>
        <p:spPr>
          <a:xfrm>
            <a:off x="685800" y="5525080"/>
            <a:ext cx="3886200" cy="457200"/>
          </a:xfrm>
        </p:spPr>
        <p:txBody>
          <a:bodyPr/>
          <a:lstStyle>
            <a:lvl1pPr marL="0" indent="0" algn="l">
              <a:buNone/>
              <a:defRPr b="1">
                <a:solidFill>
                  <a:schemeClr val="tx2"/>
                </a:solidFill>
              </a:defRPr>
            </a:lvl1pPr>
          </a:lstStyle>
          <a:p>
            <a:pPr lvl="0"/>
            <a:r>
              <a:rPr lang="en-US"/>
              <a:t>website.com</a:t>
            </a:r>
          </a:p>
        </p:txBody>
      </p:sp>
      <p:pic>
        <p:nvPicPr>
          <p:cNvPr id="9" name="Picture 8">
            <a:extLst>
              <a:ext uri="{FF2B5EF4-FFF2-40B4-BE49-F238E27FC236}">
                <a16:creationId xmlns:a16="http://schemas.microsoft.com/office/drawing/2014/main" id="{00B70F33-D11C-4141-B6F7-7DCACB496FD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400" r="1161"/>
          <a:stretch/>
        </p:blipFill>
        <p:spPr>
          <a:xfrm>
            <a:off x="3850964" y="1091934"/>
            <a:ext cx="8341035" cy="5754406"/>
          </a:xfrm>
          <a:prstGeom prst="rect">
            <a:avLst/>
          </a:prstGeom>
        </p:spPr>
      </p:pic>
      <p:sp>
        <p:nvSpPr>
          <p:cNvPr id="10" name="Picture Placeholder 2">
            <a:extLst>
              <a:ext uri="{FF2B5EF4-FFF2-40B4-BE49-F238E27FC236}">
                <a16:creationId xmlns:a16="http://schemas.microsoft.com/office/drawing/2014/main" id="{D32B04B7-D92A-4B24-BE85-1D60FABB806A}"/>
              </a:ext>
            </a:extLst>
          </p:cNvPr>
          <p:cNvSpPr>
            <a:spLocks noGrp="1"/>
          </p:cNvSpPr>
          <p:nvPr>
            <p:ph type="pic" sz="quarter" idx="29" hasCustomPrompt="1"/>
          </p:nvPr>
        </p:nvSpPr>
        <p:spPr>
          <a:xfrm>
            <a:off x="5625707" y="1470762"/>
            <a:ext cx="6566292" cy="4092650"/>
          </a:xfrm>
          <a:noFill/>
        </p:spPr>
        <p:txBody>
          <a:bodyPr/>
          <a:lstStyle>
            <a:lvl1pPr marL="0" indent="0">
              <a:buNone/>
              <a:defRPr sz="1600" b="0"/>
            </a:lvl1pPr>
          </a:lstStyle>
          <a:p>
            <a:r>
              <a:rPr lang="en-US"/>
              <a:t>Click the icon to add a site image/screenshot</a:t>
            </a:r>
          </a:p>
          <a:p>
            <a:endParaRPr lang="en-US"/>
          </a:p>
        </p:txBody>
      </p:sp>
    </p:spTree>
    <p:extLst>
      <p:ext uri="{BB962C8B-B14F-4D97-AF65-F5344CB8AC3E}">
        <p14:creationId xmlns:p14="http://schemas.microsoft.com/office/powerpoint/2010/main" val="393793837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Portfolio Tab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039E1-8508-4152-846B-591EAB8CC924}"/>
              </a:ext>
            </a:extLst>
          </p:cNvPr>
          <p:cNvSpPr>
            <a:spLocks noGrp="1"/>
          </p:cNvSpPr>
          <p:nvPr>
            <p:ph type="title" hasCustomPrompt="1"/>
          </p:nvPr>
        </p:nvSpPr>
        <p:spPr/>
        <p:txBody>
          <a:bodyPr/>
          <a:lstStyle/>
          <a:p>
            <a:r>
              <a:rPr lang="en-US"/>
              <a:t>Section name  :  Page title</a:t>
            </a:r>
          </a:p>
        </p:txBody>
      </p:sp>
      <p:sp>
        <p:nvSpPr>
          <p:cNvPr id="3" name="Text Placeholder 2">
            <a:extLst>
              <a:ext uri="{FF2B5EF4-FFF2-40B4-BE49-F238E27FC236}">
                <a16:creationId xmlns:a16="http://schemas.microsoft.com/office/drawing/2014/main" id="{0203839C-6237-4FD5-AD4A-89AF8343FF2F}"/>
              </a:ext>
            </a:extLst>
          </p:cNvPr>
          <p:cNvSpPr>
            <a:spLocks noGrp="1"/>
          </p:cNvSpPr>
          <p:nvPr>
            <p:ph type="body" sz="quarter" idx="28"/>
          </p:nvPr>
        </p:nvSpPr>
        <p:spPr>
          <a:xfrm>
            <a:off x="685800" y="1435100"/>
            <a:ext cx="6082393" cy="3941763"/>
          </a:xfrm>
        </p:spPr>
        <p:txBody>
          <a:bodyPr/>
          <a:lstStyle/>
          <a:p>
            <a:pPr lvl="0"/>
            <a:r>
              <a:rPr lang="en-US"/>
              <a:t>Click to edit Master text styles</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4CDA033C-DEE4-494F-AC41-3614A56F6A4C}"/>
              </a:ext>
            </a:extLst>
          </p:cNvPr>
          <p:cNvSpPr>
            <a:spLocks noGrp="1"/>
          </p:cNvSpPr>
          <p:nvPr>
            <p:ph type="body" sz="quarter" idx="30" hasCustomPrompt="1"/>
          </p:nvPr>
        </p:nvSpPr>
        <p:spPr>
          <a:xfrm>
            <a:off x="7285264" y="5869239"/>
            <a:ext cx="4076700" cy="457200"/>
          </a:xfrm>
        </p:spPr>
        <p:txBody>
          <a:bodyPr/>
          <a:lstStyle>
            <a:lvl1pPr marL="0" indent="0" algn="ctr">
              <a:buNone/>
              <a:defRPr b="1">
                <a:solidFill>
                  <a:schemeClr val="tx2"/>
                </a:solidFill>
              </a:defRPr>
            </a:lvl1pPr>
          </a:lstStyle>
          <a:p>
            <a:pPr lvl="0"/>
            <a:r>
              <a:rPr lang="en-US"/>
              <a:t>website.com</a:t>
            </a:r>
          </a:p>
        </p:txBody>
      </p:sp>
      <p:pic>
        <p:nvPicPr>
          <p:cNvPr id="12" name="Picture 11">
            <a:extLst>
              <a:ext uri="{FF2B5EF4-FFF2-40B4-BE49-F238E27FC236}">
                <a16:creationId xmlns:a16="http://schemas.microsoft.com/office/drawing/2014/main" id="{DD3E763F-EE84-4278-BC84-7BE1883B7F0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5317" r="-5330"/>
          <a:stretch/>
        </p:blipFill>
        <p:spPr>
          <a:xfrm>
            <a:off x="7153718" y="1025620"/>
            <a:ext cx="4207105" cy="5361928"/>
          </a:xfrm>
          <a:prstGeom prst="rect">
            <a:avLst/>
          </a:prstGeom>
        </p:spPr>
      </p:pic>
      <p:sp>
        <p:nvSpPr>
          <p:cNvPr id="14" name="Picture Placeholder 3">
            <a:extLst>
              <a:ext uri="{FF2B5EF4-FFF2-40B4-BE49-F238E27FC236}">
                <a16:creationId xmlns:a16="http://schemas.microsoft.com/office/drawing/2014/main" id="{368E15FC-9154-4399-91C4-C82F86420296}"/>
              </a:ext>
            </a:extLst>
          </p:cNvPr>
          <p:cNvSpPr>
            <a:spLocks noGrp="1"/>
          </p:cNvSpPr>
          <p:nvPr>
            <p:ph type="pic" sz="quarter" idx="31" hasCustomPrompt="1"/>
          </p:nvPr>
        </p:nvSpPr>
        <p:spPr>
          <a:xfrm>
            <a:off x="7843317" y="1435100"/>
            <a:ext cx="2898587" cy="3854076"/>
          </a:xfrm>
          <a:noFill/>
        </p:spPr>
        <p:txBody>
          <a:bodyPr/>
          <a:lstStyle>
            <a:lvl1pPr marL="0" indent="0">
              <a:buNone/>
              <a:defRPr sz="1600" b="0"/>
            </a:lvl1pPr>
          </a:lstStyle>
          <a:p>
            <a:r>
              <a:rPr lang="en-US"/>
              <a:t>Click the icon to add a site image/screenshot</a:t>
            </a:r>
          </a:p>
          <a:p>
            <a:endParaRPr lang="en-US"/>
          </a:p>
        </p:txBody>
      </p:sp>
    </p:spTree>
    <p:extLst>
      <p:ext uri="{BB962C8B-B14F-4D97-AF65-F5344CB8AC3E}">
        <p14:creationId xmlns:p14="http://schemas.microsoft.com/office/powerpoint/2010/main" val="26836886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Portfolio Horizontal Tab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85962-3A52-4F29-909D-E8F9FAA05D8C}"/>
              </a:ext>
            </a:extLst>
          </p:cNvPr>
          <p:cNvSpPr>
            <a:spLocks noGrp="1"/>
          </p:cNvSpPr>
          <p:nvPr>
            <p:ph type="title" hasCustomPrompt="1"/>
          </p:nvPr>
        </p:nvSpPr>
        <p:spPr/>
        <p:txBody>
          <a:bodyPr/>
          <a:lstStyle/>
          <a:p>
            <a:r>
              <a:rPr lang="en-US"/>
              <a:t>Section name  :  Page title</a:t>
            </a:r>
          </a:p>
        </p:txBody>
      </p:sp>
      <p:sp>
        <p:nvSpPr>
          <p:cNvPr id="3" name="Text Placeholder 2">
            <a:extLst>
              <a:ext uri="{FF2B5EF4-FFF2-40B4-BE49-F238E27FC236}">
                <a16:creationId xmlns:a16="http://schemas.microsoft.com/office/drawing/2014/main" id="{0203839C-6237-4FD5-AD4A-89AF8343FF2F}"/>
              </a:ext>
            </a:extLst>
          </p:cNvPr>
          <p:cNvSpPr>
            <a:spLocks noGrp="1"/>
          </p:cNvSpPr>
          <p:nvPr>
            <p:ph type="body" sz="quarter" idx="28"/>
          </p:nvPr>
        </p:nvSpPr>
        <p:spPr>
          <a:xfrm>
            <a:off x="685801" y="1308574"/>
            <a:ext cx="3886199" cy="4068290"/>
          </a:xfrm>
        </p:spPr>
        <p:txBody>
          <a:bodyPr/>
          <a:lstStyle/>
          <a:p>
            <a:pPr lvl="0"/>
            <a:r>
              <a:rPr lang="en-US"/>
              <a:t>Click to edit Master text styles</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4CDA033C-DEE4-494F-AC41-3614A56F6A4C}"/>
              </a:ext>
            </a:extLst>
          </p:cNvPr>
          <p:cNvSpPr>
            <a:spLocks noGrp="1"/>
          </p:cNvSpPr>
          <p:nvPr>
            <p:ph type="body" sz="quarter" idx="30" hasCustomPrompt="1"/>
          </p:nvPr>
        </p:nvSpPr>
        <p:spPr>
          <a:xfrm>
            <a:off x="6304705" y="5869239"/>
            <a:ext cx="4076700" cy="457200"/>
          </a:xfrm>
        </p:spPr>
        <p:txBody>
          <a:bodyPr/>
          <a:lstStyle>
            <a:lvl1pPr marL="0" indent="0" algn="ctr">
              <a:buNone/>
              <a:defRPr b="1">
                <a:solidFill>
                  <a:schemeClr val="tx2"/>
                </a:solidFill>
              </a:defRPr>
            </a:lvl1pPr>
          </a:lstStyle>
          <a:p>
            <a:pPr lvl="0"/>
            <a:r>
              <a:rPr lang="en-US"/>
              <a:t>website.com</a:t>
            </a:r>
          </a:p>
        </p:txBody>
      </p:sp>
      <p:pic>
        <p:nvPicPr>
          <p:cNvPr id="12" name="Picture 11">
            <a:extLst>
              <a:ext uri="{FF2B5EF4-FFF2-40B4-BE49-F238E27FC236}">
                <a16:creationId xmlns:a16="http://schemas.microsoft.com/office/drawing/2014/main" id="{28B5A687-200B-40F1-BEC6-7264F56CC183}"/>
              </a:ext>
            </a:extLst>
          </p:cNvPr>
          <p:cNvPicPr>
            <a:picLocks noChangeAspect="1"/>
          </p:cNvPicPr>
          <p:nvPr userDrawn="1"/>
        </p:nvPicPr>
        <p:blipFill>
          <a:blip r:embed="rId2"/>
          <a:srcRect/>
          <a:stretch/>
        </p:blipFill>
        <p:spPr>
          <a:xfrm>
            <a:off x="4942114" y="1054959"/>
            <a:ext cx="6801883" cy="5305469"/>
          </a:xfrm>
          <a:prstGeom prst="rect">
            <a:avLst/>
          </a:prstGeom>
        </p:spPr>
      </p:pic>
      <p:sp>
        <p:nvSpPr>
          <p:cNvPr id="14" name="Picture Placeholder 2">
            <a:extLst>
              <a:ext uri="{FF2B5EF4-FFF2-40B4-BE49-F238E27FC236}">
                <a16:creationId xmlns:a16="http://schemas.microsoft.com/office/drawing/2014/main" id="{44E17401-6986-4CA4-842C-ABB02F0E3709}"/>
              </a:ext>
            </a:extLst>
          </p:cNvPr>
          <p:cNvSpPr>
            <a:spLocks noGrp="1"/>
          </p:cNvSpPr>
          <p:nvPr>
            <p:ph type="pic" sz="quarter" idx="31" hasCustomPrompt="1"/>
          </p:nvPr>
        </p:nvSpPr>
        <p:spPr>
          <a:xfrm>
            <a:off x="5779965" y="1308573"/>
            <a:ext cx="5147952" cy="3861944"/>
          </a:xfrm>
          <a:noFill/>
        </p:spPr>
        <p:txBody>
          <a:bodyPr/>
          <a:lstStyle>
            <a:lvl1pPr marL="0" indent="0">
              <a:buNone/>
              <a:defRPr sz="1600" b="0"/>
            </a:lvl1pPr>
          </a:lstStyle>
          <a:p>
            <a:r>
              <a:rPr lang="en-US"/>
              <a:t>Click the icon to add a site image/screenshot</a:t>
            </a:r>
          </a:p>
          <a:p>
            <a:endParaRPr lang="en-US"/>
          </a:p>
        </p:txBody>
      </p:sp>
    </p:spTree>
    <p:extLst>
      <p:ext uri="{BB962C8B-B14F-4D97-AF65-F5344CB8AC3E}">
        <p14:creationId xmlns:p14="http://schemas.microsoft.com/office/powerpoint/2010/main" val="102822703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Portfolio Mobile Ph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50883-3D0C-44C6-AA4E-B1D9D58CA7A7}"/>
              </a:ext>
            </a:extLst>
          </p:cNvPr>
          <p:cNvSpPr>
            <a:spLocks noGrp="1"/>
          </p:cNvSpPr>
          <p:nvPr>
            <p:ph type="title" hasCustomPrompt="1"/>
          </p:nvPr>
        </p:nvSpPr>
        <p:spPr/>
        <p:txBody>
          <a:bodyPr/>
          <a:lstStyle/>
          <a:p>
            <a:r>
              <a:rPr lang="en-US"/>
              <a:t>Section name  :  Page title</a:t>
            </a:r>
          </a:p>
        </p:txBody>
      </p:sp>
      <p:sp>
        <p:nvSpPr>
          <p:cNvPr id="3" name="Text Placeholder 2">
            <a:extLst>
              <a:ext uri="{FF2B5EF4-FFF2-40B4-BE49-F238E27FC236}">
                <a16:creationId xmlns:a16="http://schemas.microsoft.com/office/drawing/2014/main" id="{0203839C-6237-4FD5-AD4A-89AF8343FF2F}"/>
              </a:ext>
            </a:extLst>
          </p:cNvPr>
          <p:cNvSpPr>
            <a:spLocks noGrp="1"/>
          </p:cNvSpPr>
          <p:nvPr>
            <p:ph type="body" sz="quarter" idx="28"/>
          </p:nvPr>
        </p:nvSpPr>
        <p:spPr>
          <a:xfrm>
            <a:off x="685801" y="1391236"/>
            <a:ext cx="6253842" cy="3985627"/>
          </a:xfrm>
        </p:spPr>
        <p:txBody>
          <a:bodyPr/>
          <a:lstStyle/>
          <a:p>
            <a:pPr lvl="0"/>
            <a:r>
              <a:rPr lang="en-US"/>
              <a:t>Click to edit Master text styles</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4CDA033C-DEE4-494F-AC41-3614A56F6A4C}"/>
              </a:ext>
            </a:extLst>
          </p:cNvPr>
          <p:cNvSpPr>
            <a:spLocks noGrp="1"/>
          </p:cNvSpPr>
          <p:nvPr>
            <p:ph type="body" sz="quarter" idx="30" hasCustomPrompt="1"/>
          </p:nvPr>
        </p:nvSpPr>
        <p:spPr>
          <a:xfrm>
            <a:off x="7035311" y="5869239"/>
            <a:ext cx="4076700" cy="457200"/>
          </a:xfrm>
        </p:spPr>
        <p:txBody>
          <a:bodyPr/>
          <a:lstStyle>
            <a:lvl1pPr marL="0" indent="0" algn="ctr">
              <a:buNone/>
              <a:defRPr b="1">
                <a:solidFill>
                  <a:schemeClr val="tx2"/>
                </a:solidFill>
              </a:defRPr>
            </a:lvl1pPr>
          </a:lstStyle>
          <a:p>
            <a:pPr lvl="0"/>
            <a:r>
              <a:rPr lang="en-US"/>
              <a:t>website.com</a:t>
            </a:r>
          </a:p>
        </p:txBody>
      </p:sp>
      <p:pic>
        <p:nvPicPr>
          <p:cNvPr id="9" name="Picture 8">
            <a:extLst>
              <a:ext uri="{FF2B5EF4-FFF2-40B4-BE49-F238E27FC236}">
                <a16:creationId xmlns:a16="http://schemas.microsoft.com/office/drawing/2014/main" id="{23810AF8-C962-406F-8167-F35C9C18A4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18776" y="876564"/>
            <a:ext cx="2621378" cy="5478494"/>
          </a:xfrm>
          <a:prstGeom prst="rect">
            <a:avLst/>
          </a:prstGeom>
        </p:spPr>
      </p:pic>
      <p:sp>
        <p:nvSpPr>
          <p:cNvPr id="10" name="Picture Placeholder 3">
            <a:extLst>
              <a:ext uri="{FF2B5EF4-FFF2-40B4-BE49-F238E27FC236}">
                <a16:creationId xmlns:a16="http://schemas.microsoft.com/office/drawing/2014/main" id="{BBD1D326-C353-4187-BB00-A1EFFE31C961}"/>
              </a:ext>
            </a:extLst>
          </p:cNvPr>
          <p:cNvSpPr>
            <a:spLocks noGrp="1"/>
          </p:cNvSpPr>
          <p:nvPr>
            <p:ph type="pic" sz="quarter" idx="31" hasCustomPrompt="1"/>
          </p:nvPr>
        </p:nvSpPr>
        <p:spPr>
          <a:xfrm>
            <a:off x="8093155" y="1391236"/>
            <a:ext cx="2075632" cy="3736135"/>
          </a:xfrm>
          <a:noFill/>
        </p:spPr>
        <p:txBody>
          <a:bodyPr/>
          <a:lstStyle>
            <a:lvl1pPr marL="0" indent="0">
              <a:buNone/>
              <a:defRPr sz="1600" b="0"/>
            </a:lvl1pPr>
          </a:lstStyle>
          <a:p>
            <a:r>
              <a:rPr lang="en-US"/>
              <a:t>Click the icon to add a site image/screenshot</a:t>
            </a:r>
          </a:p>
          <a:p>
            <a:endParaRPr lang="en-US"/>
          </a:p>
        </p:txBody>
      </p:sp>
    </p:spTree>
    <p:extLst>
      <p:ext uri="{BB962C8B-B14F-4D97-AF65-F5344CB8AC3E}">
        <p14:creationId xmlns:p14="http://schemas.microsoft.com/office/powerpoint/2010/main" val="17904231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Portfolio Laptop &amp; Mobile Pho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14B27B-4305-4C95-A04E-E3C5A7BE2009}"/>
              </a:ext>
            </a:extLst>
          </p:cNvPr>
          <p:cNvSpPr>
            <a:spLocks noGrp="1"/>
          </p:cNvSpPr>
          <p:nvPr>
            <p:ph type="title" hasCustomPrompt="1"/>
          </p:nvPr>
        </p:nvSpPr>
        <p:spPr/>
        <p:txBody>
          <a:bodyPr/>
          <a:lstStyle/>
          <a:p>
            <a:r>
              <a:rPr lang="en-US"/>
              <a:t>Section name  :  Page title</a:t>
            </a:r>
          </a:p>
        </p:txBody>
      </p:sp>
      <p:sp>
        <p:nvSpPr>
          <p:cNvPr id="3" name="Text Placeholder 2">
            <a:extLst>
              <a:ext uri="{FF2B5EF4-FFF2-40B4-BE49-F238E27FC236}">
                <a16:creationId xmlns:a16="http://schemas.microsoft.com/office/drawing/2014/main" id="{0203839C-6237-4FD5-AD4A-89AF8343FF2F}"/>
              </a:ext>
            </a:extLst>
          </p:cNvPr>
          <p:cNvSpPr>
            <a:spLocks noGrp="1"/>
          </p:cNvSpPr>
          <p:nvPr>
            <p:ph type="body" sz="quarter" idx="28"/>
          </p:nvPr>
        </p:nvSpPr>
        <p:spPr>
          <a:xfrm>
            <a:off x="685801" y="1371332"/>
            <a:ext cx="3633105" cy="4005531"/>
          </a:xfrm>
        </p:spPr>
        <p:txBody>
          <a:bodyPr/>
          <a:lstStyle/>
          <a:p>
            <a:pPr lvl="0"/>
            <a:r>
              <a:rPr lang="en-US"/>
              <a:t>Click to edit Master text styles</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4CDA033C-DEE4-494F-AC41-3614A56F6A4C}"/>
              </a:ext>
            </a:extLst>
          </p:cNvPr>
          <p:cNvSpPr>
            <a:spLocks noGrp="1"/>
          </p:cNvSpPr>
          <p:nvPr>
            <p:ph type="body" sz="quarter" idx="30" hasCustomPrompt="1"/>
          </p:nvPr>
        </p:nvSpPr>
        <p:spPr>
          <a:xfrm>
            <a:off x="4989805" y="5640639"/>
            <a:ext cx="4076700" cy="457200"/>
          </a:xfrm>
        </p:spPr>
        <p:txBody>
          <a:bodyPr/>
          <a:lstStyle>
            <a:lvl1pPr marL="0" indent="0" algn="ctr">
              <a:buNone/>
              <a:defRPr b="1">
                <a:solidFill>
                  <a:schemeClr val="tx2"/>
                </a:solidFill>
              </a:defRPr>
            </a:lvl1pPr>
          </a:lstStyle>
          <a:p>
            <a:pPr lvl="0"/>
            <a:r>
              <a:rPr lang="en-US"/>
              <a:t>website.com</a:t>
            </a:r>
          </a:p>
        </p:txBody>
      </p:sp>
      <p:pic>
        <p:nvPicPr>
          <p:cNvPr id="12" name="Picture 11">
            <a:extLst>
              <a:ext uri="{FF2B5EF4-FFF2-40B4-BE49-F238E27FC236}">
                <a16:creationId xmlns:a16="http://schemas.microsoft.com/office/drawing/2014/main" id="{99C93D6C-74AA-4E55-AD3A-834951F763C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9465"/>
          <a:stretch/>
        </p:blipFill>
        <p:spPr>
          <a:xfrm>
            <a:off x="4252556" y="640992"/>
            <a:ext cx="7580211" cy="5008694"/>
          </a:xfrm>
          <a:prstGeom prst="rect">
            <a:avLst/>
          </a:prstGeom>
        </p:spPr>
      </p:pic>
      <p:sp>
        <p:nvSpPr>
          <p:cNvPr id="14" name="Picture Placeholder 2">
            <a:extLst>
              <a:ext uri="{FF2B5EF4-FFF2-40B4-BE49-F238E27FC236}">
                <a16:creationId xmlns:a16="http://schemas.microsoft.com/office/drawing/2014/main" id="{F39496A5-07A4-48D2-9D92-E818F98657DB}"/>
              </a:ext>
            </a:extLst>
          </p:cNvPr>
          <p:cNvSpPr>
            <a:spLocks noGrp="1"/>
          </p:cNvSpPr>
          <p:nvPr>
            <p:ph type="pic" sz="quarter" idx="31" hasCustomPrompt="1"/>
          </p:nvPr>
        </p:nvSpPr>
        <p:spPr>
          <a:xfrm>
            <a:off x="5401849" y="1371332"/>
            <a:ext cx="5277357" cy="3308244"/>
          </a:xfrm>
          <a:noFill/>
        </p:spPr>
        <p:txBody>
          <a:bodyPr/>
          <a:lstStyle>
            <a:lvl1pPr marL="0" indent="0">
              <a:buNone/>
              <a:defRPr sz="1600" b="0"/>
            </a:lvl1pPr>
          </a:lstStyle>
          <a:p>
            <a:r>
              <a:rPr lang="en-US"/>
              <a:t>Click the icon to add a site image/screenshot</a:t>
            </a:r>
          </a:p>
          <a:p>
            <a:endParaRPr lang="en-US"/>
          </a:p>
          <a:p>
            <a:endParaRPr lang="en-US"/>
          </a:p>
        </p:txBody>
      </p:sp>
    </p:spTree>
    <p:extLst>
      <p:ext uri="{BB962C8B-B14F-4D97-AF65-F5344CB8AC3E}">
        <p14:creationId xmlns:p14="http://schemas.microsoft.com/office/powerpoint/2010/main" val="174373750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Portfolio Tablet &amp; Mobile Ph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959D4-9F35-4021-BC91-E47E36CD7AC4}"/>
              </a:ext>
            </a:extLst>
          </p:cNvPr>
          <p:cNvSpPr>
            <a:spLocks noGrp="1"/>
          </p:cNvSpPr>
          <p:nvPr>
            <p:ph type="title" hasCustomPrompt="1"/>
          </p:nvPr>
        </p:nvSpPr>
        <p:spPr/>
        <p:txBody>
          <a:bodyPr/>
          <a:lstStyle/>
          <a:p>
            <a:r>
              <a:rPr lang="en-US"/>
              <a:t>Section name  :  Page title</a:t>
            </a:r>
          </a:p>
        </p:txBody>
      </p:sp>
      <p:sp>
        <p:nvSpPr>
          <p:cNvPr id="3" name="Text Placeholder 2">
            <a:extLst>
              <a:ext uri="{FF2B5EF4-FFF2-40B4-BE49-F238E27FC236}">
                <a16:creationId xmlns:a16="http://schemas.microsoft.com/office/drawing/2014/main" id="{0203839C-6237-4FD5-AD4A-89AF8343FF2F}"/>
              </a:ext>
            </a:extLst>
          </p:cNvPr>
          <p:cNvSpPr>
            <a:spLocks noGrp="1"/>
          </p:cNvSpPr>
          <p:nvPr>
            <p:ph type="body" sz="quarter" idx="28"/>
          </p:nvPr>
        </p:nvSpPr>
        <p:spPr>
          <a:xfrm>
            <a:off x="685801" y="1435100"/>
            <a:ext cx="5105400" cy="3941763"/>
          </a:xfrm>
        </p:spPr>
        <p:txBody>
          <a:bodyPr/>
          <a:lstStyle/>
          <a:p>
            <a:pPr lvl="0"/>
            <a:r>
              <a:rPr lang="en-US"/>
              <a:t>Click to edit Master text styles</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4CDA033C-DEE4-494F-AC41-3614A56F6A4C}"/>
              </a:ext>
            </a:extLst>
          </p:cNvPr>
          <p:cNvSpPr>
            <a:spLocks noGrp="1"/>
          </p:cNvSpPr>
          <p:nvPr>
            <p:ph type="body" sz="quarter" idx="30" hasCustomPrompt="1"/>
          </p:nvPr>
        </p:nvSpPr>
        <p:spPr>
          <a:xfrm>
            <a:off x="5791201" y="5905500"/>
            <a:ext cx="4076700" cy="457200"/>
          </a:xfrm>
        </p:spPr>
        <p:txBody>
          <a:bodyPr/>
          <a:lstStyle>
            <a:lvl1pPr marL="0" indent="0" algn="ctr">
              <a:buNone/>
              <a:defRPr b="1">
                <a:solidFill>
                  <a:schemeClr val="tx2"/>
                </a:solidFill>
              </a:defRPr>
            </a:lvl1pPr>
          </a:lstStyle>
          <a:p>
            <a:pPr lvl="0"/>
            <a:r>
              <a:rPr lang="en-US"/>
              <a:t>website.com</a:t>
            </a:r>
          </a:p>
        </p:txBody>
      </p:sp>
      <p:pic>
        <p:nvPicPr>
          <p:cNvPr id="12" name="Picture 11">
            <a:extLst>
              <a:ext uri="{FF2B5EF4-FFF2-40B4-BE49-F238E27FC236}">
                <a16:creationId xmlns:a16="http://schemas.microsoft.com/office/drawing/2014/main" id="{DD3E763F-EE84-4278-BC84-7BE1883B7F0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5317" r="-5330"/>
          <a:stretch/>
        </p:blipFill>
        <p:spPr>
          <a:xfrm>
            <a:off x="6444344" y="1025620"/>
            <a:ext cx="4207105" cy="5361928"/>
          </a:xfrm>
          <a:prstGeom prst="rect">
            <a:avLst/>
          </a:prstGeom>
        </p:spPr>
      </p:pic>
      <p:sp>
        <p:nvSpPr>
          <p:cNvPr id="14" name="Picture Placeholder 3">
            <a:extLst>
              <a:ext uri="{FF2B5EF4-FFF2-40B4-BE49-F238E27FC236}">
                <a16:creationId xmlns:a16="http://schemas.microsoft.com/office/drawing/2014/main" id="{368E15FC-9154-4399-91C4-C82F86420296}"/>
              </a:ext>
            </a:extLst>
          </p:cNvPr>
          <p:cNvSpPr>
            <a:spLocks noGrp="1"/>
          </p:cNvSpPr>
          <p:nvPr>
            <p:ph type="pic" sz="quarter" idx="31" hasCustomPrompt="1"/>
          </p:nvPr>
        </p:nvSpPr>
        <p:spPr>
          <a:xfrm>
            <a:off x="7133943" y="1435100"/>
            <a:ext cx="2898587" cy="3854076"/>
          </a:xfrm>
          <a:noFill/>
        </p:spPr>
        <p:txBody>
          <a:bodyPr/>
          <a:lstStyle>
            <a:lvl1pPr marL="0" indent="0">
              <a:buNone/>
              <a:defRPr sz="1600" b="0"/>
            </a:lvl1pPr>
          </a:lstStyle>
          <a:p>
            <a:r>
              <a:rPr lang="en-US"/>
              <a:t>Click the icon to add a site image/screenshot</a:t>
            </a:r>
          </a:p>
          <a:p>
            <a:endParaRPr lang="en-US"/>
          </a:p>
        </p:txBody>
      </p:sp>
    </p:spTree>
    <p:extLst>
      <p:ext uri="{BB962C8B-B14F-4D97-AF65-F5344CB8AC3E}">
        <p14:creationId xmlns:p14="http://schemas.microsoft.com/office/powerpoint/2010/main" val="202123770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wo Featured-Content &amp;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96489-C776-45DA-ABE0-CE09599794D1}"/>
              </a:ext>
            </a:extLst>
          </p:cNvPr>
          <p:cNvSpPr>
            <a:spLocks noGrp="1"/>
          </p:cNvSpPr>
          <p:nvPr>
            <p:ph type="title" hasCustomPrompt="1"/>
          </p:nvPr>
        </p:nvSpPr>
        <p:spPr/>
        <p:txBody>
          <a:bodyPr/>
          <a:lstStyle/>
          <a:p>
            <a:r>
              <a:rPr lang="en-US"/>
              <a:t>Section name  :  Page title</a:t>
            </a:r>
          </a:p>
        </p:txBody>
      </p:sp>
      <p:sp>
        <p:nvSpPr>
          <p:cNvPr id="15" name="Text Placeholder 3">
            <a:extLst>
              <a:ext uri="{FF2B5EF4-FFF2-40B4-BE49-F238E27FC236}">
                <a16:creationId xmlns:a16="http://schemas.microsoft.com/office/drawing/2014/main" id="{4526A367-871B-4549-89D6-54AFD4C37CB0}"/>
              </a:ext>
            </a:extLst>
          </p:cNvPr>
          <p:cNvSpPr>
            <a:spLocks noGrp="1"/>
          </p:cNvSpPr>
          <p:nvPr>
            <p:ph type="body" sz="quarter" idx="10"/>
          </p:nvPr>
        </p:nvSpPr>
        <p:spPr>
          <a:xfrm>
            <a:off x="685800" y="4648200"/>
            <a:ext cx="5094514" cy="1023257"/>
          </a:xfrm>
        </p:spPr>
        <p:txBody>
          <a:bodyPr/>
          <a:lstStyle>
            <a:lvl1pPr marL="0" indent="0">
              <a:buNone/>
              <a:defRPr sz="1700" b="1"/>
            </a:lvl1pPr>
            <a:lvl2pPr marL="0" indent="0">
              <a:buNone/>
              <a:defRPr sz="1400"/>
            </a:lvl2pPr>
            <a:lvl3pPr marL="174625" indent="-174625">
              <a:buFont typeface="Arial" panose="020B0604020202020204" pitchFamily="34" charset="0"/>
              <a:buChar char="•"/>
              <a:defRPr sz="14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94A1F677-5D9D-4F36-A70E-EE3C556A2307}"/>
              </a:ext>
            </a:extLst>
          </p:cNvPr>
          <p:cNvSpPr>
            <a:spLocks noGrp="1"/>
          </p:cNvSpPr>
          <p:nvPr>
            <p:ph type="body" sz="quarter" idx="30" hasCustomPrompt="1"/>
          </p:nvPr>
        </p:nvSpPr>
        <p:spPr>
          <a:xfrm>
            <a:off x="685800" y="5684180"/>
            <a:ext cx="5094514" cy="457200"/>
          </a:xfrm>
        </p:spPr>
        <p:txBody>
          <a:bodyPr/>
          <a:lstStyle>
            <a:lvl1pPr marL="0" indent="0" algn="l">
              <a:buNone/>
              <a:defRPr b="1">
                <a:solidFill>
                  <a:schemeClr val="tx2"/>
                </a:solidFill>
              </a:defRPr>
            </a:lvl1pPr>
          </a:lstStyle>
          <a:p>
            <a:pPr lvl="0"/>
            <a:r>
              <a:rPr lang="en-US"/>
              <a:t>website.com</a:t>
            </a:r>
          </a:p>
        </p:txBody>
      </p:sp>
      <p:sp>
        <p:nvSpPr>
          <p:cNvPr id="7" name="Text Placeholder 3">
            <a:extLst>
              <a:ext uri="{FF2B5EF4-FFF2-40B4-BE49-F238E27FC236}">
                <a16:creationId xmlns:a16="http://schemas.microsoft.com/office/drawing/2014/main" id="{C0C7515C-2235-4B42-ACE9-F8E3091058B0}"/>
              </a:ext>
            </a:extLst>
          </p:cNvPr>
          <p:cNvSpPr>
            <a:spLocks noGrp="1"/>
          </p:cNvSpPr>
          <p:nvPr>
            <p:ph type="body" sz="quarter" idx="31"/>
          </p:nvPr>
        </p:nvSpPr>
        <p:spPr>
          <a:xfrm>
            <a:off x="6411688" y="4648200"/>
            <a:ext cx="5094512" cy="1023257"/>
          </a:xfrm>
        </p:spPr>
        <p:txBody>
          <a:bodyPr/>
          <a:lstStyle>
            <a:lvl1pPr marL="0" indent="0">
              <a:buNone/>
              <a:defRPr sz="1700" b="1"/>
            </a:lvl1pPr>
            <a:lvl2pPr marL="0" indent="0">
              <a:buNone/>
              <a:defRPr sz="1400"/>
            </a:lvl2pPr>
            <a:lvl3pPr marL="174625" indent="-174625">
              <a:buFont typeface="Arial" panose="020B0604020202020204" pitchFamily="34" charset="0"/>
              <a:buChar char="•"/>
              <a:defRPr sz="1400"/>
            </a:lvl3pPr>
          </a:lstStyle>
          <a:p>
            <a:pPr lvl="0"/>
            <a:r>
              <a:rPr lang="en-US"/>
              <a:t>Click to edit Master text styles</a:t>
            </a:r>
          </a:p>
          <a:p>
            <a:pPr lvl="1"/>
            <a:r>
              <a:rPr lang="en-US"/>
              <a:t>Second level</a:t>
            </a:r>
          </a:p>
          <a:p>
            <a:pPr lvl="2"/>
            <a:r>
              <a:rPr lang="en-US"/>
              <a:t>Third level</a:t>
            </a:r>
          </a:p>
        </p:txBody>
      </p:sp>
      <p:sp>
        <p:nvSpPr>
          <p:cNvPr id="8" name="Text Placeholder 4">
            <a:extLst>
              <a:ext uri="{FF2B5EF4-FFF2-40B4-BE49-F238E27FC236}">
                <a16:creationId xmlns:a16="http://schemas.microsoft.com/office/drawing/2014/main" id="{F3B1CDDE-E2FF-4A30-8697-CD72ECBE533D}"/>
              </a:ext>
            </a:extLst>
          </p:cNvPr>
          <p:cNvSpPr>
            <a:spLocks noGrp="1"/>
          </p:cNvSpPr>
          <p:nvPr>
            <p:ph type="body" sz="quarter" idx="32" hasCustomPrompt="1"/>
          </p:nvPr>
        </p:nvSpPr>
        <p:spPr>
          <a:xfrm>
            <a:off x="6411686" y="5684180"/>
            <a:ext cx="5094514" cy="457200"/>
          </a:xfrm>
        </p:spPr>
        <p:txBody>
          <a:bodyPr/>
          <a:lstStyle>
            <a:lvl1pPr marL="0" indent="0" algn="l">
              <a:buNone/>
              <a:defRPr b="1">
                <a:solidFill>
                  <a:schemeClr val="tx2"/>
                </a:solidFill>
              </a:defRPr>
            </a:lvl1pPr>
          </a:lstStyle>
          <a:p>
            <a:pPr lvl="0"/>
            <a:r>
              <a:rPr lang="en-US"/>
              <a:t>website.com</a:t>
            </a:r>
          </a:p>
        </p:txBody>
      </p:sp>
      <p:sp>
        <p:nvSpPr>
          <p:cNvPr id="3" name="Picture Placeholder 2">
            <a:extLst>
              <a:ext uri="{FF2B5EF4-FFF2-40B4-BE49-F238E27FC236}">
                <a16:creationId xmlns:a16="http://schemas.microsoft.com/office/drawing/2014/main" id="{04A957A3-B290-413C-B61D-050ACE7F7A54}"/>
              </a:ext>
            </a:extLst>
          </p:cNvPr>
          <p:cNvSpPr>
            <a:spLocks noGrp="1"/>
          </p:cNvSpPr>
          <p:nvPr>
            <p:ph type="pic" sz="quarter" idx="33" hasCustomPrompt="1"/>
          </p:nvPr>
        </p:nvSpPr>
        <p:spPr>
          <a:xfrm>
            <a:off x="685800" y="1066800"/>
            <a:ext cx="5082730" cy="3382071"/>
          </a:xfr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a:t>Click the icon to add image</a:t>
            </a:r>
          </a:p>
        </p:txBody>
      </p:sp>
      <p:sp>
        <p:nvSpPr>
          <p:cNvPr id="11" name="Picture Placeholder 2">
            <a:extLst>
              <a:ext uri="{FF2B5EF4-FFF2-40B4-BE49-F238E27FC236}">
                <a16:creationId xmlns:a16="http://schemas.microsoft.com/office/drawing/2014/main" id="{B8AC0541-F6AC-41E4-B3B8-F0BF191FD19C}"/>
              </a:ext>
            </a:extLst>
          </p:cNvPr>
          <p:cNvSpPr>
            <a:spLocks noGrp="1"/>
          </p:cNvSpPr>
          <p:nvPr>
            <p:ph type="pic" sz="quarter" idx="34" hasCustomPrompt="1"/>
          </p:nvPr>
        </p:nvSpPr>
        <p:spPr>
          <a:xfrm>
            <a:off x="6411688" y="1066800"/>
            <a:ext cx="5082730" cy="3382071"/>
          </a:xfr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a:t>Click the icon to add image</a:t>
            </a:r>
          </a:p>
        </p:txBody>
      </p:sp>
    </p:spTree>
    <p:extLst>
      <p:ext uri="{BB962C8B-B14F-4D97-AF65-F5344CB8AC3E}">
        <p14:creationId xmlns:p14="http://schemas.microsoft.com/office/powerpoint/2010/main" val="284002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wo Headers, Two Bulle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43797D-A244-4097-BE7F-82CB34D52AFD}"/>
              </a:ext>
            </a:extLst>
          </p:cNvPr>
          <p:cNvSpPr>
            <a:spLocks noGrp="1"/>
          </p:cNvSpPr>
          <p:nvPr>
            <p:ph type="title" hasCustomPrompt="1"/>
          </p:nvPr>
        </p:nvSpPr>
        <p:spPr/>
        <p:txBody>
          <a:bodyPr/>
          <a:lstStyle/>
          <a:p>
            <a:r>
              <a:rPr lang="en-US" dirty="0"/>
              <a:t>Section name  :  Page title</a:t>
            </a:r>
          </a:p>
        </p:txBody>
      </p:sp>
      <p:sp>
        <p:nvSpPr>
          <p:cNvPr id="11" name="Text Placeholder 5">
            <a:extLst>
              <a:ext uri="{FF2B5EF4-FFF2-40B4-BE49-F238E27FC236}">
                <a16:creationId xmlns:a16="http://schemas.microsoft.com/office/drawing/2014/main" id="{B165A0A8-F4FB-4115-A80F-718BDF61571B}"/>
              </a:ext>
            </a:extLst>
          </p:cNvPr>
          <p:cNvSpPr>
            <a:spLocks noGrp="1"/>
          </p:cNvSpPr>
          <p:nvPr>
            <p:ph type="body" sz="quarter" idx="30" hasCustomPrompt="1"/>
          </p:nvPr>
        </p:nvSpPr>
        <p:spPr>
          <a:xfrm>
            <a:off x="685799" y="1066800"/>
            <a:ext cx="9753601"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2" name="Text Placeholder 3">
            <a:extLst>
              <a:ext uri="{FF2B5EF4-FFF2-40B4-BE49-F238E27FC236}">
                <a16:creationId xmlns:a16="http://schemas.microsoft.com/office/drawing/2014/main" id="{B5ACCB0A-D2DA-493B-B4C2-B9EEB8FD9A43}"/>
              </a:ext>
            </a:extLst>
          </p:cNvPr>
          <p:cNvSpPr>
            <a:spLocks noGrp="1"/>
          </p:cNvSpPr>
          <p:nvPr>
            <p:ph type="body" sz="quarter" idx="10"/>
          </p:nvPr>
        </p:nvSpPr>
        <p:spPr>
          <a:xfrm>
            <a:off x="684836" y="2177143"/>
            <a:ext cx="4953964" cy="3901745"/>
          </a:xfrm>
        </p:spPr>
        <p:txBody>
          <a:bodyPr/>
          <a:lstStyle/>
          <a:p>
            <a:pPr lvl="0"/>
            <a:r>
              <a:rPr lang="en-US" dirty="0"/>
              <a:t>Click to edit Master text styles</a:t>
            </a:r>
          </a:p>
          <a:p>
            <a:pPr lvl="1"/>
            <a:r>
              <a:rPr lang="en-US" dirty="0"/>
              <a:t>Second level</a:t>
            </a:r>
          </a:p>
          <a:p>
            <a:pPr lvl="2"/>
            <a:r>
              <a:rPr lang="en-US" dirty="0"/>
              <a:t>Third level</a:t>
            </a:r>
          </a:p>
        </p:txBody>
      </p:sp>
      <p:sp>
        <p:nvSpPr>
          <p:cNvPr id="16" name="Text Placeholder 3">
            <a:extLst>
              <a:ext uri="{FF2B5EF4-FFF2-40B4-BE49-F238E27FC236}">
                <a16:creationId xmlns:a16="http://schemas.microsoft.com/office/drawing/2014/main" id="{1237F5F2-CDE3-46D9-9BF7-018DF265501D}"/>
              </a:ext>
            </a:extLst>
          </p:cNvPr>
          <p:cNvSpPr>
            <a:spLocks noGrp="1"/>
          </p:cNvSpPr>
          <p:nvPr>
            <p:ph type="body" sz="quarter" idx="29"/>
          </p:nvPr>
        </p:nvSpPr>
        <p:spPr>
          <a:xfrm>
            <a:off x="6527147" y="2177143"/>
            <a:ext cx="4953964" cy="3901745"/>
          </a:xfrm>
        </p:spPr>
        <p:txBody>
          <a:bodyPr/>
          <a:lstStyle/>
          <a:p>
            <a:pPr lvl="0"/>
            <a:r>
              <a:rPr lang="en-US" dirty="0"/>
              <a:t>Click to edit Master text styles</a:t>
            </a:r>
          </a:p>
          <a:p>
            <a:pPr lvl="1"/>
            <a:r>
              <a:rPr lang="en-US" dirty="0"/>
              <a:t>Second level</a:t>
            </a:r>
          </a:p>
          <a:p>
            <a:pPr lvl="2"/>
            <a:r>
              <a:rPr lang="en-US" dirty="0"/>
              <a:t>Third level</a:t>
            </a:r>
          </a:p>
        </p:txBody>
      </p:sp>
      <p:sp>
        <p:nvSpPr>
          <p:cNvPr id="15" name="Text Placeholder 5">
            <a:extLst>
              <a:ext uri="{FF2B5EF4-FFF2-40B4-BE49-F238E27FC236}">
                <a16:creationId xmlns:a16="http://schemas.microsoft.com/office/drawing/2014/main" id="{69C46275-0943-462D-BCDE-73D4BDB58F32}"/>
              </a:ext>
            </a:extLst>
          </p:cNvPr>
          <p:cNvSpPr>
            <a:spLocks noGrp="1"/>
          </p:cNvSpPr>
          <p:nvPr>
            <p:ph type="body" sz="quarter" idx="28" hasCustomPrompt="1"/>
          </p:nvPr>
        </p:nvSpPr>
        <p:spPr>
          <a:xfrm>
            <a:off x="688153" y="6209517"/>
            <a:ext cx="97566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Tree>
    <p:extLst>
      <p:ext uri="{BB962C8B-B14F-4D97-AF65-F5344CB8AC3E}">
        <p14:creationId xmlns:p14="http://schemas.microsoft.com/office/powerpoint/2010/main" val="1216449363"/>
      </p:ext>
    </p:extLst>
  </p:cSld>
  <p:clrMapOvr>
    <a:masterClrMapping/>
  </p:clrMapOvr>
  <p:extLst>
    <p:ext uri="{DCECCB84-F9BA-43D5-87BE-67443E8EF086}">
      <p15:sldGuideLst xmlns:p15="http://schemas.microsoft.com/office/powerpoint/2012/main">
        <p15:guide id="1" pos="6240">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Four Featured, Picture &amp; Caption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3BEB2-2B7D-4FA9-962D-35A57CD591D4}"/>
              </a:ext>
            </a:extLst>
          </p:cNvPr>
          <p:cNvSpPr>
            <a:spLocks noGrp="1"/>
          </p:cNvSpPr>
          <p:nvPr>
            <p:ph type="title" hasCustomPrompt="1"/>
          </p:nvPr>
        </p:nvSpPr>
        <p:spPr/>
        <p:txBody>
          <a:bodyPr/>
          <a:lstStyle/>
          <a:p>
            <a:r>
              <a:rPr lang="en-US"/>
              <a:t>Section name  :  Page title</a:t>
            </a:r>
          </a:p>
        </p:txBody>
      </p:sp>
      <p:sp>
        <p:nvSpPr>
          <p:cNvPr id="9" name="Content Placeholder 2">
            <a:extLst>
              <a:ext uri="{FF2B5EF4-FFF2-40B4-BE49-F238E27FC236}">
                <a16:creationId xmlns:a16="http://schemas.microsoft.com/office/drawing/2014/main" id="{7ACE0BA0-21F7-4EF7-B114-1A8770DA1B71}"/>
              </a:ext>
            </a:extLst>
          </p:cNvPr>
          <p:cNvSpPr>
            <a:spLocks noGrp="1"/>
          </p:cNvSpPr>
          <p:nvPr>
            <p:ph idx="1"/>
          </p:nvPr>
        </p:nvSpPr>
        <p:spPr>
          <a:xfrm>
            <a:off x="4305299" y="1060714"/>
            <a:ext cx="1352611" cy="734632"/>
          </a:xfrm>
          <a:prstGeom prst="rect">
            <a:avLst/>
          </a:prstGeom>
        </p:spPr>
        <p:txBody>
          <a:bodyPr tIns="0" bIns="0">
            <a:noAutofit/>
          </a:bodyPr>
          <a:lstStyle>
            <a:lvl1pPr marL="0" indent="0">
              <a:buNone/>
              <a:defRPr sz="1600" b="1"/>
            </a:lvl1pPr>
          </a:lstStyle>
          <a:p>
            <a:pPr lvl="0"/>
            <a:r>
              <a:rPr lang="en-US"/>
              <a:t>Click to edit Master text styles</a:t>
            </a:r>
          </a:p>
        </p:txBody>
      </p:sp>
      <p:sp>
        <p:nvSpPr>
          <p:cNvPr id="19" name="Content Placeholder 2">
            <a:extLst>
              <a:ext uri="{FF2B5EF4-FFF2-40B4-BE49-F238E27FC236}">
                <a16:creationId xmlns:a16="http://schemas.microsoft.com/office/drawing/2014/main" id="{A70E77A5-27D9-7840-A4FC-D0BA0763CF67}"/>
              </a:ext>
            </a:extLst>
          </p:cNvPr>
          <p:cNvSpPr>
            <a:spLocks noGrp="1"/>
          </p:cNvSpPr>
          <p:nvPr>
            <p:ph idx="32"/>
          </p:nvPr>
        </p:nvSpPr>
        <p:spPr>
          <a:xfrm>
            <a:off x="10150179" y="1060714"/>
            <a:ext cx="1352611" cy="734632"/>
          </a:xfrm>
          <a:prstGeom prst="rect">
            <a:avLst/>
          </a:prstGeom>
        </p:spPr>
        <p:txBody>
          <a:bodyPr tIns="0" bIns="0">
            <a:noAutofit/>
          </a:bodyPr>
          <a:lstStyle>
            <a:lvl1pPr marL="0" indent="0">
              <a:buNone/>
              <a:defRPr sz="1600" b="1"/>
            </a:lvl1pPr>
          </a:lstStyle>
          <a:p>
            <a:pPr lvl="0"/>
            <a:r>
              <a:rPr lang="en-US"/>
              <a:t>Click to edit Master text styles</a:t>
            </a:r>
          </a:p>
        </p:txBody>
      </p:sp>
      <p:sp>
        <p:nvSpPr>
          <p:cNvPr id="13" name="Content Placeholder 2">
            <a:extLst>
              <a:ext uri="{FF2B5EF4-FFF2-40B4-BE49-F238E27FC236}">
                <a16:creationId xmlns:a16="http://schemas.microsoft.com/office/drawing/2014/main" id="{4595C26B-0423-4041-BACF-BA8617D9E443}"/>
              </a:ext>
            </a:extLst>
          </p:cNvPr>
          <p:cNvSpPr>
            <a:spLocks noGrp="1"/>
          </p:cNvSpPr>
          <p:nvPr>
            <p:ph idx="33"/>
          </p:nvPr>
        </p:nvSpPr>
        <p:spPr>
          <a:xfrm>
            <a:off x="4305299" y="3913419"/>
            <a:ext cx="1352611" cy="734632"/>
          </a:xfrm>
          <a:prstGeom prst="rect">
            <a:avLst/>
          </a:prstGeom>
        </p:spPr>
        <p:txBody>
          <a:bodyPr tIns="0" bIns="0">
            <a:noAutofit/>
          </a:bodyPr>
          <a:lstStyle>
            <a:lvl1pPr marL="0" indent="0">
              <a:buNone/>
              <a:defRPr sz="1600" b="1"/>
            </a:lvl1pPr>
          </a:lstStyle>
          <a:p>
            <a:pPr lvl="0"/>
            <a:r>
              <a:rPr lang="en-US"/>
              <a:t>Click to edit Master text styles</a:t>
            </a:r>
          </a:p>
        </p:txBody>
      </p:sp>
      <p:sp>
        <p:nvSpPr>
          <p:cNvPr id="15" name="Content Placeholder 2">
            <a:extLst>
              <a:ext uri="{FF2B5EF4-FFF2-40B4-BE49-F238E27FC236}">
                <a16:creationId xmlns:a16="http://schemas.microsoft.com/office/drawing/2014/main" id="{79C8A6BE-2052-4278-A4AF-099A6E681AF0}"/>
              </a:ext>
            </a:extLst>
          </p:cNvPr>
          <p:cNvSpPr>
            <a:spLocks noGrp="1"/>
          </p:cNvSpPr>
          <p:nvPr>
            <p:ph idx="34"/>
          </p:nvPr>
        </p:nvSpPr>
        <p:spPr>
          <a:xfrm>
            <a:off x="10150179" y="3913419"/>
            <a:ext cx="1352611" cy="734632"/>
          </a:xfrm>
          <a:prstGeom prst="rect">
            <a:avLst/>
          </a:prstGeom>
        </p:spPr>
        <p:txBody>
          <a:bodyPr tIns="0" bIns="0">
            <a:noAutofit/>
          </a:bodyPr>
          <a:lstStyle>
            <a:lvl1pPr marL="0" indent="0">
              <a:buNone/>
              <a:defRPr sz="1600" b="1"/>
            </a:lvl1pPr>
          </a:lstStyle>
          <a:p>
            <a:pPr lvl="0"/>
            <a:r>
              <a:rPr lang="en-US"/>
              <a:t>Click to edit Master text styles</a:t>
            </a:r>
          </a:p>
        </p:txBody>
      </p:sp>
      <p:sp>
        <p:nvSpPr>
          <p:cNvPr id="4" name="Picture Placeholder 3">
            <a:extLst>
              <a:ext uri="{FF2B5EF4-FFF2-40B4-BE49-F238E27FC236}">
                <a16:creationId xmlns:a16="http://schemas.microsoft.com/office/drawing/2014/main" id="{BC1DB1C7-B116-4961-97EE-A2B225E4A321}"/>
              </a:ext>
            </a:extLst>
          </p:cNvPr>
          <p:cNvSpPr>
            <a:spLocks noGrp="1"/>
          </p:cNvSpPr>
          <p:nvPr>
            <p:ph type="pic" sz="quarter" idx="24" hasCustomPrompt="1"/>
          </p:nvPr>
        </p:nvSpPr>
        <p:spPr>
          <a:xfrm>
            <a:off x="685799" y="1066798"/>
            <a:ext cx="3361407" cy="2560320"/>
          </a:xfrm>
          <a:prstGeom prst="rect">
            <a:avLst/>
          </a:prstGeo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a:t>Click the icon to add image</a:t>
            </a:r>
          </a:p>
          <a:p>
            <a:endParaRPr lang="en-US"/>
          </a:p>
        </p:txBody>
      </p:sp>
      <p:sp>
        <p:nvSpPr>
          <p:cNvPr id="23" name="Picture Placeholder 3">
            <a:extLst>
              <a:ext uri="{FF2B5EF4-FFF2-40B4-BE49-F238E27FC236}">
                <a16:creationId xmlns:a16="http://schemas.microsoft.com/office/drawing/2014/main" id="{FE185510-0467-4513-B7DC-F50C7B76C792}"/>
              </a:ext>
            </a:extLst>
          </p:cNvPr>
          <p:cNvSpPr>
            <a:spLocks noGrp="1"/>
          </p:cNvSpPr>
          <p:nvPr>
            <p:ph type="pic" sz="quarter" idx="28" hasCustomPrompt="1"/>
          </p:nvPr>
        </p:nvSpPr>
        <p:spPr>
          <a:xfrm>
            <a:off x="685799" y="3916680"/>
            <a:ext cx="3361407" cy="2560320"/>
          </a:xfrm>
          <a:prstGeom prst="rect">
            <a:avLst/>
          </a:prstGeo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a:t>Click the icon to add image</a:t>
            </a:r>
          </a:p>
          <a:p>
            <a:endParaRPr lang="en-US"/>
          </a:p>
        </p:txBody>
      </p:sp>
      <p:sp>
        <p:nvSpPr>
          <p:cNvPr id="25" name="Picture Placeholder 3">
            <a:extLst>
              <a:ext uri="{FF2B5EF4-FFF2-40B4-BE49-F238E27FC236}">
                <a16:creationId xmlns:a16="http://schemas.microsoft.com/office/drawing/2014/main" id="{7446F054-196E-45A7-9E8A-B5AFEEFE07C9}"/>
              </a:ext>
            </a:extLst>
          </p:cNvPr>
          <p:cNvSpPr>
            <a:spLocks noGrp="1"/>
          </p:cNvSpPr>
          <p:nvPr>
            <p:ph type="pic" sz="quarter" idx="30" hasCustomPrompt="1"/>
          </p:nvPr>
        </p:nvSpPr>
        <p:spPr>
          <a:xfrm>
            <a:off x="6484959" y="3916678"/>
            <a:ext cx="3361407" cy="2560320"/>
          </a:xfrm>
          <a:prstGeom prst="rect">
            <a:avLst/>
          </a:prstGeo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a:t>Click the icon to add image</a:t>
            </a:r>
          </a:p>
          <a:p>
            <a:endParaRPr lang="en-US"/>
          </a:p>
        </p:txBody>
      </p:sp>
      <p:sp>
        <p:nvSpPr>
          <p:cNvPr id="18" name="Picture Placeholder 3">
            <a:extLst>
              <a:ext uri="{FF2B5EF4-FFF2-40B4-BE49-F238E27FC236}">
                <a16:creationId xmlns:a16="http://schemas.microsoft.com/office/drawing/2014/main" id="{7A855A5C-F758-0843-807E-9460FDA50B22}"/>
              </a:ext>
            </a:extLst>
          </p:cNvPr>
          <p:cNvSpPr>
            <a:spLocks noGrp="1"/>
          </p:cNvSpPr>
          <p:nvPr>
            <p:ph type="pic" sz="quarter" idx="31" hasCustomPrompt="1"/>
          </p:nvPr>
        </p:nvSpPr>
        <p:spPr>
          <a:xfrm>
            <a:off x="6490163" y="1066798"/>
            <a:ext cx="3361407" cy="2560320"/>
          </a:xfrm>
          <a:prstGeom prst="rect">
            <a:avLst/>
          </a:prstGeo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a:t>Click the icon to add image</a:t>
            </a:r>
          </a:p>
          <a:p>
            <a:endParaRPr lang="en-US"/>
          </a:p>
        </p:txBody>
      </p:sp>
    </p:spTree>
    <p:extLst>
      <p:ext uri="{BB962C8B-B14F-4D97-AF65-F5344CB8AC3E}">
        <p14:creationId xmlns:p14="http://schemas.microsoft.com/office/powerpoint/2010/main" val="64766535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2" name="Table Placeholder 11">
            <a:extLst>
              <a:ext uri="{FF2B5EF4-FFF2-40B4-BE49-F238E27FC236}">
                <a16:creationId xmlns:a16="http://schemas.microsoft.com/office/drawing/2014/main" id="{A594272F-F2EA-4042-B95F-AEA539AD9B3A}"/>
              </a:ext>
            </a:extLst>
          </p:cNvPr>
          <p:cNvSpPr>
            <a:spLocks noGrp="1"/>
          </p:cNvSpPr>
          <p:nvPr>
            <p:ph type="tbl" sz="quarter" idx="24" hasCustomPrompt="1"/>
          </p:nvPr>
        </p:nvSpPr>
        <p:spPr>
          <a:xfrm>
            <a:off x="685800" y="2095499"/>
            <a:ext cx="6934200" cy="3848101"/>
          </a:xfrm>
          <a:prstGeom prst="rect">
            <a:avLst/>
          </a:prstGeom>
        </p:spPr>
        <p:txBody>
          <a:bodyPr/>
          <a:lstStyle>
            <a:lvl1pPr marL="0" indent="0">
              <a:buFontTx/>
              <a:buNone/>
              <a:defRPr b="0"/>
            </a:lvl1pPr>
          </a:lstStyle>
          <a:p>
            <a:pPr marL="0" marR="0" lvl="0" indent="0" algn="l" defTabSz="914400" rtl="0" eaLnBrk="1" fontAlgn="auto" latinLnBrk="0" hangingPunct="1">
              <a:lnSpc>
                <a:spcPct val="100000"/>
              </a:lnSpc>
              <a:spcBef>
                <a:spcPts val="1000"/>
              </a:spcBef>
              <a:spcAft>
                <a:spcPts val="600"/>
              </a:spcAft>
              <a:buClrTx/>
              <a:buSzTx/>
              <a:buFontTx/>
              <a:buNone/>
              <a:tabLst/>
              <a:defRPr/>
            </a:pPr>
            <a:r>
              <a:rPr lang="en-US"/>
              <a:t>Click the icon to add table</a:t>
            </a:r>
          </a:p>
        </p:txBody>
      </p:sp>
      <p:pic>
        <p:nvPicPr>
          <p:cNvPr id="3" name="Picture 2" descr="A picture containing kitchenware, grater, white&#10;&#10;Description automatically generated">
            <a:extLst>
              <a:ext uri="{FF2B5EF4-FFF2-40B4-BE49-F238E27FC236}">
                <a16:creationId xmlns:a16="http://schemas.microsoft.com/office/drawing/2014/main" id="{FF6AA4F2-943A-C445-BDFE-2098F4F98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40700" y="0"/>
            <a:ext cx="4051300" cy="6858000"/>
          </a:xfrm>
          <a:prstGeom prst="rect">
            <a:avLst/>
          </a:prstGeom>
        </p:spPr>
      </p:pic>
      <p:sp>
        <p:nvSpPr>
          <p:cNvPr id="2" name="Title 1">
            <a:extLst>
              <a:ext uri="{FF2B5EF4-FFF2-40B4-BE49-F238E27FC236}">
                <a16:creationId xmlns:a16="http://schemas.microsoft.com/office/drawing/2014/main" id="{9081A35E-9C3B-4211-B907-8AC131BCEB78}"/>
              </a:ext>
            </a:extLst>
          </p:cNvPr>
          <p:cNvSpPr>
            <a:spLocks noGrp="1"/>
          </p:cNvSpPr>
          <p:nvPr>
            <p:ph type="title"/>
          </p:nvPr>
        </p:nvSpPr>
        <p:spPr>
          <a:xfrm>
            <a:off x="685800" y="584367"/>
            <a:ext cx="6934200" cy="758179"/>
          </a:xfrm>
        </p:spPr>
        <p:txBody>
          <a:bodyPr anchor="t"/>
          <a:lstStyle>
            <a:lvl1pPr>
              <a:defRPr sz="4000" cap="none" spc="0" baseline="0">
                <a:latin typeface="Roboto Light" pitchFamily="2" charset="0"/>
                <a:ea typeface="Roboto Light" pitchFamily="2" charset="0"/>
              </a:defRPr>
            </a:lvl1pPr>
          </a:lstStyle>
          <a:p>
            <a:r>
              <a:rPr lang="en-US"/>
              <a:t>Click to edit Master title style</a:t>
            </a:r>
          </a:p>
        </p:txBody>
      </p:sp>
    </p:spTree>
    <p:extLst>
      <p:ext uri="{BB962C8B-B14F-4D97-AF65-F5344CB8AC3E}">
        <p14:creationId xmlns:p14="http://schemas.microsoft.com/office/powerpoint/2010/main" val="276047006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Agenda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EB9B-A715-4E3C-BDAF-AF756D997A88}"/>
              </a:ext>
            </a:extLst>
          </p:cNvPr>
          <p:cNvSpPr>
            <a:spLocks noGrp="1"/>
          </p:cNvSpPr>
          <p:nvPr>
            <p:ph type="title" hasCustomPrompt="1"/>
          </p:nvPr>
        </p:nvSpPr>
        <p:spPr/>
        <p:txBody>
          <a:bodyPr/>
          <a:lstStyle/>
          <a:p>
            <a:r>
              <a:rPr lang="en-US"/>
              <a:t>Section name  :  Page title</a:t>
            </a:r>
          </a:p>
        </p:txBody>
      </p:sp>
      <p:sp>
        <p:nvSpPr>
          <p:cNvPr id="9" name="Table Placeholder 6">
            <a:extLst>
              <a:ext uri="{FF2B5EF4-FFF2-40B4-BE49-F238E27FC236}">
                <a16:creationId xmlns:a16="http://schemas.microsoft.com/office/drawing/2014/main" id="{191189DE-539F-4492-B70B-ED370E63AF51}"/>
              </a:ext>
            </a:extLst>
          </p:cNvPr>
          <p:cNvSpPr>
            <a:spLocks noGrp="1"/>
          </p:cNvSpPr>
          <p:nvPr>
            <p:ph type="tbl" sz="quarter" idx="25" hasCustomPrompt="1"/>
          </p:nvPr>
        </p:nvSpPr>
        <p:spPr>
          <a:xfrm>
            <a:off x="697584" y="1676399"/>
            <a:ext cx="4941216" cy="3795713"/>
          </a:xfrm>
        </p:spPr>
        <p:txBody>
          <a:bodyPr/>
          <a:lstStyle>
            <a:lvl1pPr>
              <a:defRPr b="0"/>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Click to add table</a:t>
            </a:r>
          </a:p>
          <a:p>
            <a:endParaRPr lang="en-US"/>
          </a:p>
        </p:txBody>
      </p:sp>
      <p:sp>
        <p:nvSpPr>
          <p:cNvPr id="7" name="Table Placeholder 6">
            <a:extLst>
              <a:ext uri="{FF2B5EF4-FFF2-40B4-BE49-F238E27FC236}">
                <a16:creationId xmlns:a16="http://schemas.microsoft.com/office/drawing/2014/main" id="{6A355BE2-982F-4A89-B2E4-4886206E7279}"/>
              </a:ext>
            </a:extLst>
          </p:cNvPr>
          <p:cNvSpPr>
            <a:spLocks noGrp="1"/>
          </p:cNvSpPr>
          <p:nvPr>
            <p:ph type="tbl" sz="quarter" idx="24" hasCustomPrompt="1"/>
          </p:nvPr>
        </p:nvSpPr>
        <p:spPr>
          <a:xfrm>
            <a:off x="6564984" y="1676399"/>
            <a:ext cx="4941216" cy="3795713"/>
          </a:xfrm>
        </p:spPr>
        <p:txBody>
          <a:bodyPr/>
          <a:lstStyle>
            <a:lvl1pPr>
              <a:defRPr b="0"/>
            </a:lvl1pPr>
          </a:lstStyle>
          <a:p>
            <a:r>
              <a:rPr lang="en-US"/>
              <a:t>Click to add table</a:t>
            </a:r>
          </a:p>
        </p:txBody>
      </p:sp>
    </p:spTree>
    <p:extLst>
      <p:ext uri="{BB962C8B-B14F-4D97-AF65-F5344CB8AC3E}">
        <p14:creationId xmlns:p14="http://schemas.microsoft.com/office/powerpoint/2010/main" val="194909244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 Contact info">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BB3FF1-9EE9-C84C-A51A-B208102A21BF}"/>
              </a:ext>
            </a:extLst>
          </p:cNvPr>
          <p:cNvPicPr>
            <a:picLocks/>
          </p:cNvPicPr>
          <p:nvPr userDrawn="1"/>
        </p:nvPicPr>
        <p:blipFill rotWithShape="1">
          <a:blip r:embed="rId2" cstate="email">
            <a:extLst>
              <a:ext uri="{28A0092B-C50C-407E-A947-70E740481C1C}">
                <a14:useLocalDpi xmlns:a14="http://schemas.microsoft.com/office/drawing/2010/main"/>
              </a:ext>
            </a:extLst>
          </a:blip>
          <a:srcRect t="5828" b="15908"/>
          <a:stretch/>
        </p:blipFill>
        <p:spPr>
          <a:xfrm>
            <a:off x="1524" y="0"/>
            <a:ext cx="12188952" cy="6858000"/>
          </a:xfrm>
          <a:prstGeom prst="rect">
            <a:avLst/>
          </a:prstGeom>
        </p:spPr>
      </p:pic>
      <p:sp>
        <p:nvSpPr>
          <p:cNvPr id="12" name="Rectangle 2">
            <a:extLst>
              <a:ext uri="{FF2B5EF4-FFF2-40B4-BE49-F238E27FC236}">
                <a16:creationId xmlns:a16="http://schemas.microsoft.com/office/drawing/2014/main" id="{F8346388-CD0D-2343-AC16-CC4C846ED858}"/>
              </a:ext>
            </a:extLst>
          </p:cNvPr>
          <p:cNvSpPr txBox="1">
            <a:spLocks noChangeArrowheads="1"/>
          </p:cNvSpPr>
          <p:nvPr userDrawn="1"/>
        </p:nvSpPr>
        <p:spPr bwMode="auto">
          <a:xfrm>
            <a:off x="1524" y="0"/>
            <a:ext cx="12188952" cy="6858000"/>
          </a:xfrm>
          <a:prstGeom prst="rect">
            <a:avLst/>
          </a:prstGeom>
          <a:solidFill>
            <a:schemeClr val="bg2">
              <a:lumMod val="50000"/>
              <a:alpha val="90000"/>
            </a:schemeClr>
          </a:solidFill>
          <a:ln>
            <a:noFill/>
          </a:ln>
        </p:spPr>
        <p:txBody>
          <a:bodyPr lIns="457200" tIns="91440" anchor="ctr"/>
          <a:lstStyle>
            <a:lvl1pPr algn="l" rtl="0" fontAlgn="base">
              <a:lnSpc>
                <a:spcPts val="3300"/>
              </a:lnSpc>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a:ea typeface="ＭＳ Ｐゴシック" pitchFamily="-32" charset="-128"/>
              </a:defRPr>
            </a:lvl2pPr>
            <a:lvl3pPr algn="l" rtl="0" fontAlgn="base">
              <a:spcBef>
                <a:spcPct val="0"/>
              </a:spcBef>
              <a:spcAft>
                <a:spcPct val="0"/>
              </a:spcAft>
              <a:defRPr sz="3200">
                <a:solidFill>
                  <a:schemeClr val="tx2"/>
                </a:solidFill>
                <a:latin typeface="Arial"/>
                <a:ea typeface="ＭＳ Ｐゴシック" pitchFamily="-32" charset="-128"/>
              </a:defRPr>
            </a:lvl3pPr>
            <a:lvl4pPr algn="l" rtl="0" fontAlgn="base">
              <a:spcBef>
                <a:spcPct val="0"/>
              </a:spcBef>
              <a:spcAft>
                <a:spcPct val="0"/>
              </a:spcAft>
              <a:defRPr sz="3200">
                <a:solidFill>
                  <a:schemeClr val="tx2"/>
                </a:solidFill>
                <a:latin typeface="Arial"/>
                <a:ea typeface="ＭＳ Ｐゴシック" pitchFamily="-32" charset="-128"/>
              </a:defRPr>
            </a:lvl4pPr>
            <a:lvl5pPr algn="l" rtl="0" fontAlgn="base">
              <a:spcBef>
                <a:spcPct val="0"/>
              </a:spcBef>
              <a:spcAft>
                <a:spcPct val="0"/>
              </a:spcAft>
              <a:defRPr sz="3200">
                <a:solidFill>
                  <a:schemeClr val="tx2"/>
                </a:solidFill>
                <a:latin typeface="Arial"/>
                <a:ea typeface="ＭＳ Ｐゴシック" pitchFamily="-32" charset="-128"/>
              </a:defRPr>
            </a:lvl5pPr>
            <a:lvl6pPr marL="457200" algn="l" rtl="0" fontAlgn="base">
              <a:spcBef>
                <a:spcPct val="0"/>
              </a:spcBef>
              <a:spcAft>
                <a:spcPct val="0"/>
              </a:spcAft>
              <a:defRPr sz="3200">
                <a:solidFill>
                  <a:schemeClr val="tx2"/>
                </a:solidFill>
                <a:latin typeface="Arial"/>
                <a:ea typeface="ＭＳ Ｐゴシック" pitchFamily="-32" charset="-128"/>
              </a:defRPr>
            </a:lvl6pPr>
            <a:lvl7pPr marL="914400" algn="l" rtl="0" fontAlgn="base">
              <a:spcBef>
                <a:spcPct val="0"/>
              </a:spcBef>
              <a:spcAft>
                <a:spcPct val="0"/>
              </a:spcAft>
              <a:defRPr sz="3200">
                <a:solidFill>
                  <a:schemeClr val="tx2"/>
                </a:solidFill>
                <a:latin typeface="Arial"/>
                <a:ea typeface="ＭＳ Ｐゴシック" pitchFamily="-32" charset="-128"/>
              </a:defRPr>
            </a:lvl7pPr>
            <a:lvl8pPr marL="1371600" algn="l" rtl="0" fontAlgn="base">
              <a:spcBef>
                <a:spcPct val="0"/>
              </a:spcBef>
              <a:spcAft>
                <a:spcPct val="0"/>
              </a:spcAft>
              <a:defRPr sz="3200">
                <a:solidFill>
                  <a:schemeClr val="tx2"/>
                </a:solidFill>
                <a:latin typeface="Arial"/>
                <a:ea typeface="ＭＳ Ｐゴシック" pitchFamily="-32" charset="-128"/>
              </a:defRPr>
            </a:lvl8pPr>
            <a:lvl9pPr marL="1828800" algn="l" rtl="0" fontAlgn="base">
              <a:spcBef>
                <a:spcPct val="0"/>
              </a:spcBef>
              <a:spcAft>
                <a:spcPct val="0"/>
              </a:spcAft>
              <a:defRPr sz="3200">
                <a:solidFill>
                  <a:schemeClr val="tx2"/>
                </a:solidFill>
                <a:latin typeface="Arial"/>
                <a:ea typeface="ＭＳ Ｐゴシック" pitchFamily="-32" charset="-128"/>
              </a:defRPr>
            </a:lvl9pPr>
          </a:lstStyle>
          <a:p>
            <a:pPr>
              <a:defRPr/>
            </a:pPr>
            <a:r>
              <a:rPr lang="en-US" sz="4000">
                <a:solidFill>
                  <a:srgbClr val="FFFFFF"/>
                </a:solidFill>
              </a:rPr>
              <a:t> </a:t>
            </a:r>
          </a:p>
        </p:txBody>
      </p:sp>
      <p:sp>
        <p:nvSpPr>
          <p:cNvPr id="2" name="Title 1">
            <a:extLst>
              <a:ext uri="{FF2B5EF4-FFF2-40B4-BE49-F238E27FC236}">
                <a16:creationId xmlns:a16="http://schemas.microsoft.com/office/drawing/2014/main" id="{758676CA-C53E-43B9-B56F-66FF6F1DC7CC}"/>
              </a:ext>
            </a:extLst>
          </p:cNvPr>
          <p:cNvSpPr>
            <a:spLocks noGrp="1"/>
          </p:cNvSpPr>
          <p:nvPr>
            <p:ph type="title" hasCustomPrompt="1"/>
          </p:nvPr>
        </p:nvSpPr>
        <p:spPr>
          <a:xfrm>
            <a:off x="986954" y="2351521"/>
            <a:ext cx="5410200" cy="1930334"/>
          </a:xfrm>
        </p:spPr>
        <p:txBody>
          <a:bodyPr anchor="b"/>
          <a:lstStyle>
            <a:lvl1pPr marL="0" algn="l" defTabSz="914400" rtl="0" eaLnBrk="1" fontAlgn="base" latinLnBrk="0" hangingPunct="1">
              <a:lnSpc>
                <a:spcPct val="100000"/>
              </a:lnSpc>
              <a:spcBef>
                <a:spcPts val="400"/>
              </a:spcBef>
              <a:spcAft>
                <a:spcPct val="0"/>
              </a:spcAft>
              <a:defRPr lang="en-US" sz="6500" kern="0" cap="none" spc="0" baseline="0" dirty="0">
                <a:solidFill>
                  <a:schemeClr val="bg1"/>
                </a:solidFill>
                <a:latin typeface="Roboto Light" panose="02000000000000000000" pitchFamily="2" charset="0"/>
                <a:ea typeface="Roboto Light" panose="02000000000000000000" pitchFamily="2" charset="0"/>
                <a:cs typeface="ＭＳ Ｐゴシック" charset="0"/>
              </a:defRPr>
            </a:lvl1pPr>
          </a:lstStyle>
          <a:p>
            <a:r>
              <a:rPr lang="en-US"/>
              <a:t>Thank you.</a:t>
            </a:r>
          </a:p>
        </p:txBody>
      </p:sp>
      <p:sp>
        <p:nvSpPr>
          <p:cNvPr id="13" name="Text Placeholder 5">
            <a:extLst>
              <a:ext uri="{FF2B5EF4-FFF2-40B4-BE49-F238E27FC236}">
                <a16:creationId xmlns:a16="http://schemas.microsoft.com/office/drawing/2014/main" id="{0344955E-DBA1-415F-A028-67ABB75F8882}"/>
              </a:ext>
            </a:extLst>
          </p:cNvPr>
          <p:cNvSpPr>
            <a:spLocks noGrp="1"/>
          </p:cNvSpPr>
          <p:nvPr>
            <p:ph type="body" sz="quarter" idx="10" hasCustomPrompt="1"/>
          </p:nvPr>
        </p:nvSpPr>
        <p:spPr>
          <a:xfrm>
            <a:off x="8548912" y="1179967"/>
            <a:ext cx="2577790" cy="3017838"/>
          </a:xfrm>
          <a:prstGeom prst="rect">
            <a:avLst/>
          </a:prstGeom>
        </p:spPr>
        <p:txBody>
          <a:bodyPr anchor="b" anchorCtr="0">
            <a:normAutofit/>
          </a:bodyPr>
          <a:lstStyle>
            <a:lvl1pPr marL="0" indent="0">
              <a:lnSpc>
                <a:spcPct val="100000"/>
              </a:lnSpc>
              <a:spcBef>
                <a:spcPts val="0"/>
              </a:spcBef>
              <a:spcAft>
                <a:spcPts val="0"/>
              </a:spcAft>
              <a:buNone/>
              <a:defRPr sz="1400" b="1">
                <a:solidFill>
                  <a:schemeClr val="bg1"/>
                </a:solidFill>
              </a:defRPr>
            </a:lvl1pPr>
            <a:lvl2pPr marL="0" indent="0">
              <a:spcBef>
                <a:spcPts val="0"/>
              </a:spcBef>
              <a:spcAft>
                <a:spcPts val="0"/>
              </a:spcAft>
              <a:buNone/>
              <a:defRPr sz="1400">
                <a:solidFill>
                  <a:schemeClr val="bg1"/>
                </a:solidFill>
              </a:defRPr>
            </a:lvl2pPr>
          </a:lstStyle>
          <a:p>
            <a:pPr lvl="0"/>
            <a:r>
              <a:rPr lang="en-US"/>
              <a:t>Bold First and Last Name</a:t>
            </a:r>
          </a:p>
          <a:p>
            <a:pPr lvl="1"/>
            <a:r>
              <a:rPr lang="en-US"/>
              <a:t>Role at NORC</a:t>
            </a:r>
          </a:p>
          <a:p>
            <a:pPr lvl="1"/>
            <a:r>
              <a:rPr lang="en-US"/>
              <a:t>name@norc.org</a:t>
            </a:r>
          </a:p>
        </p:txBody>
      </p:sp>
      <p:pic>
        <p:nvPicPr>
          <p:cNvPr id="16" name="Picture 15">
            <a:extLst>
              <a:ext uri="{FF2B5EF4-FFF2-40B4-BE49-F238E27FC236}">
                <a16:creationId xmlns:a16="http://schemas.microsoft.com/office/drawing/2014/main" id="{3D3BD884-A276-D143-B174-6C469B4C8C6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8547" y="5051436"/>
            <a:ext cx="2698597" cy="412727"/>
          </a:xfrm>
          <a:prstGeom prst="rect">
            <a:avLst/>
          </a:prstGeom>
        </p:spPr>
      </p:pic>
      <p:grpSp>
        <p:nvGrpSpPr>
          <p:cNvPr id="21" name="Group 20">
            <a:extLst>
              <a:ext uri="{FF2B5EF4-FFF2-40B4-BE49-F238E27FC236}">
                <a16:creationId xmlns:a16="http://schemas.microsoft.com/office/drawing/2014/main" id="{5CC9B09E-43E6-1949-974E-DB0B37D1FB5F}"/>
              </a:ext>
            </a:extLst>
          </p:cNvPr>
          <p:cNvGrpSpPr/>
          <p:nvPr userDrawn="1"/>
        </p:nvGrpSpPr>
        <p:grpSpPr>
          <a:xfrm>
            <a:off x="986954" y="4952999"/>
            <a:ext cx="10186500" cy="609601"/>
            <a:chOff x="701029" y="5210591"/>
            <a:chExt cx="11320145" cy="609601"/>
          </a:xfrm>
        </p:grpSpPr>
        <p:cxnSp>
          <p:nvCxnSpPr>
            <p:cNvPr id="22" name="Straight Connector 21">
              <a:extLst>
                <a:ext uri="{FF2B5EF4-FFF2-40B4-BE49-F238E27FC236}">
                  <a16:creationId xmlns:a16="http://schemas.microsoft.com/office/drawing/2014/main" id="{71477B76-45B3-C94A-A030-5B537262AD0E}"/>
                </a:ext>
              </a:extLst>
            </p:cNvPr>
            <p:cNvCxnSpPr>
              <a:cxnSpLocks/>
            </p:cNvCxnSpPr>
            <p:nvPr/>
          </p:nvCxnSpPr>
          <p:spPr>
            <a:xfrm flipV="1">
              <a:off x="701029" y="5820191"/>
              <a:ext cx="11320145" cy="1"/>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DFE647C-1E11-7846-951A-C0E04942E7C9}"/>
                </a:ext>
              </a:extLst>
            </p:cNvPr>
            <p:cNvCxnSpPr>
              <a:cxnSpLocks/>
            </p:cNvCxnSpPr>
            <p:nvPr/>
          </p:nvCxnSpPr>
          <p:spPr>
            <a:xfrm flipV="1">
              <a:off x="701029" y="5210591"/>
              <a:ext cx="11320145" cy="1"/>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71284C88-7463-4247-97B9-E89642505990}"/>
              </a:ext>
            </a:extLst>
          </p:cNvPr>
          <p:cNvSpPr/>
          <p:nvPr userDrawn="1"/>
        </p:nvSpPr>
        <p:spPr>
          <a:xfrm>
            <a:off x="3460595" y="4626644"/>
            <a:ext cx="914400" cy="914400"/>
          </a:xfrm>
          <a:prstGeom prst="rect">
            <a:avLst/>
          </a:prstGeom>
        </p:spPr>
        <p:txBody>
          <a:bodyPr wrap="none" rtlCol="0" anchor="ctr">
            <a:spAutoFit/>
          </a:bodyPr>
          <a:lstStyle/>
          <a:p>
            <a:pPr algn="ctr"/>
            <a:endParaRPr lang="en-US" sz="2400" kern="0">
              <a:solidFill>
                <a:srgbClr val="353435"/>
              </a:solidFill>
            </a:endParaRPr>
          </a:p>
        </p:txBody>
      </p:sp>
      <p:sp>
        <p:nvSpPr>
          <p:cNvPr id="25" name="Rectangle 24">
            <a:extLst>
              <a:ext uri="{FF2B5EF4-FFF2-40B4-BE49-F238E27FC236}">
                <a16:creationId xmlns:a16="http://schemas.microsoft.com/office/drawing/2014/main" id="{42887185-D6E9-DA44-8592-E3ACB14CC1DB}"/>
              </a:ext>
            </a:extLst>
          </p:cNvPr>
          <p:cNvSpPr/>
          <p:nvPr userDrawn="1"/>
        </p:nvSpPr>
        <p:spPr>
          <a:xfrm>
            <a:off x="3430858" y="4741873"/>
            <a:ext cx="914400" cy="914400"/>
          </a:xfrm>
          <a:prstGeom prst="rect">
            <a:avLst/>
          </a:prstGeom>
        </p:spPr>
        <p:txBody>
          <a:bodyPr wrap="none" rtlCol="0" anchor="ctr">
            <a:spAutoFit/>
          </a:bodyPr>
          <a:lstStyle/>
          <a:p>
            <a:pPr algn="ctr"/>
            <a:endParaRPr lang="en-US" sz="2400" kern="0">
              <a:solidFill>
                <a:srgbClr val="353435"/>
              </a:solidFill>
            </a:endParaRPr>
          </a:p>
        </p:txBody>
      </p:sp>
      <p:pic>
        <p:nvPicPr>
          <p:cNvPr id="18" name="Picture 17">
            <a:extLst>
              <a:ext uri="{FF2B5EF4-FFF2-40B4-BE49-F238E27FC236}">
                <a16:creationId xmlns:a16="http://schemas.microsoft.com/office/drawing/2014/main" id="{E3D7F87D-464B-E849-B8A4-F848A699CEA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98185" y="5436788"/>
            <a:ext cx="3536529" cy="1143120"/>
          </a:xfrm>
          <a:prstGeom prst="rect">
            <a:avLst/>
          </a:prstGeom>
        </p:spPr>
      </p:pic>
    </p:spTree>
    <p:extLst>
      <p:ext uri="{BB962C8B-B14F-4D97-AF65-F5344CB8AC3E}">
        <p14:creationId xmlns:p14="http://schemas.microsoft.com/office/powerpoint/2010/main" val="775731142"/>
      </p:ext>
    </p:extLst>
  </p:cSld>
  <p:clrMapOvr>
    <a:masterClrMapping/>
  </p:clrMapOvr>
  <p:extLst>
    <p:ext uri="{DCECCB84-F9BA-43D5-87BE-67443E8EF086}">
      <p15:sldGuideLst xmlns:p15="http://schemas.microsoft.com/office/powerpoint/2012/main">
        <p15:guide id="1" pos="624">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 Contact info">
    <p:bg>
      <p:bgPr>
        <a:solidFill>
          <a:schemeClr val="tx2"/>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492FE2BC-23C2-304A-85CD-F071F1B5A1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8547" y="5051436"/>
            <a:ext cx="2698597" cy="412727"/>
          </a:xfrm>
          <a:prstGeom prst="rect">
            <a:avLst/>
          </a:prstGeom>
        </p:spPr>
      </p:pic>
      <p:sp>
        <p:nvSpPr>
          <p:cNvPr id="2" name="Title 1">
            <a:extLst>
              <a:ext uri="{FF2B5EF4-FFF2-40B4-BE49-F238E27FC236}">
                <a16:creationId xmlns:a16="http://schemas.microsoft.com/office/drawing/2014/main" id="{B6640044-E9CA-4B50-8F02-74D09016DA23}"/>
              </a:ext>
            </a:extLst>
          </p:cNvPr>
          <p:cNvSpPr>
            <a:spLocks noGrp="1"/>
          </p:cNvSpPr>
          <p:nvPr>
            <p:ph type="title" hasCustomPrompt="1"/>
          </p:nvPr>
        </p:nvSpPr>
        <p:spPr>
          <a:xfrm>
            <a:off x="986954" y="2333973"/>
            <a:ext cx="4946073" cy="1949218"/>
          </a:xfrm>
        </p:spPr>
        <p:txBody>
          <a:bodyPr anchor="b"/>
          <a:lstStyle>
            <a:lvl1pPr>
              <a:defRPr sz="6500" cap="none" spc="0" baseline="0">
                <a:solidFill>
                  <a:schemeClr val="bg1"/>
                </a:solidFill>
                <a:latin typeface="Roboto Light" pitchFamily="2" charset="0"/>
                <a:ea typeface="Roboto Light" pitchFamily="2" charset="0"/>
              </a:defRPr>
            </a:lvl1pPr>
          </a:lstStyle>
          <a:p>
            <a:r>
              <a:rPr lang="en-US"/>
              <a:t>Thank you.</a:t>
            </a:r>
          </a:p>
        </p:txBody>
      </p:sp>
      <p:sp>
        <p:nvSpPr>
          <p:cNvPr id="9" name="Text Placeholder 5">
            <a:extLst>
              <a:ext uri="{FF2B5EF4-FFF2-40B4-BE49-F238E27FC236}">
                <a16:creationId xmlns:a16="http://schemas.microsoft.com/office/drawing/2014/main" id="{F105321F-C34C-1642-8834-766458C17B65}"/>
              </a:ext>
            </a:extLst>
          </p:cNvPr>
          <p:cNvSpPr>
            <a:spLocks noGrp="1"/>
          </p:cNvSpPr>
          <p:nvPr>
            <p:ph type="body" sz="quarter" idx="10" hasCustomPrompt="1"/>
          </p:nvPr>
        </p:nvSpPr>
        <p:spPr>
          <a:xfrm>
            <a:off x="8548912" y="1179967"/>
            <a:ext cx="2577790" cy="3017838"/>
          </a:xfrm>
          <a:prstGeom prst="rect">
            <a:avLst/>
          </a:prstGeom>
        </p:spPr>
        <p:txBody>
          <a:bodyPr anchor="b" anchorCtr="0">
            <a:normAutofit/>
          </a:bodyPr>
          <a:lstStyle>
            <a:lvl1pPr marL="0" indent="0">
              <a:lnSpc>
                <a:spcPct val="100000"/>
              </a:lnSpc>
              <a:spcBef>
                <a:spcPts val="0"/>
              </a:spcBef>
              <a:spcAft>
                <a:spcPts val="0"/>
              </a:spcAft>
              <a:buNone/>
              <a:defRPr sz="1400" b="1">
                <a:solidFill>
                  <a:schemeClr val="bg1"/>
                </a:solidFill>
              </a:defRPr>
            </a:lvl1pPr>
            <a:lvl2pPr marL="0" indent="0">
              <a:spcBef>
                <a:spcPts val="0"/>
              </a:spcBef>
              <a:spcAft>
                <a:spcPts val="0"/>
              </a:spcAft>
              <a:buNone/>
              <a:defRPr sz="1400">
                <a:solidFill>
                  <a:schemeClr val="bg1"/>
                </a:solidFill>
              </a:defRPr>
            </a:lvl2pPr>
          </a:lstStyle>
          <a:p>
            <a:pPr lvl="0"/>
            <a:r>
              <a:rPr lang="en-US"/>
              <a:t>Bold First and Last Name</a:t>
            </a:r>
          </a:p>
          <a:p>
            <a:pPr lvl="1"/>
            <a:r>
              <a:rPr lang="en-US"/>
              <a:t>Role at NORC</a:t>
            </a:r>
          </a:p>
          <a:p>
            <a:pPr lvl="1"/>
            <a:r>
              <a:rPr lang="en-US"/>
              <a:t>name@norc.org</a:t>
            </a:r>
          </a:p>
        </p:txBody>
      </p:sp>
      <p:grpSp>
        <p:nvGrpSpPr>
          <p:cNvPr id="36" name="Group 35">
            <a:extLst>
              <a:ext uri="{FF2B5EF4-FFF2-40B4-BE49-F238E27FC236}">
                <a16:creationId xmlns:a16="http://schemas.microsoft.com/office/drawing/2014/main" id="{0116EF7A-68E4-874D-BDB8-92CBB1F91A91}"/>
              </a:ext>
            </a:extLst>
          </p:cNvPr>
          <p:cNvGrpSpPr/>
          <p:nvPr userDrawn="1"/>
        </p:nvGrpSpPr>
        <p:grpSpPr>
          <a:xfrm>
            <a:off x="986954" y="4952999"/>
            <a:ext cx="10186500" cy="609601"/>
            <a:chOff x="701029" y="5210591"/>
            <a:chExt cx="11320145" cy="609601"/>
          </a:xfrm>
        </p:grpSpPr>
        <p:cxnSp>
          <p:nvCxnSpPr>
            <p:cNvPr id="37" name="Straight Connector 36">
              <a:extLst>
                <a:ext uri="{FF2B5EF4-FFF2-40B4-BE49-F238E27FC236}">
                  <a16:creationId xmlns:a16="http://schemas.microsoft.com/office/drawing/2014/main" id="{F90E9693-0291-D447-B707-125A455D1432}"/>
                </a:ext>
              </a:extLst>
            </p:cNvPr>
            <p:cNvCxnSpPr>
              <a:cxnSpLocks/>
            </p:cNvCxnSpPr>
            <p:nvPr/>
          </p:nvCxnSpPr>
          <p:spPr>
            <a:xfrm flipV="1">
              <a:off x="701029" y="5820191"/>
              <a:ext cx="11320145" cy="1"/>
            </a:xfrm>
            <a:prstGeom prst="line">
              <a:avLst/>
            </a:prstGeom>
            <a:ln w="889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097CAFA-F7DE-4B4A-AD6F-864D45EF12AA}"/>
                </a:ext>
              </a:extLst>
            </p:cNvPr>
            <p:cNvCxnSpPr>
              <a:cxnSpLocks/>
            </p:cNvCxnSpPr>
            <p:nvPr/>
          </p:nvCxnSpPr>
          <p:spPr>
            <a:xfrm flipV="1">
              <a:off x="701029" y="5210591"/>
              <a:ext cx="11320145" cy="1"/>
            </a:xfrm>
            <a:prstGeom prst="line">
              <a:avLst/>
            </a:prstGeom>
            <a:ln w="889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A6D58ABC-44ED-6747-9338-BF6B2EA47C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98185" y="5436788"/>
            <a:ext cx="3536529" cy="1143120"/>
          </a:xfrm>
          <a:prstGeom prst="rect">
            <a:avLst/>
          </a:prstGeom>
        </p:spPr>
      </p:pic>
    </p:spTree>
    <p:extLst>
      <p:ext uri="{BB962C8B-B14F-4D97-AF65-F5344CB8AC3E}">
        <p14:creationId xmlns:p14="http://schemas.microsoft.com/office/powerpoint/2010/main" val="52233410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2_Fu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645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Width with Insight &amp; Bullet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F92A64-56A0-4CDE-9706-1A379895217D}"/>
              </a:ext>
            </a:extLst>
          </p:cNvPr>
          <p:cNvSpPr>
            <a:spLocks noGrp="1"/>
          </p:cNvSpPr>
          <p:nvPr>
            <p:ph type="title" hasCustomPrompt="1"/>
          </p:nvPr>
        </p:nvSpPr>
        <p:spPr>
          <a:xfrm>
            <a:off x="685800" y="18854"/>
            <a:ext cx="7683546" cy="548640"/>
          </a:xfrm>
        </p:spPr>
        <p:txBody>
          <a:bodyPr/>
          <a:lstStyle/>
          <a:p>
            <a:r>
              <a:rPr lang="en-US" dirty="0"/>
              <a:t>Section name  :  Page title</a:t>
            </a:r>
          </a:p>
        </p:txBody>
      </p:sp>
      <p:sp>
        <p:nvSpPr>
          <p:cNvPr id="8" name="Text Placeholder 5">
            <a:extLst>
              <a:ext uri="{FF2B5EF4-FFF2-40B4-BE49-F238E27FC236}">
                <a16:creationId xmlns:a16="http://schemas.microsoft.com/office/drawing/2014/main" id="{415E6E04-3EAA-469D-8EA0-5E9BF94B9C98}"/>
              </a:ext>
            </a:extLst>
          </p:cNvPr>
          <p:cNvSpPr>
            <a:spLocks noGrp="1"/>
          </p:cNvSpPr>
          <p:nvPr>
            <p:ph type="body" sz="quarter" idx="28" hasCustomPrompt="1"/>
          </p:nvPr>
        </p:nvSpPr>
        <p:spPr>
          <a:xfrm>
            <a:off x="685800" y="1066800"/>
            <a:ext cx="9784080"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3" name="Text Placeholder 3">
            <a:extLst>
              <a:ext uri="{FF2B5EF4-FFF2-40B4-BE49-F238E27FC236}">
                <a16:creationId xmlns:a16="http://schemas.microsoft.com/office/drawing/2014/main" id="{DCAAB5C4-C89F-42B2-8710-FAA795113B84}"/>
              </a:ext>
            </a:extLst>
          </p:cNvPr>
          <p:cNvSpPr>
            <a:spLocks noGrp="1"/>
          </p:cNvSpPr>
          <p:nvPr>
            <p:ph type="body" sz="quarter" idx="10"/>
          </p:nvPr>
        </p:nvSpPr>
        <p:spPr>
          <a:xfrm>
            <a:off x="685800" y="2182586"/>
            <a:ext cx="9756648" cy="3739924"/>
          </a:xfrm>
        </p:spPr>
        <p:txBody>
          <a:bodyPr/>
          <a:lstStyle/>
          <a:p>
            <a:pPr lvl="0"/>
            <a:r>
              <a:rPr lang="en-US" dirty="0"/>
              <a:t>Click to edit Master text styles</a:t>
            </a:r>
          </a:p>
          <a:p>
            <a:pPr lvl="1"/>
            <a:r>
              <a:rPr lang="en-US" dirty="0"/>
              <a:t>Second level</a:t>
            </a:r>
          </a:p>
          <a:p>
            <a:pPr lvl="2"/>
            <a:r>
              <a:rPr lang="en-US" dirty="0"/>
              <a:t>Third level</a:t>
            </a:r>
          </a:p>
        </p:txBody>
      </p:sp>
      <p:sp>
        <p:nvSpPr>
          <p:cNvPr id="12" name="Text Placeholder 5">
            <a:extLst>
              <a:ext uri="{FF2B5EF4-FFF2-40B4-BE49-F238E27FC236}">
                <a16:creationId xmlns:a16="http://schemas.microsoft.com/office/drawing/2014/main" id="{0A88F8D8-584D-4B43-960D-FD69DE925CEC}"/>
              </a:ext>
            </a:extLst>
          </p:cNvPr>
          <p:cNvSpPr>
            <a:spLocks noGrp="1"/>
          </p:cNvSpPr>
          <p:nvPr>
            <p:ph type="body" sz="quarter" idx="27" hasCustomPrompt="1"/>
          </p:nvPr>
        </p:nvSpPr>
        <p:spPr>
          <a:xfrm>
            <a:off x="688156" y="6209517"/>
            <a:ext cx="97566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Tree>
    <p:extLst>
      <p:ext uri="{BB962C8B-B14F-4D97-AF65-F5344CB8AC3E}">
        <p14:creationId xmlns:p14="http://schemas.microsoft.com/office/powerpoint/2010/main" val="709203037"/>
      </p:ext>
    </p:extLst>
  </p:cSld>
  <p:clrMapOvr>
    <a:masterClrMapping/>
  </p:clrMapOvr>
  <p:extLst>
    <p:ext uri="{DCECCB84-F9BA-43D5-87BE-67443E8EF086}">
      <p15:sldGuideLst xmlns:p15="http://schemas.microsoft.com/office/powerpoint/2012/main">
        <p15:guide id="1" pos="62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Half page pictur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58CC59-6FB4-4D8D-96F4-4F30BE2DBF8B}"/>
              </a:ext>
            </a:extLst>
          </p:cNvPr>
          <p:cNvSpPr>
            <a:spLocks noGrp="1"/>
          </p:cNvSpPr>
          <p:nvPr>
            <p:ph type="title" hasCustomPrompt="1"/>
          </p:nvPr>
        </p:nvSpPr>
        <p:spPr/>
        <p:txBody>
          <a:bodyPr/>
          <a:lstStyle/>
          <a:p>
            <a:r>
              <a:rPr lang="en-US" dirty="0"/>
              <a:t>Section name  :  Page title</a:t>
            </a:r>
          </a:p>
        </p:txBody>
      </p:sp>
      <p:sp>
        <p:nvSpPr>
          <p:cNvPr id="8" name="Text Placeholder 5">
            <a:extLst>
              <a:ext uri="{FF2B5EF4-FFF2-40B4-BE49-F238E27FC236}">
                <a16:creationId xmlns:a16="http://schemas.microsoft.com/office/drawing/2014/main" id="{C8957135-35D0-4E0A-A92A-F4B90B5C1B56}"/>
              </a:ext>
            </a:extLst>
          </p:cNvPr>
          <p:cNvSpPr>
            <a:spLocks noGrp="1"/>
          </p:cNvSpPr>
          <p:nvPr>
            <p:ph type="body" sz="quarter" idx="10" hasCustomPrompt="1"/>
          </p:nvPr>
        </p:nvSpPr>
        <p:spPr>
          <a:xfrm>
            <a:off x="685800" y="1066800"/>
            <a:ext cx="4958404"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6" name="Text Placeholder 5">
            <a:extLst>
              <a:ext uri="{FF2B5EF4-FFF2-40B4-BE49-F238E27FC236}">
                <a16:creationId xmlns:a16="http://schemas.microsoft.com/office/drawing/2014/main" id="{CB819E7B-C914-46A0-AD52-A56069BE8F56}"/>
              </a:ext>
            </a:extLst>
          </p:cNvPr>
          <p:cNvSpPr>
            <a:spLocks noGrp="1"/>
          </p:cNvSpPr>
          <p:nvPr>
            <p:ph type="body" sz="quarter" idx="27" hasCustomPrompt="1"/>
          </p:nvPr>
        </p:nvSpPr>
        <p:spPr>
          <a:xfrm>
            <a:off x="688156" y="6209517"/>
            <a:ext cx="49560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
        <p:nvSpPr>
          <p:cNvPr id="4" name="Picture Placeholder 3">
            <a:extLst>
              <a:ext uri="{FF2B5EF4-FFF2-40B4-BE49-F238E27FC236}">
                <a16:creationId xmlns:a16="http://schemas.microsoft.com/office/drawing/2014/main" id="{9ED53B92-6067-4FD3-B525-FDBD93CD135D}"/>
              </a:ext>
            </a:extLst>
          </p:cNvPr>
          <p:cNvSpPr>
            <a:spLocks noGrp="1"/>
          </p:cNvSpPr>
          <p:nvPr>
            <p:ph type="pic" sz="quarter" idx="23" hasCustomPrompt="1"/>
          </p:nvPr>
        </p:nvSpPr>
        <p:spPr>
          <a:xfrm>
            <a:off x="6096000" y="540902"/>
            <a:ext cx="6096000" cy="6317098"/>
          </a:xfrm>
          <a:prstGeom prst="rect">
            <a:avLst/>
          </a:prstGeom>
          <a:noFill/>
        </p:spPr>
        <p:txBody>
          <a:bodyPr>
            <a:normAutofit/>
          </a:bodyPr>
          <a:lstStyle>
            <a:lvl1pPr marL="0" indent="0">
              <a:buNone/>
              <a:defRPr sz="1600" b="0"/>
            </a:lvl1pPr>
          </a:lstStyle>
          <a:p>
            <a:r>
              <a:rPr lang="en-US" dirty="0"/>
              <a:t>Click the icon to add image</a:t>
            </a:r>
          </a:p>
        </p:txBody>
      </p:sp>
    </p:spTree>
    <p:extLst>
      <p:ext uri="{BB962C8B-B14F-4D97-AF65-F5344CB8AC3E}">
        <p14:creationId xmlns:p14="http://schemas.microsoft.com/office/powerpoint/2010/main" val="1912473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BA9282-7B52-474E-988E-309C46762663}"/>
              </a:ext>
            </a:extLst>
          </p:cNvPr>
          <p:cNvSpPr/>
          <p:nvPr userDrawn="1"/>
        </p:nvSpPr>
        <p:spPr>
          <a:xfrm>
            <a:off x="0" y="0"/>
            <a:ext cx="12191999" cy="6858000"/>
          </a:xfrm>
          <a:prstGeom prst="rect">
            <a:avLst/>
          </a:prstGeom>
          <a:solidFill>
            <a:schemeClr val="tx1">
              <a:alpha val="6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FFFFFF"/>
              </a:solidFill>
            </a:endParaRPr>
          </a:p>
        </p:txBody>
      </p:sp>
      <p:sp>
        <p:nvSpPr>
          <p:cNvPr id="3" name="Title 2">
            <a:extLst>
              <a:ext uri="{FF2B5EF4-FFF2-40B4-BE49-F238E27FC236}">
                <a16:creationId xmlns:a16="http://schemas.microsoft.com/office/drawing/2014/main" id="{9BA101FB-EA3C-4B25-8CF5-199824FF0A83}"/>
              </a:ext>
            </a:extLst>
          </p:cNvPr>
          <p:cNvSpPr>
            <a:spLocks noGrp="1"/>
          </p:cNvSpPr>
          <p:nvPr>
            <p:ph type="title" hasCustomPrompt="1"/>
          </p:nvPr>
        </p:nvSpPr>
        <p:spPr>
          <a:xfrm>
            <a:off x="987552" y="768096"/>
            <a:ext cx="8321040" cy="1673352"/>
          </a:xfrm>
        </p:spPr>
        <p:txBody>
          <a:bodyPr tIns="45720" bIns="45720" anchor="b"/>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Presentation Title Goes Here Lorem Ipsum Dolor Sit </a:t>
            </a:r>
            <a:r>
              <a:rPr lang="en-US" dirty="0" err="1"/>
              <a:t>Amet</a:t>
            </a:r>
            <a:r>
              <a:rPr lang="en-US" dirty="0"/>
              <a:t> </a:t>
            </a:r>
            <a:r>
              <a:rPr lang="en-US" dirty="0" err="1"/>
              <a:t>Infinit</a:t>
            </a:r>
            <a:endParaRPr lang="en-US" dirty="0"/>
          </a:p>
        </p:txBody>
      </p:sp>
      <p:sp>
        <p:nvSpPr>
          <p:cNvPr id="15" name="Text Placeholder 14">
            <a:extLst>
              <a:ext uri="{FF2B5EF4-FFF2-40B4-BE49-F238E27FC236}">
                <a16:creationId xmlns:a16="http://schemas.microsoft.com/office/drawing/2014/main" id="{F44AFCD6-3954-A24D-BD49-C762245EB8CB}"/>
              </a:ext>
            </a:extLst>
          </p:cNvPr>
          <p:cNvSpPr>
            <a:spLocks noGrp="1"/>
          </p:cNvSpPr>
          <p:nvPr>
            <p:ph type="body" sz="quarter" idx="11" hasCustomPrompt="1"/>
          </p:nvPr>
        </p:nvSpPr>
        <p:spPr>
          <a:xfrm>
            <a:off x="990600" y="2685843"/>
            <a:ext cx="8251372" cy="599835"/>
          </a:xfrm>
          <a:prstGeom prst="rect">
            <a:avLst/>
          </a:prstGeom>
        </p:spPr>
        <p:txBody>
          <a:bodyPr anchor="ctr"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Venture Fund</a:t>
            </a:r>
          </a:p>
        </p:txBody>
      </p:sp>
      <p:sp>
        <p:nvSpPr>
          <p:cNvPr id="17" name="Text Placeholder 16">
            <a:extLst>
              <a:ext uri="{FF2B5EF4-FFF2-40B4-BE49-F238E27FC236}">
                <a16:creationId xmlns:a16="http://schemas.microsoft.com/office/drawing/2014/main" id="{05A1EC64-FB37-C649-8951-15A1496C4E40}"/>
              </a:ext>
            </a:extLst>
          </p:cNvPr>
          <p:cNvSpPr>
            <a:spLocks noGrp="1"/>
          </p:cNvSpPr>
          <p:nvPr>
            <p:ph type="body" sz="quarter" idx="12" hasCustomPrompt="1"/>
          </p:nvPr>
        </p:nvSpPr>
        <p:spPr>
          <a:xfrm>
            <a:off x="990600" y="3501939"/>
            <a:ext cx="5182218" cy="326874"/>
          </a:xfrm>
          <a:prstGeom prst="rect">
            <a:avLst/>
          </a:prstGeom>
        </p:spPr>
        <p:txBody>
          <a:bodyPr/>
          <a:lstStyle>
            <a:lvl1pPr marL="0" indent="0">
              <a:spcBef>
                <a:spcPts val="0"/>
              </a:spcBef>
              <a:spcAft>
                <a:spcPts val="0"/>
              </a:spcAft>
              <a:buNone/>
              <a:defRPr sz="1400" b="1" i="0">
                <a:solidFill>
                  <a:schemeClr val="bg1"/>
                </a:solidFill>
                <a:latin typeface="+mn-lt"/>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MM.DD.YY  :  Bold Version 0.0</a:t>
            </a:r>
          </a:p>
          <a:p>
            <a:pPr lvl="0"/>
            <a:endParaRPr lang="en-US" dirty="0"/>
          </a:p>
        </p:txBody>
      </p:sp>
      <p:sp>
        <p:nvSpPr>
          <p:cNvPr id="20" name="Text Placeholder 19">
            <a:extLst>
              <a:ext uri="{FF2B5EF4-FFF2-40B4-BE49-F238E27FC236}">
                <a16:creationId xmlns:a16="http://schemas.microsoft.com/office/drawing/2014/main" id="{9D334EFD-18F5-B147-A3C9-91EC1947A0DB}"/>
              </a:ext>
            </a:extLst>
          </p:cNvPr>
          <p:cNvSpPr>
            <a:spLocks noGrp="1"/>
          </p:cNvSpPr>
          <p:nvPr>
            <p:ph type="body" sz="quarter" idx="13" hasCustomPrompt="1"/>
          </p:nvPr>
        </p:nvSpPr>
        <p:spPr>
          <a:xfrm>
            <a:off x="990600" y="3875868"/>
            <a:ext cx="5181600" cy="772332"/>
          </a:xfrm>
          <a:prstGeom prst="rect">
            <a:avLst/>
          </a:prstGeo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FirstName </a:t>
            </a:r>
            <a:r>
              <a:rPr lang="en-US" dirty="0" err="1"/>
              <a:t>LastName</a:t>
            </a:r>
            <a:endParaRPr lang="en-US" dirty="0"/>
          </a:p>
          <a:p>
            <a:r>
              <a:rPr lang="en-US" dirty="0"/>
              <a:t>Presenter 2 FirstName </a:t>
            </a:r>
            <a:r>
              <a:rPr lang="en-US" dirty="0" err="1"/>
              <a:t>LastName</a:t>
            </a:r>
            <a:endParaRPr lang="en-US" dirty="0"/>
          </a:p>
        </p:txBody>
      </p:sp>
      <p:cxnSp>
        <p:nvCxnSpPr>
          <p:cNvPr id="11" name="Straight Connector 10">
            <a:extLst>
              <a:ext uri="{FF2B5EF4-FFF2-40B4-BE49-F238E27FC236}">
                <a16:creationId xmlns:a16="http://schemas.microsoft.com/office/drawing/2014/main" id="{A631A70B-A819-A440-8899-D1FD41444467}"/>
              </a:ext>
            </a:extLst>
          </p:cNvPr>
          <p:cNvCxnSpPr>
            <a:cxnSpLocks/>
          </p:cNvCxnSpPr>
          <p:nvPr userDrawn="1"/>
        </p:nvCxnSpPr>
        <p:spPr>
          <a:xfrm>
            <a:off x="990599" y="3310253"/>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CBD0D2C-111C-1C4A-84AB-6324D83DE2C4}"/>
              </a:ext>
            </a:extLst>
          </p:cNvPr>
          <p:cNvCxnSpPr>
            <a:cxnSpLocks/>
          </p:cNvCxnSpPr>
          <p:nvPr userDrawn="1"/>
        </p:nvCxnSpPr>
        <p:spPr>
          <a:xfrm>
            <a:off x="990599" y="2657110"/>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F5202DC-55C0-F34D-A0E0-0B3FE2CD72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3058" y="5505254"/>
            <a:ext cx="3410220" cy="1102293"/>
          </a:xfrm>
          <a:prstGeom prst="rect">
            <a:avLst/>
          </a:prstGeom>
        </p:spPr>
      </p:pic>
      <p:sp>
        <p:nvSpPr>
          <p:cNvPr id="12" name="TextBox 11">
            <a:extLst>
              <a:ext uri="{FF2B5EF4-FFF2-40B4-BE49-F238E27FC236}">
                <a16:creationId xmlns:a16="http://schemas.microsoft.com/office/drawing/2014/main" id="{C68E72A7-3DD2-5345-93B0-B32C6D6F02EB}"/>
              </a:ext>
            </a:extLst>
          </p:cNvPr>
          <p:cNvSpPr txBox="1"/>
          <p:nvPr userDrawn="1"/>
        </p:nvSpPr>
        <p:spPr>
          <a:xfrm>
            <a:off x="8576587" y="5855611"/>
            <a:ext cx="4966157" cy="584775"/>
          </a:xfrm>
          <a:prstGeom prst="rect">
            <a:avLst/>
          </a:prstGeom>
          <a:noFill/>
        </p:spPr>
        <p:txBody>
          <a:bodyPr wrap="square" rtlCol="0">
            <a:spAutoFit/>
          </a:bodyPr>
          <a:lstStyle/>
          <a:p>
            <a:pPr algn="l"/>
            <a:r>
              <a:rPr lang="en-US" sz="3200" b="0" i="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Venture Fund</a:t>
            </a:r>
          </a:p>
        </p:txBody>
      </p:sp>
    </p:spTree>
    <p:extLst>
      <p:ext uri="{BB962C8B-B14F-4D97-AF65-F5344CB8AC3E}">
        <p14:creationId xmlns:p14="http://schemas.microsoft.com/office/powerpoint/2010/main" val="1017790922"/>
      </p:ext>
    </p:extLst>
  </p:cSld>
  <p:clrMapOvr>
    <a:masterClrMapping/>
  </p:clrMapOvr>
  <p:extLst>
    <p:ext uri="{DCECCB84-F9BA-43D5-87BE-67443E8EF086}">
      <p15:sldGuideLst xmlns:p15="http://schemas.microsoft.com/office/powerpoint/2012/main">
        <p15:guide id="1" pos="62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1/3 Page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A4B23A-75A3-4214-814B-40D03CE8A550}"/>
              </a:ext>
            </a:extLst>
          </p:cNvPr>
          <p:cNvSpPr>
            <a:spLocks noGrp="1"/>
          </p:cNvSpPr>
          <p:nvPr>
            <p:ph type="title" hasCustomPrompt="1"/>
          </p:nvPr>
        </p:nvSpPr>
        <p:spPr/>
        <p:txBody>
          <a:bodyPr/>
          <a:lstStyle/>
          <a:p>
            <a:r>
              <a:rPr lang="en-US" dirty="0"/>
              <a:t>Section name  :  Page title</a:t>
            </a:r>
          </a:p>
        </p:txBody>
      </p:sp>
      <p:sp>
        <p:nvSpPr>
          <p:cNvPr id="9" name="Text Placeholder 5">
            <a:extLst>
              <a:ext uri="{FF2B5EF4-FFF2-40B4-BE49-F238E27FC236}">
                <a16:creationId xmlns:a16="http://schemas.microsoft.com/office/drawing/2014/main" id="{8F40EA04-854E-450E-8D1C-2BC0C134F671}"/>
              </a:ext>
            </a:extLst>
          </p:cNvPr>
          <p:cNvSpPr>
            <a:spLocks noGrp="1"/>
          </p:cNvSpPr>
          <p:nvPr>
            <p:ph type="body" sz="quarter" idx="28" hasCustomPrompt="1"/>
          </p:nvPr>
        </p:nvSpPr>
        <p:spPr>
          <a:xfrm>
            <a:off x="685800" y="1066800"/>
            <a:ext cx="6934200"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4" name="Text Placeholder 3">
            <a:extLst>
              <a:ext uri="{FF2B5EF4-FFF2-40B4-BE49-F238E27FC236}">
                <a16:creationId xmlns:a16="http://schemas.microsoft.com/office/drawing/2014/main" id="{7179AF34-8F55-42B2-8BAC-88900080762A}"/>
              </a:ext>
            </a:extLst>
          </p:cNvPr>
          <p:cNvSpPr>
            <a:spLocks noGrp="1"/>
          </p:cNvSpPr>
          <p:nvPr>
            <p:ph type="body" sz="quarter" idx="10"/>
          </p:nvPr>
        </p:nvSpPr>
        <p:spPr>
          <a:xfrm>
            <a:off x="685800" y="2326140"/>
            <a:ext cx="6934200" cy="3816124"/>
          </a:xfrm>
        </p:spPr>
        <p:txBody>
          <a:bodyPr/>
          <a:lstStyle/>
          <a:p>
            <a:pPr lvl="0"/>
            <a:r>
              <a:rPr lang="en-US" dirty="0"/>
              <a:t>Click to edit Master text styles</a:t>
            </a:r>
          </a:p>
          <a:p>
            <a:pPr lvl="1"/>
            <a:r>
              <a:rPr lang="en-US" dirty="0"/>
              <a:t>Second level</a:t>
            </a:r>
          </a:p>
          <a:p>
            <a:pPr lvl="2"/>
            <a:r>
              <a:rPr lang="en-US" dirty="0"/>
              <a:t>Third level</a:t>
            </a:r>
          </a:p>
        </p:txBody>
      </p:sp>
      <p:sp>
        <p:nvSpPr>
          <p:cNvPr id="16" name="Text Placeholder 5">
            <a:extLst>
              <a:ext uri="{FF2B5EF4-FFF2-40B4-BE49-F238E27FC236}">
                <a16:creationId xmlns:a16="http://schemas.microsoft.com/office/drawing/2014/main" id="{CB819E7B-C914-46A0-AD52-A56069BE8F56}"/>
              </a:ext>
            </a:extLst>
          </p:cNvPr>
          <p:cNvSpPr>
            <a:spLocks noGrp="1"/>
          </p:cNvSpPr>
          <p:nvPr>
            <p:ph type="body" sz="quarter" idx="27" hasCustomPrompt="1"/>
          </p:nvPr>
        </p:nvSpPr>
        <p:spPr>
          <a:xfrm>
            <a:off x="688156" y="6209517"/>
            <a:ext cx="6934200"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
        <p:nvSpPr>
          <p:cNvPr id="4" name="Picture Placeholder 3">
            <a:extLst>
              <a:ext uri="{FF2B5EF4-FFF2-40B4-BE49-F238E27FC236}">
                <a16:creationId xmlns:a16="http://schemas.microsoft.com/office/drawing/2014/main" id="{9ED53B92-6067-4FD3-B525-FDBD93CD135D}"/>
              </a:ext>
            </a:extLst>
          </p:cNvPr>
          <p:cNvSpPr>
            <a:spLocks noGrp="1"/>
          </p:cNvSpPr>
          <p:nvPr>
            <p:ph type="pic" sz="quarter" idx="23" hasCustomPrompt="1"/>
          </p:nvPr>
        </p:nvSpPr>
        <p:spPr>
          <a:xfrm>
            <a:off x="8153400" y="540902"/>
            <a:ext cx="4038600" cy="6317098"/>
          </a:xfrm>
          <a:prstGeom prst="rect">
            <a:avLst/>
          </a:prstGeom>
          <a:noFill/>
        </p:spPr>
        <p:txBody>
          <a:bodyPr>
            <a:normAutofit/>
          </a:bodyPr>
          <a:lstStyle>
            <a:lvl1pPr marL="0" indent="0">
              <a:buNone/>
              <a:defRPr sz="1600" b="0"/>
            </a:lvl1pPr>
          </a:lstStyle>
          <a:p>
            <a:r>
              <a:rPr lang="en-US" dirty="0"/>
              <a:t>Click the icon to add image</a:t>
            </a:r>
          </a:p>
        </p:txBody>
      </p:sp>
    </p:spTree>
    <p:extLst>
      <p:ext uri="{BB962C8B-B14F-4D97-AF65-F5344CB8AC3E}">
        <p14:creationId xmlns:p14="http://schemas.microsoft.com/office/powerpoint/2010/main" val="2841612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alf Pag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8272-0B41-4541-8080-B700ADE4FB85}"/>
              </a:ext>
            </a:extLst>
          </p:cNvPr>
          <p:cNvSpPr>
            <a:spLocks noGrp="1"/>
          </p:cNvSpPr>
          <p:nvPr>
            <p:ph type="title" hasCustomPrompt="1"/>
          </p:nvPr>
        </p:nvSpPr>
        <p:spPr/>
        <p:txBody>
          <a:bodyPr/>
          <a:lstStyle/>
          <a:p>
            <a:r>
              <a:rPr lang="en-US" dirty="0"/>
              <a:t>Section name  :  Page title</a:t>
            </a:r>
          </a:p>
        </p:txBody>
      </p:sp>
      <p:sp>
        <p:nvSpPr>
          <p:cNvPr id="20" name="Text Placeholder 5">
            <a:extLst>
              <a:ext uri="{FF2B5EF4-FFF2-40B4-BE49-F238E27FC236}">
                <a16:creationId xmlns:a16="http://schemas.microsoft.com/office/drawing/2014/main" id="{EE681967-E56D-4FE5-9E9F-601BDBFC15EB}"/>
              </a:ext>
            </a:extLst>
          </p:cNvPr>
          <p:cNvSpPr>
            <a:spLocks noGrp="1"/>
          </p:cNvSpPr>
          <p:nvPr>
            <p:ph type="body" sz="quarter" idx="25"/>
          </p:nvPr>
        </p:nvSpPr>
        <p:spPr>
          <a:xfrm>
            <a:off x="686698" y="1072015"/>
            <a:ext cx="4952102" cy="3891869"/>
          </a:xfrm>
        </p:spPr>
        <p:txBody>
          <a:bodyPr/>
          <a:lstStyle>
            <a:lvl4pPr marL="344488" indent="0">
              <a:buNone/>
              <a:defRPr/>
            </a:lvl4pPr>
          </a:lstStyle>
          <a:p>
            <a:pPr lvl="0"/>
            <a:r>
              <a:rPr lang="en-US" dirty="0"/>
              <a:t>Click to edit Master text styles</a:t>
            </a:r>
          </a:p>
          <a:p>
            <a:pPr lvl="1"/>
            <a:r>
              <a:rPr lang="en-US" dirty="0"/>
              <a:t>Second level</a:t>
            </a:r>
          </a:p>
          <a:p>
            <a:pPr lvl="2"/>
            <a:r>
              <a:rPr lang="en-US" dirty="0"/>
              <a:t>Third level</a:t>
            </a:r>
          </a:p>
        </p:txBody>
      </p:sp>
      <p:sp>
        <p:nvSpPr>
          <p:cNvPr id="4" name="Chart Placeholder 3">
            <a:extLst>
              <a:ext uri="{FF2B5EF4-FFF2-40B4-BE49-F238E27FC236}">
                <a16:creationId xmlns:a16="http://schemas.microsoft.com/office/drawing/2014/main" id="{41EFC868-871C-4676-8052-F0BA67DA746B}"/>
              </a:ext>
            </a:extLst>
          </p:cNvPr>
          <p:cNvSpPr>
            <a:spLocks noGrp="1"/>
          </p:cNvSpPr>
          <p:nvPr>
            <p:ph type="chart" sz="quarter" idx="28"/>
          </p:nvPr>
        </p:nvSpPr>
        <p:spPr>
          <a:xfrm>
            <a:off x="6528708" y="1093788"/>
            <a:ext cx="4953000" cy="5217205"/>
          </a:xfrm>
        </p:spPr>
        <p:txBody>
          <a:bodyPr/>
          <a:lstStyle>
            <a:lvl1pPr marL="0" indent="0">
              <a:buNone/>
              <a:defRPr b="0"/>
            </a:lvl1pPr>
          </a:lstStyle>
          <a:p>
            <a:r>
              <a:rPr lang="en-US" dirty="0"/>
              <a:t>Click icon to add chart</a:t>
            </a:r>
          </a:p>
        </p:txBody>
      </p:sp>
      <p:sp>
        <p:nvSpPr>
          <p:cNvPr id="9" name="Text Placeholder 5">
            <a:extLst>
              <a:ext uri="{FF2B5EF4-FFF2-40B4-BE49-F238E27FC236}">
                <a16:creationId xmlns:a16="http://schemas.microsoft.com/office/drawing/2014/main" id="{AD4E1E60-6F59-4624-B7F4-278629D61DD6}"/>
              </a:ext>
            </a:extLst>
          </p:cNvPr>
          <p:cNvSpPr>
            <a:spLocks noGrp="1"/>
          </p:cNvSpPr>
          <p:nvPr>
            <p:ph type="body" sz="quarter" idx="27" hasCustomPrompt="1"/>
          </p:nvPr>
        </p:nvSpPr>
        <p:spPr>
          <a:xfrm>
            <a:off x="697584" y="5600700"/>
            <a:ext cx="4952102" cy="702429"/>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Tree>
    <p:extLst>
      <p:ext uri="{BB962C8B-B14F-4D97-AF65-F5344CB8AC3E}">
        <p14:creationId xmlns:p14="http://schemas.microsoft.com/office/powerpoint/2010/main" val="154502858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alf Page Chart with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8272-0B41-4541-8080-B700ADE4FB85}"/>
              </a:ext>
            </a:extLst>
          </p:cNvPr>
          <p:cNvSpPr>
            <a:spLocks noGrp="1"/>
          </p:cNvSpPr>
          <p:nvPr>
            <p:ph type="title" hasCustomPrompt="1"/>
          </p:nvPr>
        </p:nvSpPr>
        <p:spPr/>
        <p:txBody>
          <a:bodyPr/>
          <a:lstStyle/>
          <a:p>
            <a:r>
              <a:rPr lang="en-US" dirty="0"/>
              <a:t>Section name  :  Page title</a:t>
            </a:r>
          </a:p>
        </p:txBody>
      </p:sp>
      <p:sp>
        <p:nvSpPr>
          <p:cNvPr id="20" name="Text Placeholder 5">
            <a:extLst>
              <a:ext uri="{FF2B5EF4-FFF2-40B4-BE49-F238E27FC236}">
                <a16:creationId xmlns:a16="http://schemas.microsoft.com/office/drawing/2014/main" id="{EE681967-E56D-4FE5-9E9F-601BDBFC15EB}"/>
              </a:ext>
            </a:extLst>
          </p:cNvPr>
          <p:cNvSpPr>
            <a:spLocks noGrp="1"/>
          </p:cNvSpPr>
          <p:nvPr>
            <p:ph type="body" sz="quarter" idx="25"/>
          </p:nvPr>
        </p:nvSpPr>
        <p:spPr>
          <a:xfrm>
            <a:off x="686698" y="2095500"/>
            <a:ext cx="4952102" cy="2868384"/>
          </a:xfrm>
        </p:spPr>
        <p:txBody>
          <a:bodyPr/>
          <a:lstStyle>
            <a:lvl4pPr marL="344488" indent="0">
              <a:buNone/>
              <a:defRPr/>
            </a:lvl4pPr>
          </a:lstStyle>
          <a:p>
            <a:pPr lvl="0"/>
            <a:r>
              <a:rPr lang="en-US" dirty="0"/>
              <a:t>Click to edit Master text styles</a:t>
            </a:r>
          </a:p>
          <a:p>
            <a:pPr lvl="1"/>
            <a:r>
              <a:rPr lang="en-US" dirty="0"/>
              <a:t>Second level</a:t>
            </a:r>
          </a:p>
          <a:p>
            <a:pPr lvl="2"/>
            <a:r>
              <a:rPr lang="en-US" dirty="0"/>
              <a:t>Third level</a:t>
            </a:r>
          </a:p>
        </p:txBody>
      </p:sp>
      <p:sp>
        <p:nvSpPr>
          <p:cNvPr id="4" name="Chart Placeholder 3">
            <a:extLst>
              <a:ext uri="{FF2B5EF4-FFF2-40B4-BE49-F238E27FC236}">
                <a16:creationId xmlns:a16="http://schemas.microsoft.com/office/drawing/2014/main" id="{41EFC868-871C-4676-8052-F0BA67DA746B}"/>
              </a:ext>
            </a:extLst>
          </p:cNvPr>
          <p:cNvSpPr>
            <a:spLocks noGrp="1"/>
          </p:cNvSpPr>
          <p:nvPr>
            <p:ph type="chart" sz="quarter" idx="28"/>
          </p:nvPr>
        </p:nvSpPr>
        <p:spPr>
          <a:xfrm>
            <a:off x="6528708" y="1093788"/>
            <a:ext cx="4953000" cy="5217205"/>
          </a:xfrm>
        </p:spPr>
        <p:txBody>
          <a:bodyPr/>
          <a:lstStyle>
            <a:lvl1pPr marL="0" indent="0">
              <a:buNone/>
              <a:defRPr b="0"/>
            </a:lvl1pPr>
          </a:lstStyle>
          <a:p>
            <a:r>
              <a:rPr lang="en-US" dirty="0"/>
              <a:t>Click icon to add chart</a:t>
            </a:r>
          </a:p>
        </p:txBody>
      </p:sp>
      <p:sp>
        <p:nvSpPr>
          <p:cNvPr id="9" name="Text Placeholder 5">
            <a:extLst>
              <a:ext uri="{FF2B5EF4-FFF2-40B4-BE49-F238E27FC236}">
                <a16:creationId xmlns:a16="http://schemas.microsoft.com/office/drawing/2014/main" id="{AD4E1E60-6F59-4624-B7F4-278629D61DD6}"/>
              </a:ext>
            </a:extLst>
          </p:cNvPr>
          <p:cNvSpPr>
            <a:spLocks noGrp="1"/>
          </p:cNvSpPr>
          <p:nvPr>
            <p:ph type="body" sz="quarter" idx="27" hasCustomPrompt="1"/>
          </p:nvPr>
        </p:nvSpPr>
        <p:spPr>
          <a:xfrm>
            <a:off x="697584" y="5600700"/>
            <a:ext cx="4952102" cy="702429"/>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
        <p:nvSpPr>
          <p:cNvPr id="6" name="Text Placeholder 5">
            <a:extLst>
              <a:ext uri="{FF2B5EF4-FFF2-40B4-BE49-F238E27FC236}">
                <a16:creationId xmlns:a16="http://schemas.microsoft.com/office/drawing/2014/main" id="{2FF815A5-2083-4314-98E5-24A95843C214}"/>
              </a:ext>
            </a:extLst>
          </p:cNvPr>
          <p:cNvSpPr>
            <a:spLocks noGrp="1"/>
          </p:cNvSpPr>
          <p:nvPr>
            <p:ph type="body" sz="quarter" idx="29" hasCustomPrompt="1"/>
          </p:nvPr>
        </p:nvSpPr>
        <p:spPr>
          <a:xfrm>
            <a:off x="685800" y="1066800"/>
            <a:ext cx="4952102"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Tree>
    <p:extLst>
      <p:ext uri="{BB962C8B-B14F-4D97-AF65-F5344CB8AC3E}">
        <p14:creationId xmlns:p14="http://schemas.microsoft.com/office/powerpoint/2010/main" val="421955036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Page Chart with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8272-0B41-4541-8080-B700ADE4FB85}"/>
              </a:ext>
            </a:extLst>
          </p:cNvPr>
          <p:cNvSpPr>
            <a:spLocks noGrp="1"/>
          </p:cNvSpPr>
          <p:nvPr>
            <p:ph type="title" hasCustomPrompt="1"/>
          </p:nvPr>
        </p:nvSpPr>
        <p:spPr/>
        <p:txBody>
          <a:bodyPr/>
          <a:lstStyle/>
          <a:p>
            <a:r>
              <a:rPr lang="en-US" dirty="0"/>
              <a:t>Section name  :  Page title</a:t>
            </a:r>
          </a:p>
        </p:txBody>
      </p:sp>
      <p:sp>
        <p:nvSpPr>
          <p:cNvPr id="4" name="Chart Placeholder 3">
            <a:extLst>
              <a:ext uri="{FF2B5EF4-FFF2-40B4-BE49-F238E27FC236}">
                <a16:creationId xmlns:a16="http://schemas.microsoft.com/office/drawing/2014/main" id="{41EFC868-871C-4676-8052-F0BA67DA746B}"/>
              </a:ext>
            </a:extLst>
          </p:cNvPr>
          <p:cNvSpPr>
            <a:spLocks noGrp="1"/>
          </p:cNvSpPr>
          <p:nvPr>
            <p:ph type="chart" sz="quarter" idx="28"/>
          </p:nvPr>
        </p:nvSpPr>
        <p:spPr>
          <a:xfrm>
            <a:off x="4673599" y="1066801"/>
            <a:ext cx="6808109" cy="4602480"/>
          </a:xfrm>
        </p:spPr>
        <p:txBody>
          <a:bodyPr/>
          <a:lstStyle>
            <a:lvl1pPr marL="0" indent="0">
              <a:buNone/>
              <a:defRPr b="0"/>
            </a:lvl1pPr>
          </a:lstStyle>
          <a:p>
            <a:r>
              <a:rPr lang="en-US" dirty="0"/>
              <a:t>Click icon to add chart</a:t>
            </a:r>
          </a:p>
        </p:txBody>
      </p:sp>
      <p:sp>
        <p:nvSpPr>
          <p:cNvPr id="9" name="Text Placeholder 5">
            <a:extLst>
              <a:ext uri="{FF2B5EF4-FFF2-40B4-BE49-F238E27FC236}">
                <a16:creationId xmlns:a16="http://schemas.microsoft.com/office/drawing/2014/main" id="{AD4E1E60-6F59-4624-B7F4-278629D61DD6}"/>
              </a:ext>
            </a:extLst>
          </p:cNvPr>
          <p:cNvSpPr>
            <a:spLocks noGrp="1"/>
          </p:cNvSpPr>
          <p:nvPr>
            <p:ph type="body" sz="quarter" idx="27" hasCustomPrompt="1"/>
          </p:nvPr>
        </p:nvSpPr>
        <p:spPr>
          <a:xfrm>
            <a:off x="4673599" y="5895703"/>
            <a:ext cx="6808108" cy="388302"/>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
        <p:nvSpPr>
          <p:cNvPr id="6" name="Text Placeholder 5">
            <a:extLst>
              <a:ext uri="{FF2B5EF4-FFF2-40B4-BE49-F238E27FC236}">
                <a16:creationId xmlns:a16="http://schemas.microsoft.com/office/drawing/2014/main" id="{0074563A-7956-4BD9-9194-0E565EBEDA73}"/>
              </a:ext>
            </a:extLst>
          </p:cNvPr>
          <p:cNvSpPr>
            <a:spLocks noGrp="1"/>
          </p:cNvSpPr>
          <p:nvPr>
            <p:ph type="body" sz="quarter" idx="25"/>
          </p:nvPr>
        </p:nvSpPr>
        <p:spPr>
          <a:xfrm>
            <a:off x="686698" y="1069848"/>
            <a:ext cx="3124811" cy="3311343"/>
          </a:xfrm>
        </p:spPr>
        <p:txBody>
          <a:bodyPr/>
          <a:lstStyle>
            <a:lvl1pPr>
              <a:spcAft>
                <a:spcPts val="600"/>
              </a:spcAft>
              <a:defRPr/>
            </a:lvl1pPr>
            <a:lvl2pPr>
              <a:defRPr sz="1800"/>
            </a:lvl2pPr>
            <a:lvl4pPr marL="344488" indent="0">
              <a:buNone/>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5497574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EC47C-110F-4234-A253-E2E8F905D59F}"/>
              </a:ext>
            </a:extLst>
          </p:cNvPr>
          <p:cNvSpPr>
            <a:spLocks noGrp="1"/>
          </p:cNvSpPr>
          <p:nvPr>
            <p:ph type="title" hasCustomPrompt="1"/>
          </p:nvPr>
        </p:nvSpPr>
        <p:spPr/>
        <p:txBody>
          <a:bodyPr/>
          <a:lstStyle/>
          <a:p>
            <a:r>
              <a:rPr lang="en-US" dirty="0"/>
              <a:t>Section name  :  Page title</a:t>
            </a:r>
          </a:p>
        </p:txBody>
      </p:sp>
      <p:sp>
        <p:nvSpPr>
          <p:cNvPr id="6" name="Text Placeholder 5">
            <a:extLst>
              <a:ext uri="{FF2B5EF4-FFF2-40B4-BE49-F238E27FC236}">
                <a16:creationId xmlns:a16="http://schemas.microsoft.com/office/drawing/2014/main" id="{5FA64AAE-3A15-4485-93A0-375372A941BC}"/>
              </a:ext>
            </a:extLst>
          </p:cNvPr>
          <p:cNvSpPr>
            <a:spLocks noGrp="1"/>
          </p:cNvSpPr>
          <p:nvPr>
            <p:ph type="body" sz="quarter" idx="25"/>
          </p:nvPr>
        </p:nvSpPr>
        <p:spPr>
          <a:xfrm>
            <a:off x="686698" y="1069848"/>
            <a:ext cx="3124811" cy="3311343"/>
          </a:xfrm>
        </p:spPr>
        <p:txBody>
          <a:bodyPr/>
          <a:lstStyle>
            <a:lvl1pPr>
              <a:spcAft>
                <a:spcPts val="600"/>
              </a:spcAft>
              <a:defRPr/>
            </a:lvl1pPr>
            <a:lvl2pPr>
              <a:defRPr sz="1800"/>
            </a:lvl2pPr>
            <a:lvl4pPr marL="344488" indent="0">
              <a:buNone/>
              <a:defRPr/>
            </a:lvl4pPr>
          </a:lstStyle>
          <a:p>
            <a:pPr lvl="0"/>
            <a:r>
              <a:rPr lang="en-US" dirty="0"/>
              <a:t>Click to edit Master text styles</a:t>
            </a:r>
          </a:p>
          <a:p>
            <a:pPr lvl="1"/>
            <a:r>
              <a:rPr lang="en-US" dirty="0"/>
              <a:t>Second level</a:t>
            </a:r>
          </a:p>
          <a:p>
            <a:pPr lvl="2"/>
            <a:r>
              <a:rPr lang="en-US" dirty="0"/>
              <a:t>Third level</a:t>
            </a:r>
          </a:p>
        </p:txBody>
      </p:sp>
      <p:sp>
        <p:nvSpPr>
          <p:cNvPr id="9" name="Text Placeholder 5">
            <a:extLst>
              <a:ext uri="{FF2B5EF4-FFF2-40B4-BE49-F238E27FC236}">
                <a16:creationId xmlns:a16="http://schemas.microsoft.com/office/drawing/2014/main" id="{AD4E1E60-6F59-4624-B7F4-278629D61DD6}"/>
              </a:ext>
            </a:extLst>
          </p:cNvPr>
          <p:cNvSpPr>
            <a:spLocks noGrp="1"/>
          </p:cNvSpPr>
          <p:nvPr>
            <p:ph type="body" sz="quarter" idx="27" hasCustomPrompt="1"/>
          </p:nvPr>
        </p:nvSpPr>
        <p:spPr>
          <a:xfrm>
            <a:off x="4368800" y="6209517"/>
            <a:ext cx="713282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
        <p:nvSpPr>
          <p:cNvPr id="5" name="Table Placeholder 4">
            <a:extLst>
              <a:ext uri="{FF2B5EF4-FFF2-40B4-BE49-F238E27FC236}">
                <a16:creationId xmlns:a16="http://schemas.microsoft.com/office/drawing/2014/main" id="{E512777C-E658-4525-BCC3-B4AD0E68EDDF}"/>
              </a:ext>
            </a:extLst>
          </p:cNvPr>
          <p:cNvSpPr>
            <a:spLocks noGrp="1"/>
          </p:cNvSpPr>
          <p:nvPr>
            <p:ph type="tbl" sz="quarter" idx="28" hasCustomPrompt="1"/>
          </p:nvPr>
        </p:nvSpPr>
        <p:spPr>
          <a:xfrm>
            <a:off x="4368800" y="1066800"/>
            <a:ext cx="7132638" cy="4876800"/>
          </a:xfrm>
        </p:spPr>
        <p:txBody>
          <a:bodyPr/>
          <a:lstStyle>
            <a:lvl1pPr>
              <a:defRPr b="0"/>
            </a:lvl1pPr>
          </a:lstStyle>
          <a:p>
            <a:r>
              <a:rPr lang="en-US" dirty="0"/>
              <a:t>Click icon to add Table</a:t>
            </a:r>
          </a:p>
        </p:txBody>
      </p:sp>
    </p:spTree>
    <p:extLst>
      <p:ext uri="{BB962C8B-B14F-4D97-AF65-F5344CB8AC3E}">
        <p14:creationId xmlns:p14="http://schemas.microsoft.com/office/powerpoint/2010/main" val="71486446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hart with Spark Side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CF91-5C2C-446C-A39D-C82B371D8AF1}"/>
              </a:ext>
            </a:extLst>
          </p:cNvPr>
          <p:cNvSpPr>
            <a:spLocks noGrp="1"/>
          </p:cNvSpPr>
          <p:nvPr>
            <p:ph type="title" hasCustomPrompt="1"/>
          </p:nvPr>
        </p:nvSpPr>
        <p:spPr/>
        <p:txBody>
          <a:bodyPr/>
          <a:lstStyle/>
          <a:p>
            <a:r>
              <a:rPr lang="en-US" dirty="0"/>
              <a:t>Section name  :  Page title</a:t>
            </a:r>
          </a:p>
        </p:txBody>
      </p:sp>
      <p:sp>
        <p:nvSpPr>
          <p:cNvPr id="3" name="Text Placeholder 2">
            <a:extLst>
              <a:ext uri="{FF2B5EF4-FFF2-40B4-BE49-F238E27FC236}">
                <a16:creationId xmlns:a16="http://schemas.microsoft.com/office/drawing/2014/main" id="{D800687C-89FB-4D5A-B26C-5B104CC559F0}"/>
              </a:ext>
            </a:extLst>
          </p:cNvPr>
          <p:cNvSpPr>
            <a:spLocks noGrp="1"/>
          </p:cNvSpPr>
          <p:nvPr>
            <p:ph type="body" sz="quarter" idx="29"/>
          </p:nvPr>
        </p:nvSpPr>
        <p:spPr>
          <a:xfrm>
            <a:off x="684213" y="1066800"/>
            <a:ext cx="6935787" cy="815975"/>
          </a:xfrm>
        </p:spPr>
        <p:txBody>
          <a:bodyPr/>
          <a:lstStyle/>
          <a:p>
            <a:pPr lvl="0"/>
            <a:r>
              <a:rPr lang="en-US" dirty="0"/>
              <a:t>Click to edit Master text styles</a:t>
            </a:r>
          </a:p>
        </p:txBody>
      </p:sp>
      <p:sp>
        <p:nvSpPr>
          <p:cNvPr id="10" name="Chart Placeholder 9">
            <a:extLst>
              <a:ext uri="{FF2B5EF4-FFF2-40B4-BE49-F238E27FC236}">
                <a16:creationId xmlns:a16="http://schemas.microsoft.com/office/drawing/2014/main" id="{62620A1B-4C27-4AE7-9503-EA9978123BF4}"/>
              </a:ext>
            </a:extLst>
          </p:cNvPr>
          <p:cNvSpPr>
            <a:spLocks noGrp="1"/>
          </p:cNvSpPr>
          <p:nvPr>
            <p:ph type="chart" sz="quarter" idx="24" hasCustomPrompt="1"/>
          </p:nvPr>
        </p:nvSpPr>
        <p:spPr>
          <a:xfrm>
            <a:off x="684835" y="1973040"/>
            <a:ext cx="6935167" cy="4381500"/>
          </a:xfrm>
          <a:prstGeom prst="rect">
            <a:avLst/>
          </a:prstGeom>
          <a:noFill/>
        </p:spPr>
        <p:txBody>
          <a:bodyPr/>
          <a:lstStyle>
            <a:lvl1pPr marL="0" indent="0">
              <a:buNone/>
              <a:defRPr b="0"/>
            </a:lvl1pPr>
          </a:lstStyle>
          <a:p>
            <a:r>
              <a:rPr lang="en-US" dirty="0"/>
              <a:t>Click the icon to add chart</a:t>
            </a:r>
          </a:p>
        </p:txBody>
      </p:sp>
      <p:sp>
        <p:nvSpPr>
          <p:cNvPr id="8" name="Text Placeholder 3">
            <a:extLst>
              <a:ext uri="{FF2B5EF4-FFF2-40B4-BE49-F238E27FC236}">
                <a16:creationId xmlns:a16="http://schemas.microsoft.com/office/drawing/2014/main" id="{36808061-F00F-4460-8DF7-A8876D9E5E1B}"/>
              </a:ext>
            </a:extLst>
          </p:cNvPr>
          <p:cNvSpPr>
            <a:spLocks noGrp="1"/>
          </p:cNvSpPr>
          <p:nvPr>
            <p:ph type="body" sz="quarter" idx="28" hasCustomPrompt="1"/>
          </p:nvPr>
        </p:nvSpPr>
        <p:spPr>
          <a:xfrm>
            <a:off x="8290561" y="1973040"/>
            <a:ext cx="3216603" cy="1321339"/>
          </a:xfrm>
        </p:spPr>
        <p:txBody>
          <a:bodyPr/>
          <a:lstStyle>
            <a:lvl1pPr marL="0" indent="0">
              <a:buNone/>
              <a:defRPr sz="2000" b="1">
                <a:solidFill>
                  <a:schemeClr val="tx2"/>
                </a:solidFill>
              </a:defRPr>
            </a:lvl1pPr>
          </a:lstStyle>
          <a:p>
            <a:pPr lvl="0"/>
            <a:r>
              <a:rPr lang="en-US" dirty="0"/>
              <a:t>This is a sidebar insight or callout that is to be used with the spark.</a:t>
            </a:r>
          </a:p>
        </p:txBody>
      </p:sp>
      <p:sp>
        <p:nvSpPr>
          <p:cNvPr id="17" name="Text Placeholder 5">
            <a:extLst>
              <a:ext uri="{FF2B5EF4-FFF2-40B4-BE49-F238E27FC236}">
                <a16:creationId xmlns:a16="http://schemas.microsoft.com/office/drawing/2014/main" id="{6F358C88-2217-4BB9-BCA5-BB03BB7B6E5B}"/>
              </a:ext>
            </a:extLst>
          </p:cNvPr>
          <p:cNvSpPr>
            <a:spLocks noGrp="1"/>
          </p:cNvSpPr>
          <p:nvPr>
            <p:ph type="body" sz="quarter" idx="27" hasCustomPrompt="1"/>
          </p:nvPr>
        </p:nvSpPr>
        <p:spPr>
          <a:xfrm>
            <a:off x="8290560" y="5055275"/>
            <a:ext cx="3216604" cy="1299265"/>
          </a:xfrm>
        </p:spPr>
        <p:txBody>
          <a:bodyPr tIns="0" bIns="0" anchor="b"/>
          <a:lstStyle>
            <a:lvl1pPr marL="0" indent="0">
              <a:spcBef>
                <a:spcPts val="0"/>
              </a:spcBef>
              <a:spcAft>
                <a:spcPts val="0"/>
              </a:spcAft>
              <a:buFontTx/>
              <a:buNone/>
              <a:defRPr sz="1000" b="0">
                <a:solidFill>
                  <a:schemeClr val="bg2">
                    <a:lumMod val="75000"/>
                  </a:schemeClr>
                </a:solidFill>
              </a:defRPr>
            </a:lvl1pPr>
          </a:lstStyle>
          <a:p>
            <a:pPr lvl="0"/>
            <a:r>
              <a:rPr lang="en-US" dirty="0"/>
              <a:t>Question</a:t>
            </a:r>
          </a:p>
          <a:p>
            <a:pPr lvl="0"/>
            <a:endParaRPr lang="en-US" dirty="0"/>
          </a:p>
          <a:p>
            <a:pPr lvl="0"/>
            <a:r>
              <a:rPr lang="en-US" dirty="0"/>
              <a:t>Answer</a:t>
            </a:r>
          </a:p>
        </p:txBody>
      </p:sp>
    </p:spTree>
    <p:extLst>
      <p:ext uri="{BB962C8B-B14F-4D97-AF65-F5344CB8AC3E}">
        <p14:creationId xmlns:p14="http://schemas.microsoft.com/office/powerpoint/2010/main" val="2153079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Text with Spark Sideba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C14E5F-0640-45E3-B6BE-EB2F9EB6ED97}"/>
              </a:ext>
            </a:extLst>
          </p:cNvPr>
          <p:cNvSpPr>
            <a:spLocks noGrp="1"/>
          </p:cNvSpPr>
          <p:nvPr>
            <p:ph type="title" hasCustomPrompt="1"/>
          </p:nvPr>
        </p:nvSpPr>
        <p:spPr/>
        <p:txBody>
          <a:bodyPr/>
          <a:lstStyle/>
          <a:p>
            <a:r>
              <a:rPr lang="en-US" dirty="0"/>
              <a:t>Section name  :  Page title</a:t>
            </a:r>
          </a:p>
        </p:txBody>
      </p:sp>
      <p:sp>
        <p:nvSpPr>
          <p:cNvPr id="12" name="Text Placeholder 5">
            <a:extLst>
              <a:ext uri="{FF2B5EF4-FFF2-40B4-BE49-F238E27FC236}">
                <a16:creationId xmlns:a16="http://schemas.microsoft.com/office/drawing/2014/main" id="{9B8CDD3B-8059-432D-AF09-DB7D436BB9EC}"/>
              </a:ext>
            </a:extLst>
          </p:cNvPr>
          <p:cNvSpPr>
            <a:spLocks noGrp="1"/>
          </p:cNvSpPr>
          <p:nvPr>
            <p:ph type="body" sz="quarter" idx="29" hasCustomPrompt="1"/>
          </p:nvPr>
        </p:nvSpPr>
        <p:spPr>
          <a:xfrm>
            <a:off x="685800" y="1066800"/>
            <a:ext cx="6931152"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9" name="Text Placeholder 3">
            <a:extLst>
              <a:ext uri="{FF2B5EF4-FFF2-40B4-BE49-F238E27FC236}">
                <a16:creationId xmlns:a16="http://schemas.microsoft.com/office/drawing/2014/main" id="{EC1957B1-8EB3-4006-8120-F319A61161E2}"/>
              </a:ext>
            </a:extLst>
          </p:cNvPr>
          <p:cNvSpPr>
            <a:spLocks noGrp="1"/>
          </p:cNvSpPr>
          <p:nvPr>
            <p:ph type="body" sz="quarter" idx="10"/>
          </p:nvPr>
        </p:nvSpPr>
        <p:spPr>
          <a:xfrm>
            <a:off x="685800" y="2095500"/>
            <a:ext cx="6931152" cy="3848100"/>
          </a:xfrm>
        </p:spPr>
        <p:txBody>
          <a:bodyPr/>
          <a:lstStyle/>
          <a:p>
            <a:pPr lvl="0"/>
            <a:r>
              <a:rPr lang="en-US" dirty="0"/>
              <a:t>Click to edit Master text styles</a:t>
            </a:r>
          </a:p>
          <a:p>
            <a:pPr lvl="1"/>
            <a:r>
              <a:rPr lang="en-US" dirty="0"/>
              <a:t>Second level</a:t>
            </a:r>
          </a:p>
          <a:p>
            <a:pPr lvl="2"/>
            <a:r>
              <a:rPr lang="en-US" dirty="0"/>
              <a:t>Third level</a:t>
            </a:r>
          </a:p>
        </p:txBody>
      </p:sp>
      <p:sp>
        <p:nvSpPr>
          <p:cNvPr id="17" name="Text Placeholder 5">
            <a:extLst>
              <a:ext uri="{FF2B5EF4-FFF2-40B4-BE49-F238E27FC236}">
                <a16:creationId xmlns:a16="http://schemas.microsoft.com/office/drawing/2014/main" id="{6F358C88-2217-4BB9-BCA5-BB03BB7B6E5B}"/>
              </a:ext>
            </a:extLst>
          </p:cNvPr>
          <p:cNvSpPr>
            <a:spLocks noGrp="1"/>
          </p:cNvSpPr>
          <p:nvPr>
            <p:ph type="body" sz="quarter" idx="27" hasCustomPrompt="1"/>
          </p:nvPr>
        </p:nvSpPr>
        <p:spPr>
          <a:xfrm>
            <a:off x="688156" y="6209517"/>
            <a:ext cx="6931152"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
        <p:nvSpPr>
          <p:cNvPr id="11" name="Text Placeholder 3">
            <a:extLst>
              <a:ext uri="{FF2B5EF4-FFF2-40B4-BE49-F238E27FC236}">
                <a16:creationId xmlns:a16="http://schemas.microsoft.com/office/drawing/2014/main" id="{80BD27F6-6728-4237-846B-95FCA38C8C98}"/>
              </a:ext>
            </a:extLst>
          </p:cNvPr>
          <p:cNvSpPr>
            <a:spLocks noGrp="1"/>
          </p:cNvSpPr>
          <p:nvPr>
            <p:ph type="body" sz="quarter" idx="28" hasCustomPrompt="1"/>
          </p:nvPr>
        </p:nvSpPr>
        <p:spPr>
          <a:xfrm>
            <a:off x="8221435" y="2556498"/>
            <a:ext cx="3285729" cy="1321339"/>
          </a:xfrm>
        </p:spPr>
        <p:txBody>
          <a:bodyPr/>
          <a:lstStyle>
            <a:lvl1pPr marL="0" indent="0">
              <a:buNone/>
              <a:defRPr sz="2000" b="1">
                <a:solidFill>
                  <a:schemeClr val="tx2"/>
                </a:solidFill>
              </a:defRPr>
            </a:lvl1pPr>
          </a:lstStyle>
          <a:p>
            <a:pPr lvl="0"/>
            <a:r>
              <a:rPr lang="en-US" dirty="0"/>
              <a:t>This is a sidebar insight or callout that is to be used with the spark.</a:t>
            </a:r>
          </a:p>
        </p:txBody>
      </p:sp>
    </p:spTree>
    <p:extLst>
      <p:ext uri="{BB962C8B-B14F-4D97-AF65-F5344CB8AC3E}">
        <p14:creationId xmlns:p14="http://schemas.microsoft.com/office/powerpoint/2010/main" val="497832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Wid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A662-F483-4F47-9290-D6F21A526BB1}"/>
              </a:ext>
            </a:extLst>
          </p:cNvPr>
          <p:cNvSpPr>
            <a:spLocks noGrp="1"/>
          </p:cNvSpPr>
          <p:nvPr>
            <p:ph type="title" hasCustomPrompt="1"/>
          </p:nvPr>
        </p:nvSpPr>
        <p:spPr/>
        <p:txBody>
          <a:bodyPr/>
          <a:lstStyle/>
          <a:p>
            <a:r>
              <a:rPr lang="en-US" dirty="0"/>
              <a:t>Section name  :  Page title</a:t>
            </a:r>
          </a:p>
        </p:txBody>
      </p:sp>
      <p:sp>
        <p:nvSpPr>
          <p:cNvPr id="8" name="Text Placeholder 5">
            <a:extLst>
              <a:ext uri="{FF2B5EF4-FFF2-40B4-BE49-F238E27FC236}">
                <a16:creationId xmlns:a16="http://schemas.microsoft.com/office/drawing/2014/main" id="{FC3036E3-48D6-4C1B-838B-E0B46ACA7C72}"/>
              </a:ext>
            </a:extLst>
          </p:cNvPr>
          <p:cNvSpPr>
            <a:spLocks noGrp="1"/>
          </p:cNvSpPr>
          <p:nvPr>
            <p:ph type="body" sz="quarter" idx="10" hasCustomPrompt="1"/>
          </p:nvPr>
        </p:nvSpPr>
        <p:spPr>
          <a:xfrm>
            <a:off x="685800" y="1066800"/>
            <a:ext cx="9753600"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1" name="Text Placeholder 5">
            <a:extLst>
              <a:ext uri="{FF2B5EF4-FFF2-40B4-BE49-F238E27FC236}">
                <a16:creationId xmlns:a16="http://schemas.microsoft.com/office/drawing/2014/main" id="{A92DB0BF-FAFC-4DBF-9A60-EA72470C7133}"/>
              </a:ext>
            </a:extLst>
          </p:cNvPr>
          <p:cNvSpPr>
            <a:spLocks noGrp="1"/>
          </p:cNvSpPr>
          <p:nvPr>
            <p:ph type="body" sz="quarter" idx="27" hasCustomPrompt="1"/>
          </p:nvPr>
        </p:nvSpPr>
        <p:spPr>
          <a:xfrm>
            <a:off x="688156" y="6059487"/>
            <a:ext cx="5168358" cy="439585"/>
          </a:xfrm>
        </p:spPr>
        <p:txBody>
          <a:bodyPr tIns="0" bIns="0" anchor="t"/>
          <a:lstStyle>
            <a:lvl1pPr marL="0" indent="0">
              <a:spcBef>
                <a:spcPts val="0"/>
              </a:spcBef>
              <a:spcAft>
                <a:spcPts val="0"/>
              </a:spcAft>
              <a:buFontTx/>
              <a:buNone/>
              <a:defRPr sz="1000" b="0">
                <a:solidFill>
                  <a:schemeClr val="bg2">
                    <a:lumMod val="75000"/>
                  </a:schemeClr>
                </a:solidFill>
              </a:defRPr>
            </a:lvl1pPr>
          </a:lstStyle>
          <a:p>
            <a:pPr lvl="0"/>
            <a:r>
              <a:rPr lang="en-US" dirty="0"/>
              <a:t>Question</a:t>
            </a:r>
          </a:p>
        </p:txBody>
      </p:sp>
      <p:sp>
        <p:nvSpPr>
          <p:cNvPr id="12" name="Text Placeholder 5">
            <a:extLst>
              <a:ext uri="{FF2B5EF4-FFF2-40B4-BE49-F238E27FC236}">
                <a16:creationId xmlns:a16="http://schemas.microsoft.com/office/drawing/2014/main" id="{07284ECD-AB8E-4311-A7C2-7CE809187FF3}"/>
              </a:ext>
            </a:extLst>
          </p:cNvPr>
          <p:cNvSpPr>
            <a:spLocks noGrp="1"/>
          </p:cNvSpPr>
          <p:nvPr>
            <p:ph type="body" sz="quarter" idx="29" hasCustomPrompt="1"/>
          </p:nvPr>
        </p:nvSpPr>
        <p:spPr>
          <a:xfrm>
            <a:off x="6335486" y="6059487"/>
            <a:ext cx="5168358" cy="439585"/>
          </a:xfrm>
        </p:spPr>
        <p:txBody>
          <a:bodyPr tIns="0" bIns="0" anchor="t"/>
          <a:lstStyle>
            <a:lvl1pPr marL="0" indent="0">
              <a:spcBef>
                <a:spcPts val="0"/>
              </a:spcBef>
              <a:spcAft>
                <a:spcPts val="0"/>
              </a:spcAft>
              <a:buFontTx/>
              <a:buNone/>
              <a:defRPr sz="1000" b="0">
                <a:solidFill>
                  <a:schemeClr val="bg2">
                    <a:lumMod val="75000"/>
                  </a:schemeClr>
                </a:solidFill>
              </a:defRPr>
            </a:lvl1pPr>
          </a:lstStyle>
          <a:p>
            <a:pPr lvl="0"/>
            <a:r>
              <a:rPr lang="en-US" dirty="0"/>
              <a:t>Source</a:t>
            </a:r>
          </a:p>
        </p:txBody>
      </p:sp>
      <p:sp>
        <p:nvSpPr>
          <p:cNvPr id="5" name="Chart Placeholder 4">
            <a:extLst>
              <a:ext uri="{FF2B5EF4-FFF2-40B4-BE49-F238E27FC236}">
                <a16:creationId xmlns:a16="http://schemas.microsoft.com/office/drawing/2014/main" id="{C81FDDDA-169C-4A9D-BC8C-1B5ED4744CC4}"/>
              </a:ext>
            </a:extLst>
          </p:cNvPr>
          <p:cNvSpPr>
            <a:spLocks noGrp="1"/>
          </p:cNvSpPr>
          <p:nvPr>
            <p:ph type="chart" sz="quarter" idx="30" hasCustomPrompt="1"/>
          </p:nvPr>
        </p:nvSpPr>
        <p:spPr>
          <a:xfrm>
            <a:off x="687388" y="2095500"/>
            <a:ext cx="10817225" cy="3848100"/>
          </a:xfrm>
        </p:spPr>
        <p:txBody>
          <a:bodyPr/>
          <a:lstStyle>
            <a:lvl1pPr>
              <a:defRPr b="0"/>
            </a:lvl1pPr>
          </a:lstStyle>
          <a:p>
            <a:r>
              <a:rPr lang="en-US" dirty="0"/>
              <a:t>Click icon to add Chart</a:t>
            </a:r>
          </a:p>
        </p:txBody>
      </p:sp>
    </p:spTree>
    <p:extLst>
      <p:ext uri="{BB962C8B-B14F-4D97-AF65-F5344CB8AC3E}">
        <p14:creationId xmlns:p14="http://schemas.microsoft.com/office/powerpoint/2010/main" val="367926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A662-F483-4F47-9290-D6F21A526BB1}"/>
              </a:ext>
            </a:extLst>
          </p:cNvPr>
          <p:cNvSpPr>
            <a:spLocks noGrp="1"/>
          </p:cNvSpPr>
          <p:nvPr>
            <p:ph type="title" hasCustomPrompt="1"/>
          </p:nvPr>
        </p:nvSpPr>
        <p:spPr/>
        <p:txBody>
          <a:bodyPr/>
          <a:lstStyle/>
          <a:p>
            <a:r>
              <a:rPr lang="en-US" dirty="0"/>
              <a:t>Section name  :  Page title</a:t>
            </a:r>
          </a:p>
        </p:txBody>
      </p:sp>
      <p:sp>
        <p:nvSpPr>
          <p:cNvPr id="8" name="Text Placeholder 5">
            <a:extLst>
              <a:ext uri="{FF2B5EF4-FFF2-40B4-BE49-F238E27FC236}">
                <a16:creationId xmlns:a16="http://schemas.microsoft.com/office/drawing/2014/main" id="{FC3036E3-48D6-4C1B-838B-E0B46ACA7C72}"/>
              </a:ext>
            </a:extLst>
          </p:cNvPr>
          <p:cNvSpPr>
            <a:spLocks noGrp="1"/>
          </p:cNvSpPr>
          <p:nvPr>
            <p:ph type="body" sz="quarter" idx="10" hasCustomPrompt="1"/>
          </p:nvPr>
        </p:nvSpPr>
        <p:spPr>
          <a:xfrm>
            <a:off x="685800" y="1066800"/>
            <a:ext cx="9753600"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4" name="Chart Placeholder 3">
            <a:extLst>
              <a:ext uri="{FF2B5EF4-FFF2-40B4-BE49-F238E27FC236}">
                <a16:creationId xmlns:a16="http://schemas.microsoft.com/office/drawing/2014/main" id="{2B7B9AC5-844A-43E3-8CD0-30D6CE5E4896}"/>
              </a:ext>
            </a:extLst>
          </p:cNvPr>
          <p:cNvSpPr>
            <a:spLocks noGrp="1"/>
          </p:cNvSpPr>
          <p:nvPr>
            <p:ph type="chart" sz="quarter" idx="31" hasCustomPrompt="1"/>
          </p:nvPr>
        </p:nvSpPr>
        <p:spPr>
          <a:xfrm>
            <a:off x="685800" y="2095500"/>
            <a:ext cx="10820400" cy="3848100"/>
          </a:xfrm>
        </p:spPr>
        <p:txBody>
          <a:bodyPr/>
          <a:lstStyle>
            <a:lvl1pPr>
              <a:defRPr b="0"/>
            </a:lvl1pPr>
          </a:lstStyle>
          <a:p>
            <a:r>
              <a:rPr lang="en-US" dirty="0"/>
              <a:t>Click icon to add Table</a:t>
            </a:r>
          </a:p>
        </p:txBody>
      </p:sp>
      <p:sp>
        <p:nvSpPr>
          <p:cNvPr id="11" name="Text Placeholder 5">
            <a:extLst>
              <a:ext uri="{FF2B5EF4-FFF2-40B4-BE49-F238E27FC236}">
                <a16:creationId xmlns:a16="http://schemas.microsoft.com/office/drawing/2014/main" id="{A92DB0BF-FAFC-4DBF-9A60-EA72470C7133}"/>
              </a:ext>
            </a:extLst>
          </p:cNvPr>
          <p:cNvSpPr>
            <a:spLocks noGrp="1"/>
          </p:cNvSpPr>
          <p:nvPr>
            <p:ph type="body" sz="quarter" idx="27" hasCustomPrompt="1"/>
          </p:nvPr>
        </p:nvSpPr>
        <p:spPr>
          <a:xfrm>
            <a:off x="688156" y="6059487"/>
            <a:ext cx="5168358" cy="439585"/>
          </a:xfrm>
        </p:spPr>
        <p:txBody>
          <a:bodyPr tIns="0" bIns="0" anchor="t"/>
          <a:lstStyle>
            <a:lvl1pPr marL="0" indent="0">
              <a:spcBef>
                <a:spcPts val="0"/>
              </a:spcBef>
              <a:spcAft>
                <a:spcPts val="0"/>
              </a:spcAft>
              <a:buFontTx/>
              <a:buNone/>
              <a:defRPr sz="1000" b="0">
                <a:solidFill>
                  <a:schemeClr val="bg2">
                    <a:lumMod val="75000"/>
                  </a:schemeClr>
                </a:solidFill>
              </a:defRPr>
            </a:lvl1pPr>
          </a:lstStyle>
          <a:p>
            <a:pPr lvl="0"/>
            <a:r>
              <a:rPr lang="en-US" dirty="0"/>
              <a:t>Question</a:t>
            </a:r>
          </a:p>
        </p:txBody>
      </p:sp>
      <p:sp>
        <p:nvSpPr>
          <p:cNvPr id="12" name="Text Placeholder 5">
            <a:extLst>
              <a:ext uri="{FF2B5EF4-FFF2-40B4-BE49-F238E27FC236}">
                <a16:creationId xmlns:a16="http://schemas.microsoft.com/office/drawing/2014/main" id="{07284ECD-AB8E-4311-A7C2-7CE809187FF3}"/>
              </a:ext>
            </a:extLst>
          </p:cNvPr>
          <p:cNvSpPr>
            <a:spLocks noGrp="1"/>
          </p:cNvSpPr>
          <p:nvPr>
            <p:ph type="body" sz="quarter" idx="29" hasCustomPrompt="1"/>
          </p:nvPr>
        </p:nvSpPr>
        <p:spPr>
          <a:xfrm>
            <a:off x="6335486" y="6059487"/>
            <a:ext cx="5168358" cy="439585"/>
          </a:xfrm>
        </p:spPr>
        <p:txBody>
          <a:bodyPr tIns="0" bIns="0" anchor="t"/>
          <a:lstStyle>
            <a:lvl1pPr marL="0" indent="0">
              <a:spcBef>
                <a:spcPts val="0"/>
              </a:spcBef>
              <a:spcAft>
                <a:spcPts val="0"/>
              </a:spcAft>
              <a:buFontTx/>
              <a:buNone/>
              <a:defRPr sz="1000" b="0">
                <a:solidFill>
                  <a:schemeClr val="bg2">
                    <a:lumMod val="75000"/>
                  </a:schemeClr>
                </a:solidFill>
              </a:defRPr>
            </a:lvl1pPr>
          </a:lstStyle>
          <a:p>
            <a:pPr lvl="0"/>
            <a:r>
              <a:rPr lang="en-US" dirty="0"/>
              <a:t>Source</a:t>
            </a:r>
          </a:p>
        </p:txBody>
      </p:sp>
    </p:spTree>
    <p:extLst>
      <p:ext uri="{BB962C8B-B14F-4D97-AF65-F5344CB8AC3E}">
        <p14:creationId xmlns:p14="http://schemas.microsoft.com/office/powerpoint/2010/main" val="4033698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Width Title Pictur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FD8AC-B08E-4EE3-AA82-DEA377B9E520}"/>
              </a:ext>
            </a:extLst>
          </p:cNvPr>
          <p:cNvSpPr>
            <a:spLocks noGrp="1"/>
          </p:cNvSpPr>
          <p:nvPr>
            <p:ph type="title" hasCustomPrompt="1"/>
          </p:nvPr>
        </p:nvSpPr>
        <p:spPr/>
        <p:txBody>
          <a:bodyPr/>
          <a:lstStyle/>
          <a:p>
            <a:r>
              <a:rPr lang="en-US" dirty="0"/>
              <a:t>Section name  :  Page title</a:t>
            </a:r>
          </a:p>
        </p:txBody>
      </p:sp>
      <p:sp>
        <p:nvSpPr>
          <p:cNvPr id="8" name="Text Placeholder 5">
            <a:extLst>
              <a:ext uri="{FF2B5EF4-FFF2-40B4-BE49-F238E27FC236}">
                <a16:creationId xmlns:a16="http://schemas.microsoft.com/office/drawing/2014/main" id="{9824253B-EC14-42F2-99F7-3A8ACA6FA080}"/>
              </a:ext>
            </a:extLst>
          </p:cNvPr>
          <p:cNvSpPr>
            <a:spLocks noGrp="1"/>
          </p:cNvSpPr>
          <p:nvPr>
            <p:ph type="body" sz="quarter" idx="29" hasCustomPrompt="1"/>
          </p:nvPr>
        </p:nvSpPr>
        <p:spPr>
          <a:xfrm>
            <a:off x="685800" y="1066800"/>
            <a:ext cx="9753600"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7" name="Text Placeholder 3">
            <a:extLst>
              <a:ext uri="{FF2B5EF4-FFF2-40B4-BE49-F238E27FC236}">
                <a16:creationId xmlns:a16="http://schemas.microsoft.com/office/drawing/2014/main" id="{EB4F2BA7-4028-4E79-8532-C611FC7D2FA1}"/>
              </a:ext>
            </a:extLst>
          </p:cNvPr>
          <p:cNvSpPr>
            <a:spLocks noGrp="1"/>
          </p:cNvSpPr>
          <p:nvPr>
            <p:ph type="body" sz="quarter" idx="10"/>
          </p:nvPr>
        </p:nvSpPr>
        <p:spPr>
          <a:xfrm>
            <a:off x="8153399" y="2084544"/>
            <a:ext cx="3352801" cy="3816349"/>
          </a:xfrm>
        </p:spPr>
        <p:txBody>
          <a:bodyPr/>
          <a:lstStyle/>
          <a:p>
            <a:pPr lvl="0"/>
            <a:r>
              <a:rPr lang="en-US" dirty="0"/>
              <a:t>Click to edit Master text styles</a:t>
            </a:r>
          </a:p>
          <a:p>
            <a:pPr lvl="1"/>
            <a:r>
              <a:rPr lang="en-US" dirty="0"/>
              <a:t>Second level</a:t>
            </a:r>
          </a:p>
          <a:p>
            <a:pPr lvl="2"/>
            <a:r>
              <a:rPr lang="en-US" dirty="0"/>
              <a:t>Third level</a:t>
            </a:r>
          </a:p>
        </p:txBody>
      </p:sp>
      <p:sp>
        <p:nvSpPr>
          <p:cNvPr id="3" name="Picture Placeholder 2">
            <a:extLst>
              <a:ext uri="{FF2B5EF4-FFF2-40B4-BE49-F238E27FC236}">
                <a16:creationId xmlns:a16="http://schemas.microsoft.com/office/drawing/2014/main" id="{C6226B04-6473-4BF6-A0B4-2C7204A8B58C}"/>
              </a:ext>
            </a:extLst>
          </p:cNvPr>
          <p:cNvSpPr>
            <a:spLocks noGrp="1"/>
          </p:cNvSpPr>
          <p:nvPr>
            <p:ph type="pic" sz="quarter" idx="28" hasCustomPrompt="1"/>
          </p:nvPr>
        </p:nvSpPr>
        <p:spPr>
          <a:xfrm>
            <a:off x="685799" y="2095500"/>
            <a:ext cx="6949440" cy="3816350"/>
          </a:xfrm>
          <a:noFill/>
        </p:spPr>
        <p:txBody>
          <a:bodyPr/>
          <a:lstStyle>
            <a:lvl1pPr marL="0" indent="0">
              <a:buNone/>
              <a:defRPr b="0"/>
            </a:lvl1pPr>
          </a:lstStyle>
          <a:p>
            <a:r>
              <a:rPr lang="en-US" dirty="0"/>
              <a:t>Click the icon to add image</a:t>
            </a:r>
          </a:p>
        </p:txBody>
      </p:sp>
    </p:spTree>
    <p:extLst>
      <p:ext uri="{BB962C8B-B14F-4D97-AF65-F5344CB8AC3E}">
        <p14:creationId xmlns:p14="http://schemas.microsoft.com/office/powerpoint/2010/main" val="3999620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Cover Oran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0A2D8-7F50-4409-9F35-9D1FEEA9C792}"/>
              </a:ext>
            </a:extLst>
          </p:cNvPr>
          <p:cNvSpPr>
            <a:spLocks noGrp="1"/>
          </p:cNvSpPr>
          <p:nvPr>
            <p:ph type="title" hasCustomPrompt="1"/>
          </p:nvPr>
        </p:nvSpPr>
        <p:spPr>
          <a:xfrm>
            <a:off x="987552" y="768096"/>
            <a:ext cx="8321040" cy="1673352"/>
          </a:xfrm>
        </p:spPr>
        <p:txBody>
          <a:bodyPr tIns="45720" bIns="45720" anchor="b"/>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Presentation Title Goes Here Lorem Ipsum Dolor Sit </a:t>
            </a:r>
            <a:r>
              <a:rPr lang="en-US" dirty="0" err="1"/>
              <a:t>Amet</a:t>
            </a:r>
            <a:r>
              <a:rPr lang="en-US" dirty="0"/>
              <a:t> </a:t>
            </a:r>
            <a:r>
              <a:rPr lang="en-US" dirty="0" err="1"/>
              <a:t>Infinit</a:t>
            </a:r>
            <a:endParaRPr lang="en-US" dirty="0"/>
          </a:p>
        </p:txBody>
      </p:sp>
      <p:sp>
        <p:nvSpPr>
          <p:cNvPr id="17" name="Text Placeholder 14">
            <a:extLst>
              <a:ext uri="{FF2B5EF4-FFF2-40B4-BE49-F238E27FC236}">
                <a16:creationId xmlns:a16="http://schemas.microsoft.com/office/drawing/2014/main" id="{82694A3D-95F5-B74A-B0D0-A0E899EFCF0E}"/>
              </a:ext>
            </a:extLst>
          </p:cNvPr>
          <p:cNvSpPr>
            <a:spLocks noGrp="1"/>
          </p:cNvSpPr>
          <p:nvPr>
            <p:ph type="body" sz="quarter" idx="11" hasCustomPrompt="1"/>
          </p:nvPr>
        </p:nvSpPr>
        <p:spPr>
          <a:xfrm>
            <a:off x="990600" y="2685843"/>
            <a:ext cx="8341179" cy="599835"/>
          </a:xfrm>
          <a:prstGeom prst="rect">
            <a:avLst/>
          </a:prstGeom>
        </p:spPr>
        <p:txBody>
          <a:bodyPr anchor="ctr"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Concise Subtitle Here</a:t>
            </a:r>
          </a:p>
        </p:txBody>
      </p:sp>
      <p:sp>
        <p:nvSpPr>
          <p:cNvPr id="19" name="Text Placeholder 16">
            <a:extLst>
              <a:ext uri="{FF2B5EF4-FFF2-40B4-BE49-F238E27FC236}">
                <a16:creationId xmlns:a16="http://schemas.microsoft.com/office/drawing/2014/main" id="{2705BE35-C3A8-9C4C-8F0F-D50847F67323}"/>
              </a:ext>
            </a:extLst>
          </p:cNvPr>
          <p:cNvSpPr>
            <a:spLocks noGrp="1"/>
          </p:cNvSpPr>
          <p:nvPr>
            <p:ph type="body" sz="quarter" idx="12" hasCustomPrompt="1"/>
          </p:nvPr>
        </p:nvSpPr>
        <p:spPr>
          <a:xfrm>
            <a:off x="990600" y="3501939"/>
            <a:ext cx="5182218" cy="326874"/>
          </a:xfrm>
          <a:prstGeom prst="rect">
            <a:avLst/>
          </a:prstGeom>
        </p:spPr>
        <p:txBody>
          <a:bodyPr/>
          <a:lstStyle>
            <a:lvl1pPr marL="0" indent="0">
              <a:spcBef>
                <a:spcPts val="0"/>
              </a:spcBef>
              <a:spcAft>
                <a:spcPts val="0"/>
              </a:spcAft>
              <a:buNone/>
              <a:defRPr sz="1400" b="1" i="0">
                <a:solidFill>
                  <a:schemeClr val="bg1"/>
                </a:solidFill>
                <a:latin typeface="+mn-lt"/>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MM.DD.YY  :  Bold Version 0.0</a:t>
            </a:r>
          </a:p>
          <a:p>
            <a:pPr lvl="0"/>
            <a:endParaRPr lang="en-US" dirty="0"/>
          </a:p>
        </p:txBody>
      </p:sp>
      <p:sp>
        <p:nvSpPr>
          <p:cNvPr id="20" name="Text Placeholder 19">
            <a:extLst>
              <a:ext uri="{FF2B5EF4-FFF2-40B4-BE49-F238E27FC236}">
                <a16:creationId xmlns:a16="http://schemas.microsoft.com/office/drawing/2014/main" id="{C7161D12-91C5-864A-A8FC-49CA58024172}"/>
              </a:ext>
            </a:extLst>
          </p:cNvPr>
          <p:cNvSpPr>
            <a:spLocks noGrp="1"/>
          </p:cNvSpPr>
          <p:nvPr>
            <p:ph type="body" sz="quarter" idx="13" hasCustomPrompt="1"/>
          </p:nvPr>
        </p:nvSpPr>
        <p:spPr>
          <a:xfrm>
            <a:off x="990600" y="3875868"/>
            <a:ext cx="5181600" cy="772332"/>
          </a:xfrm>
          <a:prstGeom prst="rect">
            <a:avLst/>
          </a:prstGeo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FirstName </a:t>
            </a:r>
            <a:r>
              <a:rPr lang="en-US" dirty="0" err="1"/>
              <a:t>LastName</a:t>
            </a:r>
            <a:endParaRPr lang="en-US" dirty="0"/>
          </a:p>
          <a:p>
            <a:r>
              <a:rPr lang="en-US" dirty="0"/>
              <a:t>Presenter 2 FirstName </a:t>
            </a:r>
            <a:r>
              <a:rPr lang="en-US" dirty="0" err="1"/>
              <a:t>LastName</a:t>
            </a:r>
            <a:endParaRPr lang="en-US" dirty="0"/>
          </a:p>
        </p:txBody>
      </p:sp>
      <p:cxnSp>
        <p:nvCxnSpPr>
          <p:cNvPr id="22" name="Straight Connector 21">
            <a:extLst>
              <a:ext uri="{FF2B5EF4-FFF2-40B4-BE49-F238E27FC236}">
                <a16:creationId xmlns:a16="http://schemas.microsoft.com/office/drawing/2014/main" id="{F86BC95C-1644-3648-B1E6-8814A5A2849C}"/>
              </a:ext>
            </a:extLst>
          </p:cNvPr>
          <p:cNvCxnSpPr>
            <a:cxnSpLocks/>
          </p:cNvCxnSpPr>
          <p:nvPr userDrawn="1"/>
        </p:nvCxnSpPr>
        <p:spPr>
          <a:xfrm>
            <a:off x="990599" y="3310253"/>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1C91424-5C4A-B74C-9B15-6AAD39B37AE5}"/>
              </a:ext>
            </a:extLst>
          </p:cNvPr>
          <p:cNvCxnSpPr>
            <a:cxnSpLocks/>
          </p:cNvCxnSpPr>
          <p:nvPr userDrawn="1"/>
        </p:nvCxnSpPr>
        <p:spPr>
          <a:xfrm>
            <a:off x="990599" y="2657110"/>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F794BDC0-8E55-5145-8694-70CB4D5A6D39}"/>
              </a:ext>
            </a:extLst>
          </p:cNvPr>
          <p:cNvGrpSpPr/>
          <p:nvPr userDrawn="1"/>
        </p:nvGrpSpPr>
        <p:grpSpPr>
          <a:xfrm>
            <a:off x="7519899" y="5734897"/>
            <a:ext cx="4051711" cy="710600"/>
            <a:chOff x="7519899" y="5734897"/>
            <a:chExt cx="4051711" cy="710600"/>
          </a:xfrm>
        </p:grpSpPr>
        <p:pic>
          <p:nvPicPr>
            <p:cNvPr id="12" name="Picture 11">
              <a:extLst>
                <a:ext uri="{FF2B5EF4-FFF2-40B4-BE49-F238E27FC236}">
                  <a16:creationId xmlns:a16="http://schemas.microsoft.com/office/drawing/2014/main" id="{DBF04277-8CD6-7A40-B671-8509EF66E4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9899" y="5734897"/>
              <a:ext cx="2198419" cy="710600"/>
            </a:xfrm>
            <a:prstGeom prst="rect">
              <a:avLst/>
            </a:prstGeom>
          </p:spPr>
        </p:pic>
        <p:sp>
          <p:nvSpPr>
            <p:cNvPr id="13" name="TextBox 12">
              <a:extLst>
                <a:ext uri="{FF2B5EF4-FFF2-40B4-BE49-F238E27FC236}">
                  <a16:creationId xmlns:a16="http://schemas.microsoft.com/office/drawing/2014/main" id="{AAAE2B6E-01A1-374E-8C49-67B702DB8F3D}"/>
                </a:ext>
              </a:extLst>
            </p:cNvPr>
            <p:cNvSpPr txBox="1"/>
            <p:nvPr userDrawn="1"/>
          </p:nvSpPr>
          <p:spPr>
            <a:xfrm>
              <a:off x="9554825" y="5938183"/>
              <a:ext cx="2016785" cy="423193"/>
            </a:xfrm>
            <a:prstGeom prst="rect">
              <a:avLst/>
            </a:prstGeom>
            <a:noFill/>
          </p:spPr>
          <p:txBody>
            <a:bodyPr wrap="square" rtlCol="0">
              <a:spAutoFit/>
            </a:bodyPr>
            <a:lstStyle/>
            <a:p>
              <a:pPr algn="l"/>
              <a:r>
                <a:rPr lang="en-US" sz="2150" b="0" i="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Venture Fund</a:t>
              </a:r>
            </a:p>
          </p:txBody>
        </p:sp>
      </p:grpSp>
    </p:spTree>
    <p:extLst>
      <p:ext uri="{BB962C8B-B14F-4D97-AF65-F5344CB8AC3E}">
        <p14:creationId xmlns:p14="http://schemas.microsoft.com/office/powerpoint/2010/main" val="127024891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tats">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a:solidFill>
                  <a:srgbClr val="FFFFFF"/>
                </a:solidFill>
              </a:rPr>
              <a:pPr algn="r"/>
              <a:t>‹#›</a:t>
            </a:fld>
            <a:endParaRPr lang="en-US" dirty="0">
              <a:solidFill>
                <a:srgbClr val="FFFFFF"/>
              </a:solidFill>
            </a:endParaRPr>
          </a:p>
        </p:txBody>
      </p:sp>
      <p:sp>
        <p:nvSpPr>
          <p:cNvPr id="2" name="Title 1">
            <a:extLst>
              <a:ext uri="{FF2B5EF4-FFF2-40B4-BE49-F238E27FC236}">
                <a16:creationId xmlns:a16="http://schemas.microsoft.com/office/drawing/2014/main" id="{D6B1C488-2A7C-4C47-B242-BC5E118A35EB}"/>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grpSp>
        <p:nvGrpSpPr>
          <p:cNvPr id="21" name="Group 20">
            <a:extLst>
              <a:ext uri="{FF2B5EF4-FFF2-40B4-BE49-F238E27FC236}">
                <a16:creationId xmlns:a16="http://schemas.microsoft.com/office/drawing/2014/main" id="{48A5A2A6-F7C8-4711-8171-3DE033E959A6}"/>
              </a:ext>
            </a:extLst>
          </p:cNvPr>
          <p:cNvGrpSpPr/>
          <p:nvPr userDrawn="1"/>
        </p:nvGrpSpPr>
        <p:grpSpPr>
          <a:xfrm>
            <a:off x="0" y="0"/>
            <a:ext cx="12192000" cy="540902"/>
            <a:chOff x="0" y="0"/>
            <a:chExt cx="12192000" cy="540902"/>
          </a:xfrm>
        </p:grpSpPr>
        <p:cxnSp>
          <p:nvCxnSpPr>
            <p:cNvPr id="22" name="Straight Connector 21">
              <a:extLst>
                <a:ext uri="{FF2B5EF4-FFF2-40B4-BE49-F238E27FC236}">
                  <a16:creationId xmlns:a16="http://schemas.microsoft.com/office/drawing/2014/main" id="{46FECD29-ADDA-45D5-A1BB-191ACB5AF0E3}"/>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E8457C-F503-4DB6-B054-22AB1DF601AC}"/>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08324FBB-3047-6A45-9E12-4A480819DF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7286" y="18854"/>
            <a:ext cx="1473489" cy="476279"/>
          </a:xfrm>
          <a:prstGeom prst="rect">
            <a:avLst/>
          </a:prstGeom>
        </p:spPr>
      </p:pic>
    </p:spTree>
    <p:extLst>
      <p:ext uri="{BB962C8B-B14F-4D97-AF65-F5344CB8AC3E}">
        <p14:creationId xmlns:p14="http://schemas.microsoft.com/office/powerpoint/2010/main" val="1011643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tats Title">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a:solidFill>
                  <a:srgbClr val="FFFFFF"/>
                </a:solidFill>
              </a:rPr>
              <a:pPr algn="r"/>
              <a:t>‹#›</a:t>
            </a:fld>
            <a:endParaRPr lang="en-US" dirty="0">
              <a:solidFill>
                <a:srgbClr val="FFFFFF"/>
              </a:solidFill>
            </a:endParaRPr>
          </a:p>
        </p:txBody>
      </p:sp>
      <p:sp>
        <p:nvSpPr>
          <p:cNvPr id="2" name="Title 1">
            <a:extLst>
              <a:ext uri="{FF2B5EF4-FFF2-40B4-BE49-F238E27FC236}">
                <a16:creationId xmlns:a16="http://schemas.microsoft.com/office/drawing/2014/main" id="{56CCA643-EA84-45B6-8CFE-65D1CCCECEAC}"/>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14" name="Text Placeholder 5">
            <a:extLst>
              <a:ext uri="{FF2B5EF4-FFF2-40B4-BE49-F238E27FC236}">
                <a16:creationId xmlns:a16="http://schemas.microsoft.com/office/drawing/2014/main" id="{BE734390-C506-4004-BAA2-ACA67C0F99FE}"/>
              </a:ext>
            </a:extLst>
          </p:cNvPr>
          <p:cNvSpPr>
            <a:spLocks noGrp="1"/>
          </p:cNvSpPr>
          <p:nvPr>
            <p:ph type="body" sz="quarter" idx="10" hasCustomPrompt="1"/>
          </p:nvPr>
        </p:nvSpPr>
        <p:spPr>
          <a:xfrm>
            <a:off x="685800" y="1066800"/>
            <a:ext cx="9784080" cy="914400"/>
          </a:xfrm>
        </p:spPr>
        <p:txBody>
          <a:bodyPr/>
          <a:lstStyle>
            <a:lvl1pPr>
              <a:spcBef>
                <a:spcPts val="0"/>
              </a:spcBef>
              <a:defRPr lang="en-US" sz="3200" b="0"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grpSp>
        <p:nvGrpSpPr>
          <p:cNvPr id="10" name="Group 9">
            <a:extLst>
              <a:ext uri="{FF2B5EF4-FFF2-40B4-BE49-F238E27FC236}">
                <a16:creationId xmlns:a16="http://schemas.microsoft.com/office/drawing/2014/main" id="{D1E8536D-5BCB-4ACC-8416-1C57408D81C0}"/>
              </a:ext>
            </a:extLst>
          </p:cNvPr>
          <p:cNvGrpSpPr/>
          <p:nvPr userDrawn="1"/>
        </p:nvGrpSpPr>
        <p:grpSpPr>
          <a:xfrm>
            <a:off x="0" y="0"/>
            <a:ext cx="12192000" cy="540902"/>
            <a:chOff x="0" y="0"/>
            <a:chExt cx="12192000" cy="540902"/>
          </a:xfrm>
        </p:grpSpPr>
        <p:cxnSp>
          <p:nvCxnSpPr>
            <p:cNvPr id="11" name="Straight Connector 10">
              <a:extLst>
                <a:ext uri="{FF2B5EF4-FFF2-40B4-BE49-F238E27FC236}">
                  <a16:creationId xmlns:a16="http://schemas.microsoft.com/office/drawing/2014/main" id="{B9EB59F4-6C3A-47C6-B4DB-F70A889F50EC}"/>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7750051-73D5-43A3-B5F7-7B9AF4B247C2}"/>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EF3FAC0D-7757-BD71-86FD-685CCFF5B0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7286" y="18854"/>
            <a:ext cx="1473489" cy="476279"/>
          </a:xfrm>
          <a:prstGeom prst="rect">
            <a:avLst/>
          </a:prstGeom>
        </p:spPr>
      </p:pic>
    </p:spTree>
    <p:extLst>
      <p:ext uri="{BB962C8B-B14F-4D97-AF65-F5344CB8AC3E}">
        <p14:creationId xmlns:p14="http://schemas.microsoft.com/office/powerpoint/2010/main" val="4143782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tats 2 Col">
    <p:bg>
      <p:bgPr>
        <a:solidFill>
          <a:schemeClr val="tx1"/>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7DC43C2-B496-4EE9-8331-74EA1CA9AC9C}"/>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a:solidFill>
                  <a:srgbClr val="FFFFFF"/>
                </a:solidFill>
              </a:rPr>
              <a:pPr algn="r"/>
              <a:t>‹#›</a:t>
            </a:fld>
            <a:endParaRPr lang="en-US" dirty="0">
              <a:solidFill>
                <a:srgbClr val="FFFFFF"/>
              </a:solidFill>
            </a:endParaRPr>
          </a:p>
        </p:txBody>
      </p:sp>
      <p:sp>
        <p:nvSpPr>
          <p:cNvPr id="3" name="Title 2">
            <a:extLst>
              <a:ext uri="{FF2B5EF4-FFF2-40B4-BE49-F238E27FC236}">
                <a16:creationId xmlns:a16="http://schemas.microsoft.com/office/drawing/2014/main" id="{790D05BC-A5F1-4294-9EE0-D0A6CB3B7D47}"/>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20" name="Text Placeholder 5">
            <a:extLst>
              <a:ext uri="{FF2B5EF4-FFF2-40B4-BE49-F238E27FC236}">
                <a16:creationId xmlns:a16="http://schemas.microsoft.com/office/drawing/2014/main" id="{881E482C-2BB5-4408-A051-BBA6FB83C7E0}"/>
              </a:ext>
            </a:extLst>
          </p:cNvPr>
          <p:cNvSpPr>
            <a:spLocks noGrp="1"/>
          </p:cNvSpPr>
          <p:nvPr>
            <p:ph type="body" sz="quarter" idx="10" hasCustomPrompt="1"/>
          </p:nvPr>
        </p:nvSpPr>
        <p:spPr>
          <a:xfrm>
            <a:off x="685800" y="1066800"/>
            <a:ext cx="9784080" cy="914400"/>
          </a:xfrm>
        </p:spPr>
        <p:txBody>
          <a:bodyPr/>
          <a:lstStyle>
            <a:lvl1pPr>
              <a:spcBef>
                <a:spcPts val="0"/>
              </a:spcBef>
              <a:defRPr lang="en-US" sz="3200" b="0"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2" name="Text Placeholder 4">
            <a:extLst>
              <a:ext uri="{FF2B5EF4-FFF2-40B4-BE49-F238E27FC236}">
                <a16:creationId xmlns:a16="http://schemas.microsoft.com/office/drawing/2014/main" id="{D587390A-A626-49E8-88E5-84F6E8B5A05A}"/>
              </a:ext>
            </a:extLst>
          </p:cNvPr>
          <p:cNvSpPr>
            <a:spLocks noGrp="1"/>
          </p:cNvSpPr>
          <p:nvPr>
            <p:ph type="body" sz="quarter" idx="25" hasCustomPrompt="1"/>
          </p:nvPr>
        </p:nvSpPr>
        <p:spPr>
          <a:xfrm>
            <a:off x="1458686" y="2490894"/>
            <a:ext cx="3657600" cy="958496"/>
          </a:xfrm>
        </p:spPr>
        <p:txBody>
          <a:bodyPr anchor="t"/>
          <a:lstStyle>
            <a:lvl1pPr marL="0" indent="0">
              <a:buNone/>
              <a:defRPr sz="6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5" name="Text Placeholder 4">
            <a:extLst>
              <a:ext uri="{FF2B5EF4-FFF2-40B4-BE49-F238E27FC236}">
                <a16:creationId xmlns:a16="http://schemas.microsoft.com/office/drawing/2014/main" id="{EBC28874-E17D-48B3-B3C5-5AF249E5E0D0}"/>
              </a:ext>
            </a:extLst>
          </p:cNvPr>
          <p:cNvSpPr>
            <a:spLocks noGrp="1"/>
          </p:cNvSpPr>
          <p:nvPr>
            <p:ph type="body" sz="quarter" idx="23"/>
          </p:nvPr>
        </p:nvSpPr>
        <p:spPr>
          <a:xfrm>
            <a:off x="1458686" y="3557048"/>
            <a:ext cx="36576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10000"/>
              </a:lnSpc>
              <a:spcBef>
                <a:spcPts val="0"/>
              </a:spcBef>
              <a:spcAft>
                <a:spcPts val="800"/>
              </a:spcAft>
              <a:buNone/>
              <a:defRPr sz="15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a16="http://schemas.microsoft.com/office/drawing/2014/main" id="{A0550D35-F9B4-48D5-9455-D45DB2338CE2}"/>
              </a:ext>
            </a:extLst>
          </p:cNvPr>
          <p:cNvSpPr>
            <a:spLocks noGrp="1"/>
          </p:cNvSpPr>
          <p:nvPr>
            <p:ph type="body" sz="quarter" idx="26" hasCustomPrompt="1"/>
          </p:nvPr>
        </p:nvSpPr>
        <p:spPr>
          <a:xfrm>
            <a:off x="7064830" y="2490894"/>
            <a:ext cx="3657600" cy="958496"/>
          </a:xfrm>
        </p:spPr>
        <p:txBody>
          <a:bodyPr anchor="t"/>
          <a:lstStyle>
            <a:lvl1pPr marL="0" indent="0">
              <a:buNone/>
              <a:defRPr sz="6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4">
            <a:extLst>
              <a:ext uri="{FF2B5EF4-FFF2-40B4-BE49-F238E27FC236}">
                <a16:creationId xmlns:a16="http://schemas.microsoft.com/office/drawing/2014/main" id="{4A2455FC-153E-448A-B2C8-2AC622CFF5DC}"/>
              </a:ext>
            </a:extLst>
          </p:cNvPr>
          <p:cNvSpPr>
            <a:spLocks noGrp="1"/>
          </p:cNvSpPr>
          <p:nvPr>
            <p:ph type="body" sz="quarter" idx="24"/>
          </p:nvPr>
        </p:nvSpPr>
        <p:spPr>
          <a:xfrm>
            <a:off x="7064831" y="3557048"/>
            <a:ext cx="36576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10000"/>
              </a:lnSpc>
              <a:spcBef>
                <a:spcPts val="0"/>
              </a:spcBef>
              <a:spcAft>
                <a:spcPts val="800"/>
              </a:spcAft>
              <a:buNone/>
              <a:defRPr sz="15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7" name="Group 16">
            <a:extLst>
              <a:ext uri="{FF2B5EF4-FFF2-40B4-BE49-F238E27FC236}">
                <a16:creationId xmlns:a16="http://schemas.microsoft.com/office/drawing/2014/main" id="{45E74D03-59CD-4B0E-947B-3D08DB1D9E01}"/>
              </a:ext>
            </a:extLst>
          </p:cNvPr>
          <p:cNvGrpSpPr/>
          <p:nvPr userDrawn="1"/>
        </p:nvGrpSpPr>
        <p:grpSpPr>
          <a:xfrm>
            <a:off x="0" y="0"/>
            <a:ext cx="12192000" cy="540902"/>
            <a:chOff x="0" y="0"/>
            <a:chExt cx="12192000" cy="540902"/>
          </a:xfrm>
        </p:grpSpPr>
        <p:cxnSp>
          <p:nvCxnSpPr>
            <p:cNvPr id="18" name="Straight Connector 17">
              <a:extLst>
                <a:ext uri="{FF2B5EF4-FFF2-40B4-BE49-F238E27FC236}">
                  <a16:creationId xmlns:a16="http://schemas.microsoft.com/office/drawing/2014/main" id="{9AE13335-3203-4769-AEAD-2426E725F756}"/>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3323E2-ADE2-4870-AC15-398DFC30554D}"/>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DD645FDC-8202-FA1D-48DC-862AF78854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7286" y="18854"/>
            <a:ext cx="1473489" cy="476279"/>
          </a:xfrm>
          <a:prstGeom prst="rect">
            <a:avLst/>
          </a:prstGeom>
        </p:spPr>
      </p:pic>
    </p:spTree>
    <p:extLst>
      <p:ext uri="{BB962C8B-B14F-4D97-AF65-F5344CB8AC3E}">
        <p14:creationId xmlns:p14="http://schemas.microsoft.com/office/powerpoint/2010/main" val="2151428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tats 3 Col">
    <p:bg>
      <p:bgPr>
        <a:solidFill>
          <a:schemeClr val="tx1"/>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6E4337E-2405-4664-9FF6-D810CC1D2C29}"/>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a:solidFill>
                  <a:srgbClr val="FFFFFF"/>
                </a:solidFill>
              </a:rPr>
              <a:pPr algn="r"/>
              <a:t>‹#›</a:t>
            </a:fld>
            <a:endParaRPr lang="en-US" dirty="0">
              <a:solidFill>
                <a:srgbClr val="FFFFFF"/>
              </a:solidFill>
            </a:endParaRPr>
          </a:p>
        </p:txBody>
      </p:sp>
      <p:sp>
        <p:nvSpPr>
          <p:cNvPr id="3" name="Title 2">
            <a:extLst>
              <a:ext uri="{FF2B5EF4-FFF2-40B4-BE49-F238E27FC236}">
                <a16:creationId xmlns:a16="http://schemas.microsoft.com/office/drawing/2014/main" id="{6D0BEA43-38D0-4222-8460-F4EDAAA0EAFE}"/>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27" name="Text Placeholder 5">
            <a:extLst>
              <a:ext uri="{FF2B5EF4-FFF2-40B4-BE49-F238E27FC236}">
                <a16:creationId xmlns:a16="http://schemas.microsoft.com/office/drawing/2014/main" id="{5F71B81C-C397-48AE-9FC3-2A7FF4BDD52D}"/>
              </a:ext>
            </a:extLst>
          </p:cNvPr>
          <p:cNvSpPr>
            <a:spLocks noGrp="1"/>
          </p:cNvSpPr>
          <p:nvPr>
            <p:ph type="body" sz="quarter" idx="10" hasCustomPrompt="1"/>
          </p:nvPr>
        </p:nvSpPr>
        <p:spPr>
          <a:xfrm>
            <a:off x="685800" y="1066800"/>
            <a:ext cx="9784080" cy="914400"/>
          </a:xfrm>
        </p:spPr>
        <p:txBody>
          <a:bodyPr/>
          <a:lstStyle>
            <a:lvl1pPr>
              <a:spcBef>
                <a:spcPts val="0"/>
              </a:spcBef>
              <a:defRPr lang="en-US" sz="3200" b="0"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2" name="Text Placeholder 4">
            <a:extLst>
              <a:ext uri="{FF2B5EF4-FFF2-40B4-BE49-F238E27FC236}">
                <a16:creationId xmlns:a16="http://schemas.microsoft.com/office/drawing/2014/main" id="{D587390A-A626-49E8-88E5-84F6E8B5A05A}"/>
              </a:ext>
            </a:extLst>
          </p:cNvPr>
          <p:cNvSpPr>
            <a:spLocks noGrp="1"/>
          </p:cNvSpPr>
          <p:nvPr>
            <p:ph type="body" sz="quarter" idx="25" hasCustomPrompt="1"/>
          </p:nvPr>
        </p:nvSpPr>
        <p:spPr>
          <a:xfrm>
            <a:off x="685800" y="2392921"/>
            <a:ext cx="32004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23" name="Text Placeholder 4">
            <a:extLst>
              <a:ext uri="{FF2B5EF4-FFF2-40B4-BE49-F238E27FC236}">
                <a16:creationId xmlns:a16="http://schemas.microsoft.com/office/drawing/2014/main" id="{8FFD4E18-6582-48DD-9231-E0C7BA9E7421}"/>
              </a:ext>
            </a:extLst>
          </p:cNvPr>
          <p:cNvSpPr>
            <a:spLocks noGrp="1"/>
          </p:cNvSpPr>
          <p:nvPr>
            <p:ph type="body" sz="quarter" idx="23"/>
          </p:nvPr>
        </p:nvSpPr>
        <p:spPr>
          <a:xfrm>
            <a:off x="685800" y="3336614"/>
            <a:ext cx="32004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10000"/>
              </a:lnSpc>
              <a:spcBef>
                <a:spcPts val="0"/>
              </a:spcBef>
              <a:spcAft>
                <a:spcPts val="800"/>
              </a:spcAft>
              <a:buNone/>
              <a:defRPr sz="15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a16="http://schemas.microsoft.com/office/drawing/2014/main" id="{A0550D35-F9B4-48D5-9455-D45DB2338CE2}"/>
              </a:ext>
            </a:extLst>
          </p:cNvPr>
          <p:cNvSpPr>
            <a:spLocks noGrp="1"/>
          </p:cNvSpPr>
          <p:nvPr>
            <p:ph type="body" sz="quarter" idx="26" hasCustomPrompt="1"/>
          </p:nvPr>
        </p:nvSpPr>
        <p:spPr>
          <a:xfrm>
            <a:off x="4501685" y="2392921"/>
            <a:ext cx="32004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24" name="Text Placeholder 4">
            <a:extLst>
              <a:ext uri="{FF2B5EF4-FFF2-40B4-BE49-F238E27FC236}">
                <a16:creationId xmlns:a16="http://schemas.microsoft.com/office/drawing/2014/main" id="{4D131935-C6F0-44D5-A9D0-17A1267AB6CB}"/>
              </a:ext>
            </a:extLst>
          </p:cNvPr>
          <p:cNvSpPr>
            <a:spLocks noGrp="1"/>
          </p:cNvSpPr>
          <p:nvPr>
            <p:ph type="body" sz="quarter" idx="30"/>
          </p:nvPr>
        </p:nvSpPr>
        <p:spPr>
          <a:xfrm>
            <a:off x="4495800" y="3336614"/>
            <a:ext cx="32004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10000"/>
              </a:lnSpc>
              <a:spcBef>
                <a:spcPts val="0"/>
              </a:spcBef>
              <a:spcAft>
                <a:spcPts val="800"/>
              </a:spcAft>
              <a:buNone/>
              <a:defRPr sz="15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4">
            <a:extLst>
              <a:ext uri="{FF2B5EF4-FFF2-40B4-BE49-F238E27FC236}">
                <a16:creationId xmlns:a16="http://schemas.microsoft.com/office/drawing/2014/main" id="{F2ED8AAE-3D2D-4C32-86D1-2D53594B5EC6}"/>
              </a:ext>
            </a:extLst>
          </p:cNvPr>
          <p:cNvSpPr>
            <a:spLocks noGrp="1"/>
          </p:cNvSpPr>
          <p:nvPr>
            <p:ph type="body" sz="quarter" idx="28" hasCustomPrompt="1"/>
          </p:nvPr>
        </p:nvSpPr>
        <p:spPr>
          <a:xfrm>
            <a:off x="8317571" y="2392921"/>
            <a:ext cx="32004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25" name="Text Placeholder 4">
            <a:extLst>
              <a:ext uri="{FF2B5EF4-FFF2-40B4-BE49-F238E27FC236}">
                <a16:creationId xmlns:a16="http://schemas.microsoft.com/office/drawing/2014/main" id="{2E773099-7E6B-42C5-9B70-2EB070C34521}"/>
              </a:ext>
            </a:extLst>
          </p:cNvPr>
          <p:cNvSpPr>
            <a:spLocks noGrp="1"/>
          </p:cNvSpPr>
          <p:nvPr>
            <p:ph type="body" sz="quarter" idx="31"/>
          </p:nvPr>
        </p:nvSpPr>
        <p:spPr>
          <a:xfrm>
            <a:off x="8287091" y="3336614"/>
            <a:ext cx="32004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10000"/>
              </a:lnSpc>
              <a:spcBef>
                <a:spcPts val="0"/>
              </a:spcBef>
              <a:spcAft>
                <a:spcPts val="800"/>
              </a:spcAft>
              <a:buNone/>
              <a:defRPr sz="15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a:extLst>
              <a:ext uri="{FF2B5EF4-FFF2-40B4-BE49-F238E27FC236}">
                <a16:creationId xmlns:a16="http://schemas.microsoft.com/office/drawing/2014/main" id="{F4542290-1E60-4E6D-89B6-D788C5CA5CB9}"/>
              </a:ext>
            </a:extLst>
          </p:cNvPr>
          <p:cNvGrpSpPr/>
          <p:nvPr userDrawn="1"/>
        </p:nvGrpSpPr>
        <p:grpSpPr>
          <a:xfrm>
            <a:off x="0" y="0"/>
            <a:ext cx="12192000" cy="540902"/>
            <a:chOff x="0" y="0"/>
            <a:chExt cx="12192000" cy="540902"/>
          </a:xfrm>
        </p:grpSpPr>
        <p:cxnSp>
          <p:nvCxnSpPr>
            <p:cNvPr id="21" name="Straight Connector 20">
              <a:extLst>
                <a:ext uri="{FF2B5EF4-FFF2-40B4-BE49-F238E27FC236}">
                  <a16:creationId xmlns:a16="http://schemas.microsoft.com/office/drawing/2014/main" id="{4FDD5E4D-E95A-4600-AD98-6A1F7D9F954D}"/>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1CF2F83-6B79-462A-B19B-3E27F85D95E3}"/>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6" name="Picture 25">
            <a:extLst>
              <a:ext uri="{FF2B5EF4-FFF2-40B4-BE49-F238E27FC236}">
                <a16:creationId xmlns:a16="http://schemas.microsoft.com/office/drawing/2014/main" id="{1E2C10BE-BF5B-65D8-5C32-66195FEE44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7286" y="18854"/>
            <a:ext cx="1473489" cy="476279"/>
          </a:xfrm>
          <a:prstGeom prst="rect">
            <a:avLst/>
          </a:prstGeom>
        </p:spPr>
      </p:pic>
    </p:spTree>
    <p:extLst>
      <p:ext uri="{BB962C8B-B14F-4D97-AF65-F5344CB8AC3E}">
        <p14:creationId xmlns:p14="http://schemas.microsoft.com/office/powerpoint/2010/main" val="21863186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tats 4 Col">
    <p:bg>
      <p:bgPr>
        <a:solidFill>
          <a:schemeClr val="tx1"/>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D1FD56F-1ED8-4E00-843F-5FB83B060351}"/>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a:solidFill>
                  <a:srgbClr val="FFFFFF"/>
                </a:solidFill>
              </a:rPr>
              <a:pPr algn="r"/>
              <a:t>‹#›</a:t>
            </a:fld>
            <a:endParaRPr lang="en-US" dirty="0">
              <a:solidFill>
                <a:srgbClr val="FFFFFF"/>
              </a:solidFill>
            </a:endParaRPr>
          </a:p>
        </p:txBody>
      </p:sp>
      <p:sp>
        <p:nvSpPr>
          <p:cNvPr id="3" name="Title 2">
            <a:extLst>
              <a:ext uri="{FF2B5EF4-FFF2-40B4-BE49-F238E27FC236}">
                <a16:creationId xmlns:a16="http://schemas.microsoft.com/office/drawing/2014/main" id="{0D6F69C9-8273-4173-84C2-A2D6E3FA3C33}"/>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25" name="Text Placeholder 5">
            <a:extLst>
              <a:ext uri="{FF2B5EF4-FFF2-40B4-BE49-F238E27FC236}">
                <a16:creationId xmlns:a16="http://schemas.microsoft.com/office/drawing/2014/main" id="{E7ECDE78-972D-4AC9-A625-6DE15DAB3243}"/>
              </a:ext>
            </a:extLst>
          </p:cNvPr>
          <p:cNvSpPr>
            <a:spLocks noGrp="1"/>
          </p:cNvSpPr>
          <p:nvPr>
            <p:ph type="body" sz="quarter" idx="10" hasCustomPrompt="1"/>
          </p:nvPr>
        </p:nvSpPr>
        <p:spPr>
          <a:xfrm>
            <a:off x="685800" y="1066800"/>
            <a:ext cx="9784080" cy="914400"/>
          </a:xfrm>
        </p:spPr>
        <p:txBody>
          <a:bodyPr/>
          <a:lstStyle>
            <a:lvl1pPr>
              <a:spcBef>
                <a:spcPts val="0"/>
              </a:spcBef>
              <a:defRPr lang="en-US" sz="3200" b="0"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2" name="Text Placeholder 4">
            <a:extLst>
              <a:ext uri="{FF2B5EF4-FFF2-40B4-BE49-F238E27FC236}">
                <a16:creationId xmlns:a16="http://schemas.microsoft.com/office/drawing/2014/main" id="{D587390A-A626-49E8-88E5-84F6E8B5A05A}"/>
              </a:ext>
            </a:extLst>
          </p:cNvPr>
          <p:cNvSpPr>
            <a:spLocks noGrp="1"/>
          </p:cNvSpPr>
          <p:nvPr>
            <p:ph type="body" sz="quarter" idx="25" hasCustomPrompt="1"/>
          </p:nvPr>
        </p:nvSpPr>
        <p:spPr>
          <a:xfrm>
            <a:off x="697584" y="2512667"/>
            <a:ext cx="22860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5" name="Text Placeholder 4">
            <a:extLst>
              <a:ext uri="{FF2B5EF4-FFF2-40B4-BE49-F238E27FC236}">
                <a16:creationId xmlns:a16="http://schemas.microsoft.com/office/drawing/2014/main" id="{EBC28874-E17D-48B3-B3C5-5AF249E5E0D0}"/>
              </a:ext>
            </a:extLst>
          </p:cNvPr>
          <p:cNvSpPr>
            <a:spLocks noGrp="1"/>
          </p:cNvSpPr>
          <p:nvPr>
            <p:ph type="body" sz="quarter" idx="23"/>
          </p:nvPr>
        </p:nvSpPr>
        <p:spPr>
          <a:xfrm>
            <a:off x="697584" y="3482227"/>
            <a:ext cx="22860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00000"/>
              </a:lnSpc>
              <a:spcBef>
                <a:spcPts val="0"/>
              </a:spcBef>
              <a:spcAft>
                <a:spcPts val="800"/>
              </a:spcAft>
              <a:buNone/>
              <a:defRPr sz="15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a16="http://schemas.microsoft.com/office/drawing/2014/main" id="{A0550D35-F9B4-48D5-9455-D45DB2338CE2}"/>
              </a:ext>
            </a:extLst>
          </p:cNvPr>
          <p:cNvSpPr>
            <a:spLocks noGrp="1"/>
          </p:cNvSpPr>
          <p:nvPr>
            <p:ph type="body" sz="quarter" idx="26" hasCustomPrompt="1"/>
          </p:nvPr>
        </p:nvSpPr>
        <p:spPr>
          <a:xfrm>
            <a:off x="3532220" y="2512667"/>
            <a:ext cx="22860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4">
            <a:extLst>
              <a:ext uri="{FF2B5EF4-FFF2-40B4-BE49-F238E27FC236}">
                <a16:creationId xmlns:a16="http://schemas.microsoft.com/office/drawing/2014/main" id="{4A2455FC-153E-448A-B2C8-2AC622CFF5DC}"/>
              </a:ext>
            </a:extLst>
          </p:cNvPr>
          <p:cNvSpPr>
            <a:spLocks noGrp="1"/>
          </p:cNvSpPr>
          <p:nvPr>
            <p:ph type="body" sz="quarter" idx="24"/>
          </p:nvPr>
        </p:nvSpPr>
        <p:spPr>
          <a:xfrm>
            <a:off x="3532219" y="3482227"/>
            <a:ext cx="22860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00000"/>
              </a:lnSpc>
              <a:spcBef>
                <a:spcPts val="0"/>
              </a:spcBef>
              <a:spcAft>
                <a:spcPts val="800"/>
              </a:spcAft>
              <a:buNone/>
              <a:defRPr sz="15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4">
            <a:extLst>
              <a:ext uri="{FF2B5EF4-FFF2-40B4-BE49-F238E27FC236}">
                <a16:creationId xmlns:a16="http://schemas.microsoft.com/office/drawing/2014/main" id="{F2ED8AAE-3D2D-4C32-86D1-2D53594B5EC6}"/>
              </a:ext>
            </a:extLst>
          </p:cNvPr>
          <p:cNvSpPr>
            <a:spLocks noGrp="1"/>
          </p:cNvSpPr>
          <p:nvPr>
            <p:ph type="body" sz="quarter" idx="28" hasCustomPrompt="1"/>
          </p:nvPr>
        </p:nvSpPr>
        <p:spPr>
          <a:xfrm>
            <a:off x="6366855" y="2512667"/>
            <a:ext cx="22860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5" name="Text Placeholder 4">
            <a:extLst>
              <a:ext uri="{FF2B5EF4-FFF2-40B4-BE49-F238E27FC236}">
                <a16:creationId xmlns:a16="http://schemas.microsoft.com/office/drawing/2014/main" id="{2DC41950-4841-4A31-8D10-ECC85F9C31A1}"/>
              </a:ext>
            </a:extLst>
          </p:cNvPr>
          <p:cNvSpPr>
            <a:spLocks noGrp="1"/>
          </p:cNvSpPr>
          <p:nvPr>
            <p:ph type="body" sz="quarter" idx="27"/>
          </p:nvPr>
        </p:nvSpPr>
        <p:spPr>
          <a:xfrm>
            <a:off x="6366854" y="3482227"/>
            <a:ext cx="22860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00000"/>
              </a:lnSpc>
              <a:spcBef>
                <a:spcPts val="0"/>
              </a:spcBef>
              <a:spcAft>
                <a:spcPts val="800"/>
              </a:spcAft>
              <a:buNone/>
              <a:defRPr sz="15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4">
            <a:extLst>
              <a:ext uri="{FF2B5EF4-FFF2-40B4-BE49-F238E27FC236}">
                <a16:creationId xmlns:a16="http://schemas.microsoft.com/office/drawing/2014/main" id="{A35C387E-8C3B-4629-954C-DCC8D77ED4C3}"/>
              </a:ext>
            </a:extLst>
          </p:cNvPr>
          <p:cNvSpPr>
            <a:spLocks noGrp="1"/>
          </p:cNvSpPr>
          <p:nvPr>
            <p:ph type="body" sz="quarter" idx="30" hasCustomPrompt="1"/>
          </p:nvPr>
        </p:nvSpPr>
        <p:spPr>
          <a:xfrm>
            <a:off x="9201490" y="2512667"/>
            <a:ext cx="22860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7" name="Text Placeholder 4">
            <a:extLst>
              <a:ext uri="{FF2B5EF4-FFF2-40B4-BE49-F238E27FC236}">
                <a16:creationId xmlns:a16="http://schemas.microsoft.com/office/drawing/2014/main" id="{40A3E5DC-73FA-4A4B-A582-E3A805CA2F52}"/>
              </a:ext>
            </a:extLst>
          </p:cNvPr>
          <p:cNvSpPr>
            <a:spLocks noGrp="1"/>
          </p:cNvSpPr>
          <p:nvPr>
            <p:ph type="body" sz="quarter" idx="29"/>
          </p:nvPr>
        </p:nvSpPr>
        <p:spPr>
          <a:xfrm>
            <a:off x="9201490" y="3482227"/>
            <a:ext cx="22860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00000"/>
              </a:lnSpc>
              <a:spcBef>
                <a:spcPts val="0"/>
              </a:spcBef>
              <a:spcAft>
                <a:spcPts val="800"/>
              </a:spcAft>
              <a:buNone/>
              <a:defRPr sz="15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a:t>
            </a:r>
            <a:r>
              <a:rPr lang="en-US" dirty="0" err="1"/>
              <a:t>levelz</a:t>
            </a:r>
            <a:endParaRPr lang="en-US" dirty="0"/>
          </a:p>
          <a:p>
            <a:pPr lvl="2"/>
            <a:r>
              <a:rPr lang="en-US" dirty="0"/>
              <a:t>Third level</a:t>
            </a:r>
          </a:p>
          <a:p>
            <a:pPr lvl="3"/>
            <a:r>
              <a:rPr lang="en-US" dirty="0"/>
              <a:t>Fourth level</a:t>
            </a:r>
          </a:p>
          <a:p>
            <a:pPr lvl="4"/>
            <a:r>
              <a:rPr lang="en-US" dirty="0"/>
              <a:t>Fifth level</a:t>
            </a:r>
          </a:p>
        </p:txBody>
      </p:sp>
      <p:grpSp>
        <p:nvGrpSpPr>
          <p:cNvPr id="22" name="Group 21">
            <a:extLst>
              <a:ext uri="{FF2B5EF4-FFF2-40B4-BE49-F238E27FC236}">
                <a16:creationId xmlns:a16="http://schemas.microsoft.com/office/drawing/2014/main" id="{31E3C67D-7A42-4572-9C52-D18074D33A5D}"/>
              </a:ext>
            </a:extLst>
          </p:cNvPr>
          <p:cNvGrpSpPr/>
          <p:nvPr userDrawn="1"/>
        </p:nvGrpSpPr>
        <p:grpSpPr>
          <a:xfrm>
            <a:off x="0" y="0"/>
            <a:ext cx="12192000" cy="540902"/>
            <a:chOff x="0" y="0"/>
            <a:chExt cx="12192000" cy="540902"/>
          </a:xfrm>
        </p:grpSpPr>
        <p:cxnSp>
          <p:nvCxnSpPr>
            <p:cNvPr id="23" name="Straight Connector 22">
              <a:extLst>
                <a:ext uri="{FF2B5EF4-FFF2-40B4-BE49-F238E27FC236}">
                  <a16:creationId xmlns:a16="http://schemas.microsoft.com/office/drawing/2014/main" id="{043C3E3C-F190-4BE6-B670-5520E83A112F}"/>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C7A268C-F469-40BF-96F4-D741A5D748C4}"/>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0" name="Picture 19">
            <a:extLst>
              <a:ext uri="{FF2B5EF4-FFF2-40B4-BE49-F238E27FC236}">
                <a16:creationId xmlns:a16="http://schemas.microsoft.com/office/drawing/2014/main" id="{AFEE95BB-FFAB-F254-C6AE-BFD8ECC28C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7286" y="18854"/>
            <a:ext cx="1473489" cy="476279"/>
          </a:xfrm>
          <a:prstGeom prst="rect">
            <a:avLst/>
          </a:prstGeom>
        </p:spPr>
      </p:pic>
    </p:spTree>
    <p:extLst>
      <p:ext uri="{BB962C8B-B14F-4D97-AF65-F5344CB8AC3E}">
        <p14:creationId xmlns:p14="http://schemas.microsoft.com/office/powerpoint/2010/main" val="22670738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tats Quad">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a:solidFill>
                  <a:srgbClr val="FFFFFF"/>
                </a:solidFill>
              </a:rPr>
              <a:pPr algn="r"/>
              <a:t>‹#›</a:t>
            </a:fld>
            <a:endParaRPr lang="en-US" dirty="0">
              <a:solidFill>
                <a:srgbClr val="FFFFFF"/>
              </a:solidFill>
            </a:endParaRPr>
          </a:p>
        </p:txBody>
      </p:sp>
      <p:sp>
        <p:nvSpPr>
          <p:cNvPr id="2" name="Title 1">
            <a:extLst>
              <a:ext uri="{FF2B5EF4-FFF2-40B4-BE49-F238E27FC236}">
                <a16:creationId xmlns:a16="http://schemas.microsoft.com/office/drawing/2014/main" id="{2ADD7721-9050-40FA-ADD4-EFD4A82329C4}"/>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11" name="Text Placeholder 4">
            <a:extLst>
              <a:ext uri="{FF2B5EF4-FFF2-40B4-BE49-F238E27FC236}">
                <a16:creationId xmlns:a16="http://schemas.microsoft.com/office/drawing/2014/main" id="{99B65228-2F85-4839-B977-43EB5901BBC8}"/>
              </a:ext>
            </a:extLst>
          </p:cNvPr>
          <p:cNvSpPr>
            <a:spLocks noGrp="1"/>
          </p:cNvSpPr>
          <p:nvPr>
            <p:ph type="body" sz="quarter" idx="25" hasCustomPrompt="1"/>
          </p:nvPr>
        </p:nvSpPr>
        <p:spPr>
          <a:xfrm>
            <a:off x="2365563" y="1451804"/>
            <a:ext cx="3363383" cy="958496"/>
          </a:xfrm>
        </p:spPr>
        <p:txBody>
          <a:bodyPr anchor="t"/>
          <a:lstStyle>
            <a:lvl1pPr marL="0" indent="0">
              <a:buNone/>
              <a:defRPr sz="60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0" name="Text Placeholder 4">
            <a:extLst>
              <a:ext uri="{FF2B5EF4-FFF2-40B4-BE49-F238E27FC236}">
                <a16:creationId xmlns:a16="http://schemas.microsoft.com/office/drawing/2014/main" id="{EA0F1821-53E2-4260-AD17-AEC5B0AA2D1A}"/>
              </a:ext>
            </a:extLst>
          </p:cNvPr>
          <p:cNvSpPr>
            <a:spLocks noGrp="1"/>
          </p:cNvSpPr>
          <p:nvPr>
            <p:ph type="body" sz="quarter" idx="24"/>
          </p:nvPr>
        </p:nvSpPr>
        <p:spPr>
          <a:xfrm>
            <a:off x="2365563" y="2420329"/>
            <a:ext cx="3363383" cy="856264"/>
          </a:xfrm>
        </p:spPr>
        <p:txBody>
          <a:bodyPr/>
          <a:lstStyle>
            <a:lvl1pPr marL="0" indent="0">
              <a:lnSpc>
                <a:spcPct val="90000"/>
              </a:lnSpc>
              <a:spcAft>
                <a:spcPts val="1200"/>
              </a:spcAft>
              <a:buNone/>
              <a:defRPr lang="en-US" sz="2600" b="1" kern="1200" dirty="0">
                <a:solidFill>
                  <a:schemeClr val="bg1"/>
                </a:solidFill>
                <a:latin typeface="+mj-lt"/>
                <a:ea typeface="Roboto Light" panose="02000000000000000000" pitchFamily="2" charset="0"/>
                <a:cs typeface="Roboto Light" panose="02000000000000000000" pitchFamily="2" charset="0"/>
              </a:defRPr>
            </a:lvl1pPr>
            <a:lvl2pPr marL="0" indent="0">
              <a:lnSpc>
                <a:spcPct val="110000"/>
              </a:lnSpc>
              <a:buNone/>
              <a:defRPr lang="en-US" sz="1600" b="0" i="0" kern="1200" dirty="0">
                <a:solidFill>
                  <a:schemeClr val="bg1"/>
                </a:solidFill>
                <a:latin typeface="Roboto" pitchFamily="2" charset="0"/>
                <a:ea typeface="Roboto" pitchFamily="2" charset="0"/>
                <a:cs typeface="Roboto" pitchFamily="2" charset="0"/>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lvl="0" indent="0" algn="l" defTabSz="914400" rtl="0" eaLnBrk="1" latinLnBrk="0" hangingPunct="1">
              <a:lnSpc>
                <a:spcPct val="90000"/>
              </a:lnSpc>
              <a:spcBef>
                <a:spcPts val="1200"/>
              </a:spcBef>
              <a:spcAft>
                <a:spcPts val="0"/>
              </a:spcAft>
              <a:buFont typeface="Arial" panose="020B0604020202020204" pitchFamily="34" charset="0"/>
              <a:buNone/>
            </a:pPr>
            <a:r>
              <a:rPr lang="en-US" dirty="0"/>
              <a:t>Click to edit Master text styles</a:t>
            </a:r>
          </a:p>
          <a:p>
            <a:pPr marL="0" lvl="1" indent="0" algn="l" defTabSz="914400" rtl="0" eaLnBrk="1" latinLnBrk="0" hangingPunct="1">
              <a:lnSpc>
                <a:spcPct val="110000"/>
              </a:lnSpc>
              <a:spcBef>
                <a:spcPts val="0"/>
              </a:spcBef>
              <a:spcAft>
                <a:spcPts val="600"/>
              </a:spcAft>
              <a:buSzPct val="100000"/>
              <a:buFont typeface="Arial" panose="020B0604020202020204" pitchFamily="34" charset="0"/>
              <a:buNone/>
            </a:pPr>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a:extLst>
              <a:ext uri="{FF2B5EF4-FFF2-40B4-BE49-F238E27FC236}">
                <a16:creationId xmlns:a16="http://schemas.microsoft.com/office/drawing/2014/main" id="{B863EF80-5A5D-4CAC-9CD6-FF24E3013436}"/>
              </a:ext>
            </a:extLst>
          </p:cNvPr>
          <p:cNvSpPr>
            <a:spLocks noGrp="1"/>
          </p:cNvSpPr>
          <p:nvPr>
            <p:ph type="body" sz="quarter" idx="27" hasCustomPrompt="1"/>
          </p:nvPr>
        </p:nvSpPr>
        <p:spPr>
          <a:xfrm>
            <a:off x="8153400" y="1451804"/>
            <a:ext cx="3363383" cy="958496"/>
          </a:xfrm>
        </p:spPr>
        <p:txBody>
          <a:bodyPr anchor="t"/>
          <a:lstStyle>
            <a:lvl1pPr marL="0" indent="0">
              <a:buNone/>
              <a:defRPr sz="60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3" name="Text Placeholder 4">
            <a:extLst>
              <a:ext uri="{FF2B5EF4-FFF2-40B4-BE49-F238E27FC236}">
                <a16:creationId xmlns:a16="http://schemas.microsoft.com/office/drawing/2014/main" id="{99562C24-2679-4630-B4A5-628F39EBA955}"/>
              </a:ext>
            </a:extLst>
          </p:cNvPr>
          <p:cNvSpPr>
            <a:spLocks noGrp="1"/>
          </p:cNvSpPr>
          <p:nvPr>
            <p:ph type="body" sz="quarter" idx="26"/>
          </p:nvPr>
        </p:nvSpPr>
        <p:spPr>
          <a:xfrm>
            <a:off x="8153400" y="2420329"/>
            <a:ext cx="3363383" cy="856264"/>
          </a:xfrm>
        </p:spPr>
        <p:txBody>
          <a:bodyPr/>
          <a:lstStyle>
            <a:lvl1pPr marL="0" indent="0">
              <a:lnSpc>
                <a:spcPct val="90000"/>
              </a:lnSpc>
              <a:spcAft>
                <a:spcPts val="0"/>
              </a:spcAft>
              <a:buNone/>
              <a:defRPr sz="2600" b="1">
                <a:solidFill>
                  <a:schemeClr val="bg1"/>
                </a:solidFill>
              </a:defRPr>
            </a:lvl1pPr>
            <a:lvl2pPr marL="0" indent="0">
              <a:lnSpc>
                <a:spcPct val="110000"/>
              </a:lnSpc>
              <a:spcBef>
                <a:spcPts val="0"/>
              </a:spcBef>
              <a:buNone/>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4">
            <a:extLst>
              <a:ext uri="{FF2B5EF4-FFF2-40B4-BE49-F238E27FC236}">
                <a16:creationId xmlns:a16="http://schemas.microsoft.com/office/drawing/2014/main" id="{828BD3EE-F9CA-4E0E-A363-0B25B8D606A5}"/>
              </a:ext>
            </a:extLst>
          </p:cNvPr>
          <p:cNvSpPr>
            <a:spLocks noGrp="1"/>
          </p:cNvSpPr>
          <p:nvPr>
            <p:ph type="body" sz="quarter" idx="29" hasCustomPrompt="1"/>
          </p:nvPr>
        </p:nvSpPr>
        <p:spPr>
          <a:xfrm>
            <a:off x="2365563" y="4518084"/>
            <a:ext cx="3363383" cy="958496"/>
          </a:xfrm>
        </p:spPr>
        <p:txBody>
          <a:bodyPr anchor="t"/>
          <a:lstStyle>
            <a:lvl1pPr marL="0" indent="0">
              <a:buNone/>
              <a:defRPr sz="60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5" name="Text Placeholder 4">
            <a:extLst>
              <a:ext uri="{FF2B5EF4-FFF2-40B4-BE49-F238E27FC236}">
                <a16:creationId xmlns:a16="http://schemas.microsoft.com/office/drawing/2014/main" id="{27277B7C-D792-46BD-8505-2DF56D82C8A4}"/>
              </a:ext>
            </a:extLst>
          </p:cNvPr>
          <p:cNvSpPr>
            <a:spLocks noGrp="1"/>
          </p:cNvSpPr>
          <p:nvPr>
            <p:ph type="body" sz="quarter" idx="28"/>
          </p:nvPr>
        </p:nvSpPr>
        <p:spPr>
          <a:xfrm>
            <a:off x="2365563" y="5453951"/>
            <a:ext cx="3363383" cy="856264"/>
          </a:xfrm>
        </p:spPr>
        <p:txBody>
          <a:bodyPr/>
          <a:lstStyle>
            <a:lvl1pPr marL="0" indent="0">
              <a:lnSpc>
                <a:spcPct val="90000"/>
              </a:lnSpc>
              <a:spcAft>
                <a:spcPts val="1200"/>
              </a:spcAft>
              <a:buNone/>
              <a:defRPr lang="en-US" sz="2600" b="1" kern="1200" dirty="0">
                <a:solidFill>
                  <a:schemeClr val="bg1"/>
                </a:solidFill>
                <a:latin typeface="+mj-lt"/>
                <a:ea typeface="Roboto Light" panose="02000000000000000000" pitchFamily="2" charset="0"/>
                <a:cs typeface="Roboto Light" panose="02000000000000000000" pitchFamily="2" charset="0"/>
              </a:defRPr>
            </a:lvl1pPr>
            <a:lvl2pPr marL="0" indent="0">
              <a:lnSpc>
                <a:spcPct val="110000"/>
              </a:lnSpc>
              <a:buNone/>
              <a:defRPr lang="en-US" sz="1600" b="0" i="0" kern="1200" dirty="0">
                <a:solidFill>
                  <a:schemeClr val="bg1"/>
                </a:solidFill>
                <a:latin typeface="Roboto" pitchFamily="2" charset="0"/>
                <a:ea typeface="Roboto" pitchFamily="2" charset="0"/>
                <a:cs typeface="Roboto" pitchFamily="2" charset="0"/>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lvl="0" indent="0" algn="l" defTabSz="914400" rtl="0" eaLnBrk="1" latinLnBrk="0" hangingPunct="1">
              <a:lnSpc>
                <a:spcPct val="90000"/>
              </a:lnSpc>
              <a:spcBef>
                <a:spcPts val="1200"/>
              </a:spcBef>
              <a:spcAft>
                <a:spcPts val="0"/>
              </a:spcAft>
              <a:buFont typeface="Arial" panose="020B0604020202020204" pitchFamily="34" charset="0"/>
              <a:buNone/>
            </a:pPr>
            <a:r>
              <a:rPr lang="en-US" dirty="0"/>
              <a:t>Click to edit Master text styles</a:t>
            </a:r>
          </a:p>
          <a:p>
            <a:pPr marL="0" lvl="1" indent="0" algn="l" defTabSz="914400" rtl="0" eaLnBrk="1" latinLnBrk="0" hangingPunct="1">
              <a:lnSpc>
                <a:spcPct val="110000"/>
              </a:lnSpc>
              <a:spcBef>
                <a:spcPts val="0"/>
              </a:spcBef>
              <a:spcAft>
                <a:spcPts val="600"/>
              </a:spcAft>
              <a:buSzPct val="100000"/>
              <a:buFont typeface="Arial" panose="020B0604020202020204" pitchFamily="34" charset="0"/>
              <a:buNone/>
            </a:pPr>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4">
            <a:extLst>
              <a:ext uri="{FF2B5EF4-FFF2-40B4-BE49-F238E27FC236}">
                <a16:creationId xmlns:a16="http://schemas.microsoft.com/office/drawing/2014/main" id="{0FFB32A6-0BE7-4725-A990-F76E9A6D7910}"/>
              </a:ext>
            </a:extLst>
          </p:cNvPr>
          <p:cNvSpPr>
            <a:spLocks noGrp="1"/>
          </p:cNvSpPr>
          <p:nvPr>
            <p:ph type="body" sz="quarter" idx="31" hasCustomPrompt="1"/>
          </p:nvPr>
        </p:nvSpPr>
        <p:spPr>
          <a:xfrm>
            <a:off x="8153400" y="4518084"/>
            <a:ext cx="3363383" cy="958496"/>
          </a:xfrm>
        </p:spPr>
        <p:txBody>
          <a:bodyPr anchor="t"/>
          <a:lstStyle>
            <a:lvl1pPr marL="0" indent="0">
              <a:buNone/>
              <a:defRPr sz="60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7" name="Text Placeholder 4">
            <a:extLst>
              <a:ext uri="{FF2B5EF4-FFF2-40B4-BE49-F238E27FC236}">
                <a16:creationId xmlns:a16="http://schemas.microsoft.com/office/drawing/2014/main" id="{27624497-A0A5-49CC-9E42-172CC08D8AD8}"/>
              </a:ext>
            </a:extLst>
          </p:cNvPr>
          <p:cNvSpPr>
            <a:spLocks noGrp="1"/>
          </p:cNvSpPr>
          <p:nvPr>
            <p:ph type="body" sz="quarter" idx="30"/>
          </p:nvPr>
        </p:nvSpPr>
        <p:spPr>
          <a:xfrm>
            <a:off x="8153400" y="5453951"/>
            <a:ext cx="3363383" cy="856264"/>
          </a:xfrm>
        </p:spPr>
        <p:txBody>
          <a:bodyPr/>
          <a:lstStyle>
            <a:lvl1pPr marL="0" indent="0">
              <a:lnSpc>
                <a:spcPct val="90000"/>
              </a:lnSpc>
              <a:spcAft>
                <a:spcPts val="1200"/>
              </a:spcAft>
              <a:buNone/>
              <a:defRPr lang="en-US" sz="2600" b="1" kern="1200" dirty="0">
                <a:solidFill>
                  <a:schemeClr val="bg1"/>
                </a:solidFill>
                <a:latin typeface="+mj-lt"/>
                <a:ea typeface="Roboto Light" panose="02000000000000000000" pitchFamily="2" charset="0"/>
                <a:cs typeface="Roboto Light" panose="02000000000000000000" pitchFamily="2" charset="0"/>
              </a:defRPr>
            </a:lvl1pPr>
            <a:lvl2pPr marL="0" indent="0">
              <a:lnSpc>
                <a:spcPct val="110000"/>
              </a:lnSpc>
              <a:buNone/>
              <a:defRPr lang="en-US" sz="1600" b="0" i="0" kern="1200" dirty="0">
                <a:solidFill>
                  <a:schemeClr val="bg1"/>
                </a:solidFill>
                <a:latin typeface="Roboto" pitchFamily="2" charset="0"/>
                <a:ea typeface="Roboto" pitchFamily="2" charset="0"/>
                <a:cs typeface="Roboto" pitchFamily="2" charset="0"/>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lvl="0" indent="0" algn="l" defTabSz="914400" rtl="0" eaLnBrk="1" latinLnBrk="0" hangingPunct="1">
              <a:lnSpc>
                <a:spcPct val="90000"/>
              </a:lnSpc>
              <a:spcBef>
                <a:spcPts val="1200"/>
              </a:spcBef>
              <a:spcAft>
                <a:spcPts val="0"/>
              </a:spcAft>
              <a:buFont typeface="Arial" panose="020B0604020202020204" pitchFamily="34" charset="0"/>
              <a:buNone/>
            </a:pPr>
            <a:r>
              <a:rPr lang="en-US" dirty="0"/>
              <a:t>Click to edit Master text styles</a:t>
            </a:r>
          </a:p>
          <a:p>
            <a:pPr marL="0" lvl="1" indent="0" algn="l" defTabSz="914400" rtl="0" eaLnBrk="1" latinLnBrk="0" hangingPunct="1">
              <a:lnSpc>
                <a:spcPct val="110000"/>
              </a:lnSpc>
              <a:spcBef>
                <a:spcPts val="0"/>
              </a:spcBef>
              <a:spcAft>
                <a:spcPts val="600"/>
              </a:spcAft>
              <a:buSzPct val="100000"/>
              <a:buFont typeface="Arial" panose="020B0604020202020204" pitchFamily="34" charset="0"/>
              <a:buNone/>
            </a:pPr>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a:extLst>
              <a:ext uri="{FF2B5EF4-FFF2-40B4-BE49-F238E27FC236}">
                <a16:creationId xmlns:a16="http://schemas.microsoft.com/office/drawing/2014/main" id="{48A5A2A6-F7C8-4711-8171-3DE033E959A6}"/>
              </a:ext>
            </a:extLst>
          </p:cNvPr>
          <p:cNvGrpSpPr/>
          <p:nvPr userDrawn="1"/>
        </p:nvGrpSpPr>
        <p:grpSpPr>
          <a:xfrm>
            <a:off x="0" y="0"/>
            <a:ext cx="12192000" cy="540902"/>
            <a:chOff x="0" y="0"/>
            <a:chExt cx="12192000" cy="540902"/>
          </a:xfrm>
        </p:grpSpPr>
        <p:cxnSp>
          <p:nvCxnSpPr>
            <p:cNvPr id="22" name="Straight Connector 21">
              <a:extLst>
                <a:ext uri="{FF2B5EF4-FFF2-40B4-BE49-F238E27FC236}">
                  <a16:creationId xmlns:a16="http://schemas.microsoft.com/office/drawing/2014/main" id="{46FECD29-ADDA-45D5-A1BB-191ACB5AF0E3}"/>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E8457C-F503-4DB6-B054-22AB1DF601AC}"/>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9" name="Picture 18">
            <a:extLst>
              <a:ext uri="{FF2B5EF4-FFF2-40B4-BE49-F238E27FC236}">
                <a16:creationId xmlns:a16="http://schemas.microsoft.com/office/drawing/2014/main" id="{178B806A-6D94-090E-BFAE-FCA5B1835D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7286" y="18854"/>
            <a:ext cx="1473489" cy="476279"/>
          </a:xfrm>
          <a:prstGeom prst="rect">
            <a:avLst/>
          </a:prstGeom>
        </p:spPr>
      </p:pic>
    </p:spTree>
    <p:extLst>
      <p:ext uri="{BB962C8B-B14F-4D97-AF65-F5344CB8AC3E}">
        <p14:creationId xmlns:p14="http://schemas.microsoft.com/office/powerpoint/2010/main" val="10249233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s 2 Blocks">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a:solidFill>
                  <a:srgbClr val="FFFFFF"/>
                </a:solidFill>
              </a:rPr>
              <a:pPr algn="r"/>
              <a:t>‹#›</a:t>
            </a:fld>
            <a:endParaRPr lang="en-US" dirty="0">
              <a:solidFill>
                <a:srgbClr val="FFFFFF"/>
              </a:solidFill>
            </a:endParaRPr>
          </a:p>
        </p:txBody>
      </p:sp>
      <p:sp>
        <p:nvSpPr>
          <p:cNvPr id="2" name="Title 1">
            <a:extLst>
              <a:ext uri="{FF2B5EF4-FFF2-40B4-BE49-F238E27FC236}">
                <a16:creationId xmlns:a16="http://schemas.microsoft.com/office/drawing/2014/main" id="{7453BFCC-3ACD-4ECB-8408-AEADC8C70479}"/>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3" name="Text Placeholder 2">
            <a:extLst>
              <a:ext uri="{FF2B5EF4-FFF2-40B4-BE49-F238E27FC236}">
                <a16:creationId xmlns:a16="http://schemas.microsoft.com/office/drawing/2014/main" id="{F46C3BE1-6B3C-4AD6-8D0A-47714F941696}"/>
              </a:ext>
            </a:extLst>
          </p:cNvPr>
          <p:cNvSpPr>
            <a:spLocks noGrp="1"/>
          </p:cNvSpPr>
          <p:nvPr>
            <p:ph type="body" sz="quarter" idx="24" hasCustomPrompt="1"/>
          </p:nvPr>
        </p:nvSpPr>
        <p:spPr>
          <a:xfrm>
            <a:off x="1240971" y="2394858"/>
            <a:ext cx="4270248" cy="1915883"/>
          </a:xfrm>
        </p:spPr>
        <p:txBody>
          <a:bodyPr/>
          <a:lstStyle>
            <a:lvl1pPr marL="0" indent="0">
              <a:buNone/>
              <a:defRPr sz="1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Quote goes here</a:t>
            </a:r>
          </a:p>
        </p:txBody>
      </p:sp>
      <p:sp>
        <p:nvSpPr>
          <p:cNvPr id="23" name="Text Placeholder 2">
            <a:extLst>
              <a:ext uri="{FF2B5EF4-FFF2-40B4-BE49-F238E27FC236}">
                <a16:creationId xmlns:a16="http://schemas.microsoft.com/office/drawing/2014/main" id="{6C22908B-E6BA-4116-9E85-835F4D331CCF}"/>
              </a:ext>
            </a:extLst>
          </p:cNvPr>
          <p:cNvSpPr>
            <a:spLocks noGrp="1"/>
          </p:cNvSpPr>
          <p:nvPr>
            <p:ph type="body" sz="quarter" idx="26" hasCustomPrompt="1"/>
          </p:nvPr>
        </p:nvSpPr>
        <p:spPr>
          <a:xfrm>
            <a:off x="1240971" y="4710411"/>
            <a:ext cx="4270248" cy="451598"/>
          </a:xfrm>
        </p:spPr>
        <p:txBody>
          <a:bodyPr/>
          <a:lstStyle>
            <a:lvl1pPr marL="0" indent="0">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 Name or descriptor</a:t>
            </a:r>
          </a:p>
        </p:txBody>
      </p:sp>
      <p:sp>
        <p:nvSpPr>
          <p:cNvPr id="22" name="Text Placeholder 2">
            <a:extLst>
              <a:ext uri="{FF2B5EF4-FFF2-40B4-BE49-F238E27FC236}">
                <a16:creationId xmlns:a16="http://schemas.microsoft.com/office/drawing/2014/main" id="{2FC87361-52BB-4BB9-A9EC-67BBE39E1070}"/>
              </a:ext>
            </a:extLst>
          </p:cNvPr>
          <p:cNvSpPr>
            <a:spLocks noGrp="1"/>
          </p:cNvSpPr>
          <p:nvPr>
            <p:ph type="body" sz="quarter" idx="25" hasCustomPrompt="1"/>
          </p:nvPr>
        </p:nvSpPr>
        <p:spPr>
          <a:xfrm>
            <a:off x="6725795" y="2394858"/>
            <a:ext cx="4270248" cy="1915883"/>
          </a:xfrm>
        </p:spPr>
        <p:txBody>
          <a:bodyPr/>
          <a:lstStyle>
            <a:lvl1pPr marL="0" indent="0">
              <a:buNone/>
              <a:defRPr sz="1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Quote goes here</a:t>
            </a:r>
          </a:p>
        </p:txBody>
      </p:sp>
      <p:sp>
        <p:nvSpPr>
          <p:cNvPr id="24" name="Text Placeholder 2">
            <a:extLst>
              <a:ext uri="{FF2B5EF4-FFF2-40B4-BE49-F238E27FC236}">
                <a16:creationId xmlns:a16="http://schemas.microsoft.com/office/drawing/2014/main" id="{13BE8C03-533E-46DE-948F-F42543CBDC1E}"/>
              </a:ext>
            </a:extLst>
          </p:cNvPr>
          <p:cNvSpPr>
            <a:spLocks noGrp="1"/>
          </p:cNvSpPr>
          <p:nvPr>
            <p:ph type="body" sz="quarter" idx="27" hasCustomPrompt="1"/>
          </p:nvPr>
        </p:nvSpPr>
        <p:spPr>
          <a:xfrm>
            <a:off x="6725795" y="4710411"/>
            <a:ext cx="4270248" cy="451598"/>
          </a:xfrm>
        </p:spPr>
        <p:txBody>
          <a:bodyPr/>
          <a:lstStyle>
            <a:lvl1pPr marL="0" indent="0">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 Name or descriptor</a:t>
            </a:r>
          </a:p>
        </p:txBody>
      </p:sp>
      <p:grpSp>
        <p:nvGrpSpPr>
          <p:cNvPr id="25" name="Group 24">
            <a:extLst>
              <a:ext uri="{FF2B5EF4-FFF2-40B4-BE49-F238E27FC236}">
                <a16:creationId xmlns:a16="http://schemas.microsoft.com/office/drawing/2014/main" id="{44968F5E-1F9F-4F94-84B8-94A76F63955D}"/>
              </a:ext>
            </a:extLst>
          </p:cNvPr>
          <p:cNvGrpSpPr/>
          <p:nvPr userDrawn="1"/>
        </p:nvGrpSpPr>
        <p:grpSpPr>
          <a:xfrm>
            <a:off x="0" y="0"/>
            <a:ext cx="12192000" cy="540902"/>
            <a:chOff x="0" y="0"/>
            <a:chExt cx="12192000" cy="540902"/>
          </a:xfrm>
        </p:grpSpPr>
        <p:cxnSp>
          <p:nvCxnSpPr>
            <p:cNvPr id="26" name="Straight Connector 25">
              <a:extLst>
                <a:ext uri="{FF2B5EF4-FFF2-40B4-BE49-F238E27FC236}">
                  <a16:creationId xmlns:a16="http://schemas.microsoft.com/office/drawing/2014/main" id="{9184FEA1-B721-45ED-9DF0-C908A5729B58}"/>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B53A824-FD15-4F04-9561-E9DAC95E77D5}"/>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D9950F01-42DD-438F-A729-2B30D907E0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7286" y="18854"/>
            <a:ext cx="1473489" cy="476279"/>
          </a:xfrm>
          <a:prstGeom prst="rect">
            <a:avLst/>
          </a:prstGeom>
        </p:spPr>
      </p:pic>
    </p:spTree>
    <p:extLst>
      <p:ext uri="{BB962C8B-B14F-4D97-AF65-F5344CB8AC3E}">
        <p14:creationId xmlns:p14="http://schemas.microsoft.com/office/powerpoint/2010/main" val="9270873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Leadership Quote">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a:solidFill>
                  <a:srgbClr val="FFFFFF"/>
                </a:solidFill>
              </a:rPr>
              <a:pPr algn="r"/>
              <a:t>‹#›</a:t>
            </a:fld>
            <a:endParaRPr lang="en-US" dirty="0">
              <a:solidFill>
                <a:srgbClr val="FFFFFF"/>
              </a:solidFill>
            </a:endParaRPr>
          </a:p>
        </p:txBody>
      </p:sp>
      <p:sp>
        <p:nvSpPr>
          <p:cNvPr id="2" name="Title 1">
            <a:extLst>
              <a:ext uri="{FF2B5EF4-FFF2-40B4-BE49-F238E27FC236}">
                <a16:creationId xmlns:a16="http://schemas.microsoft.com/office/drawing/2014/main" id="{1462C756-F283-478E-B836-5DA225E35E7B}"/>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3" name="Text Placeholder 2">
            <a:extLst>
              <a:ext uri="{FF2B5EF4-FFF2-40B4-BE49-F238E27FC236}">
                <a16:creationId xmlns:a16="http://schemas.microsoft.com/office/drawing/2014/main" id="{F46C3BE1-6B3C-4AD6-8D0A-47714F941696}"/>
              </a:ext>
            </a:extLst>
          </p:cNvPr>
          <p:cNvSpPr>
            <a:spLocks noGrp="1"/>
          </p:cNvSpPr>
          <p:nvPr>
            <p:ph type="body" sz="quarter" idx="24" hasCustomPrompt="1"/>
          </p:nvPr>
        </p:nvSpPr>
        <p:spPr>
          <a:xfrm>
            <a:off x="2142309" y="2111835"/>
            <a:ext cx="7759337" cy="2898961"/>
          </a:xfrm>
        </p:spPr>
        <p:txBody>
          <a:bodyPr/>
          <a:lstStyle>
            <a:lvl1pPr marL="0" indent="0" algn="ctr">
              <a:buNone/>
              <a:defRPr sz="25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Quote goes here</a:t>
            </a:r>
          </a:p>
        </p:txBody>
      </p:sp>
      <p:sp>
        <p:nvSpPr>
          <p:cNvPr id="23" name="Text Placeholder 2">
            <a:extLst>
              <a:ext uri="{FF2B5EF4-FFF2-40B4-BE49-F238E27FC236}">
                <a16:creationId xmlns:a16="http://schemas.microsoft.com/office/drawing/2014/main" id="{6C22908B-E6BA-4116-9E85-835F4D331CCF}"/>
              </a:ext>
            </a:extLst>
          </p:cNvPr>
          <p:cNvSpPr>
            <a:spLocks noGrp="1"/>
          </p:cNvSpPr>
          <p:nvPr>
            <p:ph type="body" sz="quarter" idx="26" hasCustomPrompt="1"/>
          </p:nvPr>
        </p:nvSpPr>
        <p:spPr>
          <a:xfrm>
            <a:off x="5486402" y="5361374"/>
            <a:ext cx="3760965" cy="864498"/>
          </a:xfrm>
        </p:spPr>
        <p:txBody>
          <a:bodyPr/>
          <a:lstStyle>
            <a:lvl1pPr marL="0" indent="0">
              <a:buNone/>
              <a:defRPr sz="1800" b="0">
                <a:solidFill>
                  <a:schemeClr val="bg1"/>
                </a:solidFill>
              </a:defRPr>
            </a:lvl1pPr>
            <a:lvl2pPr marL="0" indent="0">
              <a:spcBef>
                <a:spcPts val="0"/>
              </a:spcBef>
              <a:spcAft>
                <a:spcPts val="0"/>
              </a:spcAft>
              <a:buNone/>
              <a:defRPr sz="1800">
                <a:solidFill>
                  <a:schemeClr val="bg1"/>
                </a:solidFill>
                <a:latin typeface="Roboto Light" pitchFamily="2" charset="0"/>
                <a:ea typeface="Roboto Light" pitchFamily="2"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Firstname</a:t>
            </a:r>
            <a:r>
              <a:rPr lang="en-US" dirty="0"/>
              <a:t> </a:t>
            </a:r>
            <a:r>
              <a:rPr lang="en-US" dirty="0" err="1"/>
              <a:t>Lastname</a:t>
            </a:r>
            <a:endParaRPr lang="en-US" dirty="0"/>
          </a:p>
          <a:p>
            <a:pPr lvl="1"/>
            <a:r>
              <a:rPr lang="en-US" dirty="0"/>
              <a:t>Title</a:t>
            </a:r>
          </a:p>
        </p:txBody>
      </p:sp>
      <p:grpSp>
        <p:nvGrpSpPr>
          <p:cNvPr id="25" name="Group 24">
            <a:extLst>
              <a:ext uri="{FF2B5EF4-FFF2-40B4-BE49-F238E27FC236}">
                <a16:creationId xmlns:a16="http://schemas.microsoft.com/office/drawing/2014/main" id="{44968F5E-1F9F-4F94-84B8-94A76F63955D}"/>
              </a:ext>
            </a:extLst>
          </p:cNvPr>
          <p:cNvGrpSpPr/>
          <p:nvPr userDrawn="1"/>
        </p:nvGrpSpPr>
        <p:grpSpPr>
          <a:xfrm>
            <a:off x="0" y="0"/>
            <a:ext cx="12192000" cy="540902"/>
            <a:chOff x="0" y="0"/>
            <a:chExt cx="12192000" cy="540902"/>
          </a:xfrm>
        </p:grpSpPr>
        <p:cxnSp>
          <p:nvCxnSpPr>
            <p:cNvPr id="26" name="Straight Connector 25">
              <a:extLst>
                <a:ext uri="{FF2B5EF4-FFF2-40B4-BE49-F238E27FC236}">
                  <a16:creationId xmlns:a16="http://schemas.microsoft.com/office/drawing/2014/main" id="{9184FEA1-B721-45ED-9DF0-C908A5729B58}"/>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B53A824-FD15-4F04-9561-E9DAC95E77D5}"/>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 name="Picture Placeholder 25">
            <a:extLst>
              <a:ext uri="{FF2B5EF4-FFF2-40B4-BE49-F238E27FC236}">
                <a16:creationId xmlns:a16="http://schemas.microsoft.com/office/drawing/2014/main" id="{ADC458EF-3D51-46E7-AA8A-BBC0411DBE36}"/>
              </a:ext>
            </a:extLst>
          </p:cNvPr>
          <p:cNvSpPr>
            <a:spLocks noGrp="1"/>
          </p:cNvSpPr>
          <p:nvPr>
            <p:ph type="pic" sz="quarter" idx="25" hasCustomPrompt="1"/>
          </p:nvPr>
        </p:nvSpPr>
        <p:spPr>
          <a:xfrm>
            <a:off x="4561114" y="5353832"/>
            <a:ext cx="758952" cy="758952"/>
          </a:xfrm>
          <a:prstGeom prst="ellipse">
            <a:avLst/>
          </a:prstGeom>
        </p:spPr>
        <p:txBody>
          <a:bodyPr>
            <a:noAutofit/>
          </a:bodyPr>
          <a:lstStyle>
            <a:lvl1pPr marL="0" indent="0">
              <a:buNone/>
              <a:defRPr sz="1050">
                <a:solidFill>
                  <a:schemeClr val="bg1"/>
                </a:solidFill>
              </a:defRPr>
            </a:lvl1pPr>
          </a:lstStyle>
          <a:p>
            <a:r>
              <a:rPr lang="en-US" dirty="0"/>
              <a:t> </a:t>
            </a:r>
          </a:p>
        </p:txBody>
      </p:sp>
      <p:pic>
        <p:nvPicPr>
          <p:cNvPr id="14" name="Picture 13">
            <a:extLst>
              <a:ext uri="{FF2B5EF4-FFF2-40B4-BE49-F238E27FC236}">
                <a16:creationId xmlns:a16="http://schemas.microsoft.com/office/drawing/2014/main" id="{F5DDA1A6-9BE1-A26D-57E1-13122EB38B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7286" y="18854"/>
            <a:ext cx="1473489" cy="476279"/>
          </a:xfrm>
          <a:prstGeom prst="rect">
            <a:avLst/>
          </a:prstGeom>
        </p:spPr>
      </p:pic>
    </p:spTree>
    <p:extLst>
      <p:ext uri="{BB962C8B-B14F-4D97-AF65-F5344CB8AC3E}">
        <p14:creationId xmlns:p14="http://schemas.microsoft.com/office/powerpoint/2010/main" val="23725088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ote 1 Block">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a:solidFill>
                  <a:srgbClr val="FFFFFF"/>
                </a:solidFill>
              </a:rPr>
              <a:pPr algn="r"/>
              <a:t>‹#›</a:t>
            </a:fld>
            <a:endParaRPr lang="en-US" dirty="0">
              <a:solidFill>
                <a:srgbClr val="FFFFFF"/>
              </a:solidFill>
            </a:endParaRPr>
          </a:p>
        </p:txBody>
      </p:sp>
      <p:sp>
        <p:nvSpPr>
          <p:cNvPr id="2" name="Title 1">
            <a:extLst>
              <a:ext uri="{FF2B5EF4-FFF2-40B4-BE49-F238E27FC236}">
                <a16:creationId xmlns:a16="http://schemas.microsoft.com/office/drawing/2014/main" id="{08065CB3-A2DB-40DA-B466-CECD05F08198}"/>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3" name="Text Placeholder 2">
            <a:extLst>
              <a:ext uri="{FF2B5EF4-FFF2-40B4-BE49-F238E27FC236}">
                <a16:creationId xmlns:a16="http://schemas.microsoft.com/office/drawing/2014/main" id="{F46C3BE1-6B3C-4AD6-8D0A-47714F941696}"/>
              </a:ext>
            </a:extLst>
          </p:cNvPr>
          <p:cNvSpPr>
            <a:spLocks noGrp="1"/>
          </p:cNvSpPr>
          <p:nvPr>
            <p:ph type="body" sz="quarter" idx="24" hasCustomPrompt="1"/>
          </p:nvPr>
        </p:nvSpPr>
        <p:spPr>
          <a:xfrm>
            <a:off x="2281645" y="2111828"/>
            <a:ext cx="7550331" cy="2898968"/>
          </a:xfrm>
        </p:spPr>
        <p:txBody>
          <a:bodyPr/>
          <a:lstStyle>
            <a:lvl1pPr marL="0" indent="0" algn="ctr">
              <a:buNone/>
              <a:defRPr sz="25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Quote goes here</a:t>
            </a:r>
          </a:p>
        </p:txBody>
      </p:sp>
      <p:sp>
        <p:nvSpPr>
          <p:cNvPr id="23" name="Text Placeholder 2">
            <a:extLst>
              <a:ext uri="{FF2B5EF4-FFF2-40B4-BE49-F238E27FC236}">
                <a16:creationId xmlns:a16="http://schemas.microsoft.com/office/drawing/2014/main" id="{6C22908B-E6BA-4116-9E85-835F4D331CCF}"/>
              </a:ext>
            </a:extLst>
          </p:cNvPr>
          <p:cNvSpPr>
            <a:spLocks noGrp="1"/>
          </p:cNvSpPr>
          <p:nvPr>
            <p:ph type="body" sz="quarter" idx="26" hasCustomPrompt="1"/>
          </p:nvPr>
        </p:nvSpPr>
        <p:spPr>
          <a:xfrm>
            <a:off x="1775460" y="5350491"/>
            <a:ext cx="8641080" cy="451598"/>
          </a:xfrm>
        </p:spPr>
        <p:txBody>
          <a:bodyPr/>
          <a:lstStyle>
            <a:lvl1pPr marL="0" indent="0" algn="ctr">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 Name or descriptor</a:t>
            </a:r>
          </a:p>
        </p:txBody>
      </p:sp>
      <p:grpSp>
        <p:nvGrpSpPr>
          <p:cNvPr id="25" name="Group 24">
            <a:extLst>
              <a:ext uri="{FF2B5EF4-FFF2-40B4-BE49-F238E27FC236}">
                <a16:creationId xmlns:a16="http://schemas.microsoft.com/office/drawing/2014/main" id="{44968F5E-1F9F-4F94-84B8-94A76F63955D}"/>
              </a:ext>
            </a:extLst>
          </p:cNvPr>
          <p:cNvGrpSpPr/>
          <p:nvPr userDrawn="1"/>
        </p:nvGrpSpPr>
        <p:grpSpPr>
          <a:xfrm>
            <a:off x="0" y="0"/>
            <a:ext cx="12192000" cy="540902"/>
            <a:chOff x="0" y="0"/>
            <a:chExt cx="12192000" cy="540902"/>
          </a:xfrm>
        </p:grpSpPr>
        <p:cxnSp>
          <p:nvCxnSpPr>
            <p:cNvPr id="26" name="Straight Connector 25">
              <a:extLst>
                <a:ext uri="{FF2B5EF4-FFF2-40B4-BE49-F238E27FC236}">
                  <a16:creationId xmlns:a16="http://schemas.microsoft.com/office/drawing/2014/main" id="{9184FEA1-B721-45ED-9DF0-C908A5729B58}"/>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B53A824-FD15-4F04-9561-E9DAC95E77D5}"/>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C41954AE-25BE-AC57-F0E9-3695CC18CF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7286" y="18854"/>
            <a:ext cx="1473489" cy="476279"/>
          </a:xfrm>
          <a:prstGeom prst="rect">
            <a:avLst/>
          </a:prstGeom>
        </p:spPr>
      </p:pic>
    </p:spTree>
    <p:extLst>
      <p:ext uri="{BB962C8B-B14F-4D97-AF65-F5344CB8AC3E}">
        <p14:creationId xmlns:p14="http://schemas.microsoft.com/office/powerpoint/2010/main" val="21224772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tats with Intro">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a:solidFill>
                  <a:srgbClr val="FFFFFF"/>
                </a:solidFill>
              </a:rPr>
              <a:pPr algn="r"/>
              <a:t>‹#›</a:t>
            </a:fld>
            <a:endParaRPr lang="en-US" dirty="0">
              <a:solidFill>
                <a:srgbClr val="FFFFFF"/>
              </a:solidFill>
            </a:endParaRPr>
          </a:p>
        </p:txBody>
      </p:sp>
      <p:sp>
        <p:nvSpPr>
          <p:cNvPr id="2" name="Title 1">
            <a:extLst>
              <a:ext uri="{FF2B5EF4-FFF2-40B4-BE49-F238E27FC236}">
                <a16:creationId xmlns:a16="http://schemas.microsoft.com/office/drawing/2014/main" id="{F2846CDC-F252-495A-9FB2-56441834B0DB}"/>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15" name="Text Placeholder 5">
            <a:extLst>
              <a:ext uri="{FF2B5EF4-FFF2-40B4-BE49-F238E27FC236}">
                <a16:creationId xmlns:a16="http://schemas.microsoft.com/office/drawing/2014/main" id="{A501A11C-3D00-434A-ABD8-CC4C3F3EA0BE}"/>
              </a:ext>
            </a:extLst>
          </p:cNvPr>
          <p:cNvSpPr>
            <a:spLocks noGrp="1"/>
          </p:cNvSpPr>
          <p:nvPr>
            <p:ph type="body" sz="quarter" idx="11" hasCustomPrompt="1"/>
          </p:nvPr>
        </p:nvSpPr>
        <p:spPr>
          <a:xfrm>
            <a:off x="685800" y="1066800"/>
            <a:ext cx="9784080" cy="914400"/>
          </a:xfrm>
        </p:spPr>
        <p:txBody>
          <a:bodyPr/>
          <a:lstStyle>
            <a:lvl1pPr>
              <a:spcBef>
                <a:spcPts val="0"/>
              </a:spcBef>
              <a:defRPr lang="en-US" sz="3200" b="0"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4" name="Text Placeholder 3">
            <a:extLst>
              <a:ext uri="{FF2B5EF4-FFF2-40B4-BE49-F238E27FC236}">
                <a16:creationId xmlns:a16="http://schemas.microsoft.com/office/drawing/2014/main" id="{5AE828F8-48F0-4817-BF0A-FAE4D531D2E2}"/>
              </a:ext>
            </a:extLst>
          </p:cNvPr>
          <p:cNvSpPr>
            <a:spLocks noGrp="1"/>
          </p:cNvSpPr>
          <p:nvPr>
            <p:ph type="body" sz="quarter" idx="10"/>
          </p:nvPr>
        </p:nvSpPr>
        <p:spPr>
          <a:xfrm>
            <a:off x="685800" y="2106386"/>
            <a:ext cx="9753600" cy="3805238"/>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grpSp>
        <p:nvGrpSpPr>
          <p:cNvPr id="10" name="Group 9">
            <a:extLst>
              <a:ext uri="{FF2B5EF4-FFF2-40B4-BE49-F238E27FC236}">
                <a16:creationId xmlns:a16="http://schemas.microsoft.com/office/drawing/2014/main" id="{D1E8536D-5BCB-4ACC-8416-1C57408D81C0}"/>
              </a:ext>
            </a:extLst>
          </p:cNvPr>
          <p:cNvGrpSpPr/>
          <p:nvPr userDrawn="1"/>
        </p:nvGrpSpPr>
        <p:grpSpPr>
          <a:xfrm>
            <a:off x="0" y="0"/>
            <a:ext cx="12192000" cy="540902"/>
            <a:chOff x="0" y="0"/>
            <a:chExt cx="12192000" cy="540902"/>
          </a:xfrm>
        </p:grpSpPr>
        <p:cxnSp>
          <p:nvCxnSpPr>
            <p:cNvPr id="11" name="Straight Connector 10">
              <a:extLst>
                <a:ext uri="{FF2B5EF4-FFF2-40B4-BE49-F238E27FC236}">
                  <a16:creationId xmlns:a16="http://schemas.microsoft.com/office/drawing/2014/main" id="{B9EB59F4-6C3A-47C6-B4DB-F70A889F50EC}"/>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7750051-73D5-43A3-B5F7-7B9AF4B247C2}"/>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1AE76AF9-83E7-ED73-2A8A-3AE901A033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7286" y="18854"/>
            <a:ext cx="1473489" cy="476279"/>
          </a:xfrm>
          <a:prstGeom prst="rect">
            <a:avLst/>
          </a:prstGeom>
        </p:spPr>
      </p:pic>
    </p:spTree>
    <p:extLst>
      <p:ext uri="{BB962C8B-B14F-4D97-AF65-F5344CB8AC3E}">
        <p14:creationId xmlns:p14="http://schemas.microsoft.com/office/powerpoint/2010/main" val="534104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rimary Divider">
    <p:bg>
      <p:bgPr>
        <a:solidFill>
          <a:srgbClr val="7D747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058A-729C-4C6A-8611-9065C061D64B}"/>
              </a:ext>
            </a:extLst>
          </p:cNvPr>
          <p:cNvSpPr>
            <a:spLocks noGrp="1"/>
          </p:cNvSpPr>
          <p:nvPr>
            <p:ph type="title" hasCustomPrompt="1"/>
          </p:nvPr>
        </p:nvSpPr>
        <p:spPr>
          <a:xfrm>
            <a:off x="1219200" y="2247984"/>
            <a:ext cx="10287000" cy="877130"/>
          </a:xfrm>
        </p:spPr>
        <p:txBody>
          <a:bodyPr tIns="45720" bIns="45720" anchor="t" anchorCtr="0">
            <a:noAutofit/>
          </a:bodyPr>
          <a:lstStyle>
            <a:lvl1pPr>
              <a:lnSpc>
                <a:spcPct val="100000"/>
              </a:lnSpc>
              <a:spcBef>
                <a:spcPts val="600"/>
              </a:spcBef>
              <a:spcAft>
                <a:spcPts val="1000"/>
              </a:spcAft>
              <a:defRPr sz="4500" cap="none" spc="0" baseline="0">
                <a:solidFill>
                  <a:schemeClr val="bg1"/>
                </a:solidFill>
                <a:latin typeface="Roboto Light" pitchFamily="2" charset="0"/>
                <a:ea typeface="Roboto Light" pitchFamily="2" charset="0"/>
              </a:defRPr>
            </a:lvl1pPr>
          </a:lstStyle>
          <a:p>
            <a:r>
              <a:rPr lang="en-US" dirty="0"/>
              <a:t>Primary Divider</a:t>
            </a:r>
          </a:p>
        </p:txBody>
      </p:sp>
      <p:sp>
        <p:nvSpPr>
          <p:cNvPr id="3" name="Text Placeholder 2">
            <a:extLst>
              <a:ext uri="{FF2B5EF4-FFF2-40B4-BE49-F238E27FC236}">
                <a16:creationId xmlns:a16="http://schemas.microsoft.com/office/drawing/2014/main" id="{48330328-7DD6-4F37-B3D1-A02876CCA0C5}"/>
              </a:ext>
            </a:extLst>
          </p:cNvPr>
          <p:cNvSpPr>
            <a:spLocks noGrp="1"/>
          </p:cNvSpPr>
          <p:nvPr>
            <p:ph type="body" idx="1" hasCustomPrompt="1"/>
          </p:nvPr>
        </p:nvSpPr>
        <p:spPr>
          <a:xfrm>
            <a:off x="1219200" y="3124200"/>
            <a:ext cx="10287000" cy="914400"/>
          </a:xfrm>
          <a:prstGeom prst="rect">
            <a:avLst/>
          </a:prstGeom>
        </p:spPr>
        <p:txBody>
          <a:bodyPr/>
          <a:lstStyle>
            <a:lvl1pPr marL="0" indent="0">
              <a:buNone/>
              <a:defRPr sz="2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here</a:t>
            </a:r>
          </a:p>
        </p:txBody>
      </p:sp>
      <p:cxnSp>
        <p:nvCxnSpPr>
          <p:cNvPr id="7" name="Straight Connector 6">
            <a:extLst>
              <a:ext uri="{FF2B5EF4-FFF2-40B4-BE49-F238E27FC236}">
                <a16:creationId xmlns:a16="http://schemas.microsoft.com/office/drawing/2014/main" id="{06E9ED99-F186-4C22-AD00-6B49E9EA34BD}"/>
              </a:ext>
            </a:extLst>
          </p:cNvPr>
          <p:cNvCxnSpPr/>
          <p:nvPr userDrawn="1"/>
        </p:nvCxnSpPr>
        <p:spPr bwMode="auto">
          <a:xfrm>
            <a:off x="1219200" y="2180803"/>
            <a:ext cx="10972800"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a:extLst>
              <a:ext uri="{FF2B5EF4-FFF2-40B4-BE49-F238E27FC236}">
                <a16:creationId xmlns:a16="http://schemas.microsoft.com/office/drawing/2014/main" id="{05372AF5-7BEF-2F48-BEC2-763A7C841138}"/>
              </a:ext>
            </a:extLst>
          </p:cNvPr>
          <p:cNvGrpSpPr/>
          <p:nvPr userDrawn="1"/>
        </p:nvGrpSpPr>
        <p:grpSpPr>
          <a:xfrm>
            <a:off x="7519899" y="5734897"/>
            <a:ext cx="4051711" cy="710600"/>
            <a:chOff x="7519899" y="5734897"/>
            <a:chExt cx="4051711" cy="710600"/>
          </a:xfrm>
        </p:grpSpPr>
        <p:pic>
          <p:nvPicPr>
            <p:cNvPr id="13" name="Picture 12">
              <a:extLst>
                <a:ext uri="{FF2B5EF4-FFF2-40B4-BE49-F238E27FC236}">
                  <a16:creationId xmlns:a16="http://schemas.microsoft.com/office/drawing/2014/main" id="{C331AC45-E132-6945-901C-8FDDA952A5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9899" y="5734897"/>
              <a:ext cx="2198419" cy="710600"/>
            </a:xfrm>
            <a:prstGeom prst="rect">
              <a:avLst/>
            </a:prstGeom>
          </p:spPr>
        </p:pic>
        <p:sp>
          <p:nvSpPr>
            <p:cNvPr id="6" name="TextBox 5">
              <a:extLst>
                <a:ext uri="{FF2B5EF4-FFF2-40B4-BE49-F238E27FC236}">
                  <a16:creationId xmlns:a16="http://schemas.microsoft.com/office/drawing/2014/main" id="{CB8513C7-C854-1044-9E05-F97412AFCDCE}"/>
                </a:ext>
              </a:extLst>
            </p:cNvPr>
            <p:cNvSpPr txBox="1"/>
            <p:nvPr userDrawn="1"/>
          </p:nvSpPr>
          <p:spPr>
            <a:xfrm>
              <a:off x="9554825" y="5938183"/>
              <a:ext cx="2016785" cy="423193"/>
            </a:xfrm>
            <a:prstGeom prst="rect">
              <a:avLst/>
            </a:prstGeom>
            <a:noFill/>
          </p:spPr>
          <p:txBody>
            <a:bodyPr wrap="square" rtlCol="0">
              <a:spAutoFit/>
            </a:bodyPr>
            <a:lstStyle/>
            <a:p>
              <a:pPr algn="l"/>
              <a:r>
                <a:rPr lang="en-US" sz="2150" b="0" i="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Venture Fund</a:t>
              </a:r>
            </a:p>
          </p:txBody>
        </p:sp>
      </p:grpSp>
    </p:spTree>
    <p:extLst>
      <p:ext uri="{BB962C8B-B14F-4D97-AF65-F5344CB8AC3E}">
        <p14:creationId xmlns:p14="http://schemas.microsoft.com/office/powerpoint/2010/main" val="1280290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9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8E1E2-98CD-4983-B8CE-D0F7EE63AE4A}"/>
              </a:ext>
            </a:extLst>
          </p:cNvPr>
          <p:cNvSpPr>
            <a:spLocks noGrp="1"/>
          </p:cNvSpPr>
          <p:nvPr>
            <p:ph type="title" hasCustomPrompt="1"/>
          </p:nvPr>
        </p:nvSpPr>
        <p:spPr/>
        <p:txBody>
          <a:bodyPr/>
          <a:lstStyle/>
          <a:p>
            <a:r>
              <a:rPr lang="en-US" dirty="0"/>
              <a:t>Section name  :  Page title</a:t>
            </a:r>
          </a:p>
        </p:txBody>
      </p:sp>
      <p:sp>
        <p:nvSpPr>
          <p:cNvPr id="38" name="Text Placeholder 34">
            <a:extLst>
              <a:ext uri="{FF2B5EF4-FFF2-40B4-BE49-F238E27FC236}">
                <a16:creationId xmlns:a16="http://schemas.microsoft.com/office/drawing/2014/main" id="{D9E2A0D2-3018-4122-A527-208C6476E928}"/>
              </a:ext>
            </a:extLst>
          </p:cNvPr>
          <p:cNvSpPr>
            <a:spLocks noGrp="1"/>
          </p:cNvSpPr>
          <p:nvPr>
            <p:ph type="body" sz="quarter" idx="27" hasCustomPrompt="1"/>
          </p:nvPr>
        </p:nvSpPr>
        <p:spPr>
          <a:xfrm>
            <a:off x="599450" y="2611119"/>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36" name="Text Placeholder 34">
            <a:extLst>
              <a:ext uri="{FF2B5EF4-FFF2-40B4-BE49-F238E27FC236}">
                <a16:creationId xmlns:a16="http://schemas.microsoft.com/office/drawing/2014/main" id="{6E74932F-FF98-4B8E-9209-11C1DC02758B}"/>
              </a:ext>
            </a:extLst>
          </p:cNvPr>
          <p:cNvSpPr>
            <a:spLocks noGrp="1"/>
          </p:cNvSpPr>
          <p:nvPr>
            <p:ph type="body" sz="quarter" idx="25" hasCustomPrompt="1"/>
          </p:nvPr>
        </p:nvSpPr>
        <p:spPr>
          <a:xfrm>
            <a:off x="2847703" y="2611119"/>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35" name="Text Placeholder 34">
            <a:extLst>
              <a:ext uri="{FF2B5EF4-FFF2-40B4-BE49-F238E27FC236}">
                <a16:creationId xmlns:a16="http://schemas.microsoft.com/office/drawing/2014/main" id="{3F4AE61A-DEBA-46C1-9328-67767AAE0D31}"/>
              </a:ext>
            </a:extLst>
          </p:cNvPr>
          <p:cNvSpPr>
            <a:spLocks noGrp="1"/>
          </p:cNvSpPr>
          <p:nvPr>
            <p:ph type="body" sz="quarter" idx="24" hasCustomPrompt="1"/>
          </p:nvPr>
        </p:nvSpPr>
        <p:spPr>
          <a:xfrm>
            <a:off x="5095956" y="2611119"/>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37" name="Text Placeholder 34">
            <a:extLst>
              <a:ext uri="{FF2B5EF4-FFF2-40B4-BE49-F238E27FC236}">
                <a16:creationId xmlns:a16="http://schemas.microsoft.com/office/drawing/2014/main" id="{145350A1-12C5-4EEB-85D8-0EA5C42C9EF5}"/>
              </a:ext>
            </a:extLst>
          </p:cNvPr>
          <p:cNvSpPr>
            <a:spLocks noGrp="1"/>
          </p:cNvSpPr>
          <p:nvPr>
            <p:ph type="body" sz="quarter" idx="26" hasCustomPrompt="1"/>
          </p:nvPr>
        </p:nvSpPr>
        <p:spPr>
          <a:xfrm>
            <a:off x="7344209" y="2611119"/>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39" name="Text Placeholder 34">
            <a:extLst>
              <a:ext uri="{FF2B5EF4-FFF2-40B4-BE49-F238E27FC236}">
                <a16:creationId xmlns:a16="http://schemas.microsoft.com/office/drawing/2014/main" id="{7B791390-FFFF-41F7-ABAD-C52FAA4DEE1D}"/>
              </a:ext>
            </a:extLst>
          </p:cNvPr>
          <p:cNvSpPr>
            <a:spLocks noGrp="1"/>
          </p:cNvSpPr>
          <p:nvPr>
            <p:ph type="body" sz="quarter" idx="28" hasCustomPrompt="1"/>
          </p:nvPr>
        </p:nvSpPr>
        <p:spPr>
          <a:xfrm>
            <a:off x="9592464" y="2611119"/>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48" name="Text Placeholder 34">
            <a:extLst>
              <a:ext uri="{FF2B5EF4-FFF2-40B4-BE49-F238E27FC236}">
                <a16:creationId xmlns:a16="http://schemas.microsoft.com/office/drawing/2014/main" id="{686200A6-82ED-4D90-9738-31EE2C77D656}"/>
              </a:ext>
            </a:extLst>
          </p:cNvPr>
          <p:cNvSpPr>
            <a:spLocks noGrp="1"/>
          </p:cNvSpPr>
          <p:nvPr>
            <p:ph type="body" sz="quarter" idx="37" hasCustomPrompt="1"/>
          </p:nvPr>
        </p:nvSpPr>
        <p:spPr>
          <a:xfrm>
            <a:off x="1734877" y="5357733"/>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46" name="Text Placeholder 34">
            <a:extLst>
              <a:ext uri="{FF2B5EF4-FFF2-40B4-BE49-F238E27FC236}">
                <a16:creationId xmlns:a16="http://schemas.microsoft.com/office/drawing/2014/main" id="{0BA68F68-CD2B-44B6-B8DB-58899333C88C}"/>
              </a:ext>
            </a:extLst>
          </p:cNvPr>
          <p:cNvSpPr>
            <a:spLocks noGrp="1"/>
          </p:cNvSpPr>
          <p:nvPr>
            <p:ph type="body" sz="quarter" idx="35" hasCustomPrompt="1"/>
          </p:nvPr>
        </p:nvSpPr>
        <p:spPr>
          <a:xfrm>
            <a:off x="3994606" y="5357733"/>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45" name="Text Placeholder 34">
            <a:extLst>
              <a:ext uri="{FF2B5EF4-FFF2-40B4-BE49-F238E27FC236}">
                <a16:creationId xmlns:a16="http://schemas.microsoft.com/office/drawing/2014/main" id="{98E38CDB-DFD2-4753-94B6-45128A89B663}"/>
              </a:ext>
            </a:extLst>
          </p:cNvPr>
          <p:cNvSpPr>
            <a:spLocks noGrp="1"/>
          </p:cNvSpPr>
          <p:nvPr>
            <p:ph type="body" sz="quarter" idx="34" hasCustomPrompt="1"/>
          </p:nvPr>
        </p:nvSpPr>
        <p:spPr>
          <a:xfrm>
            <a:off x="6254335" y="5357733"/>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47" name="Text Placeholder 34">
            <a:extLst>
              <a:ext uri="{FF2B5EF4-FFF2-40B4-BE49-F238E27FC236}">
                <a16:creationId xmlns:a16="http://schemas.microsoft.com/office/drawing/2014/main" id="{7CA6A119-5851-4C48-8696-CBE1218DD972}"/>
              </a:ext>
            </a:extLst>
          </p:cNvPr>
          <p:cNvSpPr>
            <a:spLocks noGrp="1"/>
          </p:cNvSpPr>
          <p:nvPr>
            <p:ph type="body" sz="quarter" idx="36" hasCustomPrompt="1"/>
          </p:nvPr>
        </p:nvSpPr>
        <p:spPr>
          <a:xfrm>
            <a:off x="8514065" y="5357733"/>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3" name="Picture Placeholder 2">
            <a:extLst>
              <a:ext uri="{FF2B5EF4-FFF2-40B4-BE49-F238E27FC236}">
                <a16:creationId xmlns:a16="http://schemas.microsoft.com/office/drawing/2014/main" id="{E9C3D7F6-5962-4153-9F47-D9BDD28394D8}"/>
              </a:ext>
            </a:extLst>
          </p:cNvPr>
          <p:cNvSpPr>
            <a:spLocks noGrp="1" noChangeAspect="1"/>
          </p:cNvSpPr>
          <p:nvPr>
            <p:ph type="pic" sz="quarter" idx="23"/>
          </p:nvPr>
        </p:nvSpPr>
        <p:spPr>
          <a:xfrm>
            <a:off x="5351507" y="1060160"/>
            <a:ext cx="1490643" cy="1490643"/>
          </a:xfrm>
          <a:prstGeom prst="ellipse">
            <a:avLst/>
          </a:prstGeom>
          <a:noFill/>
        </p:spPr>
        <p:txBody>
          <a:bodyPr anchor="ctr" anchorCtr="0"/>
          <a:lstStyle>
            <a:lvl1pPr marL="0" indent="0" algn="ctr">
              <a:buNone/>
              <a:defRPr sz="1000" b="0"/>
            </a:lvl1pPr>
          </a:lstStyle>
          <a:p>
            <a:endParaRPr lang="en-US" dirty="0"/>
          </a:p>
        </p:txBody>
      </p:sp>
      <p:sp>
        <p:nvSpPr>
          <p:cNvPr id="40" name="Picture Placeholder 2">
            <a:extLst>
              <a:ext uri="{FF2B5EF4-FFF2-40B4-BE49-F238E27FC236}">
                <a16:creationId xmlns:a16="http://schemas.microsoft.com/office/drawing/2014/main" id="{D6270101-726C-4262-9C8F-D3E2CDF31C96}"/>
              </a:ext>
            </a:extLst>
          </p:cNvPr>
          <p:cNvSpPr>
            <a:spLocks noGrp="1" noChangeAspect="1"/>
          </p:cNvSpPr>
          <p:nvPr>
            <p:ph type="pic" sz="quarter" idx="29"/>
          </p:nvPr>
        </p:nvSpPr>
        <p:spPr>
          <a:xfrm>
            <a:off x="859969" y="1060160"/>
            <a:ext cx="1490643" cy="1490643"/>
          </a:xfrm>
          <a:prstGeom prst="ellipse">
            <a:avLst/>
          </a:prstGeom>
          <a:noFill/>
        </p:spPr>
        <p:txBody>
          <a:bodyPr anchor="ctr" anchorCtr="0"/>
          <a:lstStyle>
            <a:lvl1pPr marL="0" indent="0" algn="ctr">
              <a:buNone/>
              <a:defRPr sz="1000" b="0"/>
            </a:lvl1pPr>
          </a:lstStyle>
          <a:p>
            <a:endParaRPr lang="en-US" dirty="0"/>
          </a:p>
        </p:txBody>
      </p:sp>
      <p:sp>
        <p:nvSpPr>
          <p:cNvPr id="41" name="Picture Placeholder 2">
            <a:extLst>
              <a:ext uri="{FF2B5EF4-FFF2-40B4-BE49-F238E27FC236}">
                <a16:creationId xmlns:a16="http://schemas.microsoft.com/office/drawing/2014/main" id="{AA8BA6E0-3403-4B43-AD72-11169934A818}"/>
              </a:ext>
            </a:extLst>
          </p:cNvPr>
          <p:cNvSpPr>
            <a:spLocks noGrp="1" noChangeAspect="1"/>
          </p:cNvSpPr>
          <p:nvPr>
            <p:ph type="pic" sz="quarter" idx="30"/>
          </p:nvPr>
        </p:nvSpPr>
        <p:spPr>
          <a:xfrm>
            <a:off x="3105738" y="1060160"/>
            <a:ext cx="1490643" cy="1490643"/>
          </a:xfrm>
          <a:prstGeom prst="ellipse">
            <a:avLst/>
          </a:prstGeom>
          <a:noFill/>
        </p:spPr>
        <p:txBody>
          <a:bodyPr anchor="ctr" anchorCtr="0"/>
          <a:lstStyle>
            <a:lvl1pPr marL="0" indent="0" algn="ctr">
              <a:buNone/>
              <a:defRPr sz="1000" b="0"/>
            </a:lvl1pPr>
          </a:lstStyle>
          <a:p>
            <a:endParaRPr lang="en-US" dirty="0"/>
          </a:p>
        </p:txBody>
      </p:sp>
      <p:sp>
        <p:nvSpPr>
          <p:cNvPr id="42" name="Picture Placeholder 2">
            <a:extLst>
              <a:ext uri="{FF2B5EF4-FFF2-40B4-BE49-F238E27FC236}">
                <a16:creationId xmlns:a16="http://schemas.microsoft.com/office/drawing/2014/main" id="{BA7DEB0E-C986-4EEA-8098-5751B1645602}"/>
              </a:ext>
            </a:extLst>
          </p:cNvPr>
          <p:cNvSpPr>
            <a:spLocks noGrp="1" noChangeAspect="1"/>
          </p:cNvSpPr>
          <p:nvPr>
            <p:ph type="pic" sz="quarter" idx="31"/>
          </p:nvPr>
        </p:nvSpPr>
        <p:spPr>
          <a:xfrm>
            <a:off x="7597276" y="1060160"/>
            <a:ext cx="1490643" cy="1490643"/>
          </a:xfrm>
          <a:prstGeom prst="ellipse">
            <a:avLst/>
          </a:prstGeom>
          <a:noFill/>
        </p:spPr>
        <p:txBody>
          <a:bodyPr anchor="ctr" anchorCtr="0"/>
          <a:lstStyle>
            <a:lvl1pPr marL="0" indent="0" algn="ctr">
              <a:buNone/>
              <a:defRPr sz="1000" b="0"/>
            </a:lvl1pPr>
          </a:lstStyle>
          <a:p>
            <a:endParaRPr lang="en-US" dirty="0"/>
          </a:p>
        </p:txBody>
      </p:sp>
      <p:sp>
        <p:nvSpPr>
          <p:cNvPr id="43" name="Picture Placeholder 2">
            <a:extLst>
              <a:ext uri="{FF2B5EF4-FFF2-40B4-BE49-F238E27FC236}">
                <a16:creationId xmlns:a16="http://schemas.microsoft.com/office/drawing/2014/main" id="{32B41EBB-3164-4641-923A-D151FCF165C6}"/>
              </a:ext>
            </a:extLst>
          </p:cNvPr>
          <p:cNvSpPr>
            <a:spLocks noGrp="1" noChangeAspect="1"/>
          </p:cNvSpPr>
          <p:nvPr>
            <p:ph type="pic" sz="quarter" idx="32"/>
          </p:nvPr>
        </p:nvSpPr>
        <p:spPr>
          <a:xfrm>
            <a:off x="9852983" y="1060160"/>
            <a:ext cx="1490643" cy="1490643"/>
          </a:xfrm>
          <a:prstGeom prst="ellipse">
            <a:avLst/>
          </a:prstGeom>
          <a:noFill/>
        </p:spPr>
        <p:txBody>
          <a:bodyPr anchor="ctr" anchorCtr="0"/>
          <a:lstStyle>
            <a:lvl1pPr marL="0" indent="0" algn="ctr">
              <a:buNone/>
              <a:defRPr sz="1000" b="0"/>
            </a:lvl1pPr>
          </a:lstStyle>
          <a:p>
            <a:endParaRPr lang="en-US" dirty="0"/>
          </a:p>
        </p:txBody>
      </p:sp>
      <p:sp>
        <p:nvSpPr>
          <p:cNvPr id="44" name="Picture Placeholder 2">
            <a:extLst>
              <a:ext uri="{FF2B5EF4-FFF2-40B4-BE49-F238E27FC236}">
                <a16:creationId xmlns:a16="http://schemas.microsoft.com/office/drawing/2014/main" id="{D0AAFB99-F323-4EDF-9E01-70D0C1F1CEE1}"/>
              </a:ext>
            </a:extLst>
          </p:cNvPr>
          <p:cNvSpPr>
            <a:spLocks noGrp="1" noChangeAspect="1"/>
          </p:cNvSpPr>
          <p:nvPr>
            <p:ph type="pic" sz="quarter" idx="33"/>
          </p:nvPr>
        </p:nvSpPr>
        <p:spPr>
          <a:xfrm>
            <a:off x="6514854" y="3752341"/>
            <a:ext cx="1490643" cy="1490643"/>
          </a:xfrm>
          <a:prstGeom prst="ellipse">
            <a:avLst/>
          </a:prstGeom>
          <a:noFill/>
        </p:spPr>
        <p:txBody>
          <a:bodyPr anchor="ctr" anchorCtr="0"/>
          <a:lstStyle>
            <a:lvl1pPr marL="0" indent="0" algn="ctr">
              <a:buNone/>
              <a:defRPr sz="1000" b="0"/>
            </a:lvl1pPr>
          </a:lstStyle>
          <a:p>
            <a:endParaRPr lang="en-US" dirty="0"/>
          </a:p>
        </p:txBody>
      </p:sp>
      <p:sp>
        <p:nvSpPr>
          <p:cNvPr id="49" name="Picture Placeholder 2">
            <a:extLst>
              <a:ext uri="{FF2B5EF4-FFF2-40B4-BE49-F238E27FC236}">
                <a16:creationId xmlns:a16="http://schemas.microsoft.com/office/drawing/2014/main" id="{267728BF-EF22-4C2B-8F9A-B65BAC1B0827}"/>
              </a:ext>
            </a:extLst>
          </p:cNvPr>
          <p:cNvSpPr>
            <a:spLocks noGrp="1" noChangeAspect="1"/>
          </p:cNvSpPr>
          <p:nvPr>
            <p:ph type="pic" sz="quarter" idx="38"/>
          </p:nvPr>
        </p:nvSpPr>
        <p:spPr>
          <a:xfrm>
            <a:off x="1995396" y="3752341"/>
            <a:ext cx="1490643" cy="1490643"/>
          </a:xfrm>
          <a:prstGeom prst="ellipse">
            <a:avLst/>
          </a:prstGeom>
          <a:noFill/>
        </p:spPr>
        <p:txBody>
          <a:bodyPr anchor="ctr" anchorCtr="0"/>
          <a:lstStyle>
            <a:lvl1pPr marL="0" indent="0" algn="ctr">
              <a:buNone/>
              <a:defRPr sz="1000" b="0"/>
            </a:lvl1pPr>
          </a:lstStyle>
          <a:p>
            <a:endParaRPr lang="en-US" dirty="0"/>
          </a:p>
        </p:txBody>
      </p:sp>
      <p:sp>
        <p:nvSpPr>
          <p:cNvPr id="50" name="Picture Placeholder 2">
            <a:extLst>
              <a:ext uri="{FF2B5EF4-FFF2-40B4-BE49-F238E27FC236}">
                <a16:creationId xmlns:a16="http://schemas.microsoft.com/office/drawing/2014/main" id="{7D614A65-BFA3-41D5-9F06-1EFE077C97DA}"/>
              </a:ext>
            </a:extLst>
          </p:cNvPr>
          <p:cNvSpPr>
            <a:spLocks noGrp="1" noChangeAspect="1"/>
          </p:cNvSpPr>
          <p:nvPr>
            <p:ph type="pic" sz="quarter" idx="39"/>
          </p:nvPr>
        </p:nvSpPr>
        <p:spPr>
          <a:xfrm>
            <a:off x="4255125" y="3752341"/>
            <a:ext cx="1490643" cy="1490643"/>
          </a:xfrm>
          <a:prstGeom prst="ellipse">
            <a:avLst/>
          </a:prstGeom>
          <a:noFill/>
        </p:spPr>
        <p:txBody>
          <a:bodyPr anchor="ctr" anchorCtr="0"/>
          <a:lstStyle>
            <a:lvl1pPr marL="0" indent="0" algn="ctr">
              <a:buNone/>
              <a:defRPr sz="1000" b="0"/>
            </a:lvl1pPr>
          </a:lstStyle>
          <a:p>
            <a:endParaRPr lang="en-US" dirty="0"/>
          </a:p>
        </p:txBody>
      </p:sp>
      <p:sp>
        <p:nvSpPr>
          <p:cNvPr id="51" name="Picture Placeholder 2">
            <a:extLst>
              <a:ext uri="{FF2B5EF4-FFF2-40B4-BE49-F238E27FC236}">
                <a16:creationId xmlns:a16="http://schemas.microsoft.com/office/drawing/2014/main" id="{114F113E-FFE7-47C1-83CA-E5AEF7C45EE4}"/>
              </a:ext>
            </a:extLst>
          </p:cNvPr>
          <p:cNvSpPr>
            <a:spLocks noGrp="1" noChangeAspect="1"/>
          </p:cNvSpPr>
          <p:nvPr>
            <p:ph type="pic" sz="quarter" idx="40"/>
          </p:nvPr>
        </p:nvSpPr>
        <p:spPr>
          <a:xfrm>
            <a:off x="8774584" y="3752341"/>
            <a:ext cx="1490643" cy="1490643"/>
          </a:xfrm>
          <a:prstGeom prst="ellipse">
            <a:avLst/>
          </a:prstGeom>
          <a:noFill/>
        </p:spPr>
        <p:txBody>
          <a:bodyPr anchor="ctr" anchorCtr="0"/>
          <a:lstStyle>
            <a:lvl1pPr marL="0" indent="0" algn="ctr">
              <a:buNone/>
              <a:defRPr sz="1000" b="0"/>
            </a:lvl1pPr>
          </a:lstStyle>
          <a:p>
            <a:endParaRPr lang="en-US" dirty="0"/>
          </a:p>
        </p:txBody>
      </p:sp>
    </p:spTree>
    <p:extLst>
      <p:ext uri="{BB962C8B-B14F-4D97-AF65-F5344CB8AC3E}">
        <p14:creationId xmlns:p14="http://schemas.microsoft.com/office/powerpoint/2010/main" val="27091960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AFCFF-0CCE-4D3E-90D2-E6312B451C7B}"/>
              </a:ext>
            </a:extLst>
          </p:cNvPr>
          <p:cNvSpPr>
            <a:spLocks noGrp="1"/>
          </p:cNvSpPr>
          <p:nvPr>
            <p:ph type="title" hasCustomPrompt="1"/>
          </p:nvPr>
        </p:nvSpPr>
        <p:spPr/>
        <p:txBody>
          <a:bodyPr/>
          <a:lstStyle/>
          <a:p>
            <a:r>
              <a:rPr lang="en-US" dirty="0"/>
              <a:t>Section name  :  Page title</a:t>
            </a:r>
          </a:p>
        </p:txBody>
      </p:sp>
      <p:sp>
        <p:nvSpPr>
          <p:cNvPr id="38" name="Text Placeholder 34">
            <a:extLst>
              <a:ext uri="{FF2B5EF4-FFF2-40B4-BE49-F238E27FC236}">
                <a16:creationId xmlns:a16="http://schemas.microsoft.com/office/drawing/2014/main" id="{D9E2A0D2-3018-4122-A527-208C6476E928}"/>
              </a:ext>
            </a:extLst>
          </p:cNvPr>
          <p:cNvSpPr>
            <a:spLocks noGrp="1"/>
          </p:cNvSpPr>
          <p:nvPr>
            <p:ph type="body" sz="quarter" idx="27" hasCustomPrompt="1"/>
          </p:nvPr>
        </p:nvSpPr>
        <p:spPr>
          <a:xfrm>
            <a:off x="1059401" y="4191078"/>
            <a:ext cx="2667600" cy="892552"/>
          </a:xfrm>
          <a:prstGeom prst="rect">
            <a:avLst/>
          </a:prstGeom>
        </p:spPr>
        <p:txBody>
          <a:bodyPr wrap="square">
            <a:spAutoFit/>
          </a:bodyPr>
          <a:lstStyle>
            <a:lvl1pPr marL="0" indent="0" algn="ctr">
              <a:spcBef>
                <a:spcPts val="0"/>
              </a:spcBef>
              <a:spcAft>
                <a:spcPts val="0"/>
              </a:spcAft>
              <a:buNone/>
              <a:defRPr lang="en-US" sz="20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6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6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13" name="Text Placeholder 34">
            <a:extLst>
              <a:ext uri="{FF2B5EF4-FFF2-40B4-BE49-F238E27FC236}">
                <a16:creationId xmlns:a16="http://schemas.microsoft.com/office/drawing/2014/main" id="{107EB35F-5DF3-406A-A6F1-F66507AFDC9F}"/>
              </a:ext>
            </a:extLst>
          </p:cNvPr>
          <p:cNvSpPr>
            <a:spLocks noGrp="1"/>
          </p:cNvSpPr>
          <p:nvPr>
            <p:ph type="body" sz="quarter" idx="30" hasCustomPrompt="1"/>
          </p:nvPr>
        </p:nvSpPr>
        <p:spPr>
          <a:xfrm>
            <a:off x="4762200" y="4191078"/>
            <a:ext cx="2667600" cy="892552"/>
          </a:xfrm>
          <a:prstGeom prst="rect">
            <a:avLst/>
          </a:prstGeom>
        </p:spPr>
        <p:txBody>
          <a:bodyPr wrap="square">
            <a:spAutoFit/>
          </a:bodyPr>
          <a:lstStyle>
            <a:lvl1pPr marL="0" indent="0" algn="ctr">
              <a:spcBef>
                <a:spcPts val="0"/>
              </a:spcBef>
              <a:spcAft>
                <a:spcPts val="0"/>
              </a:spcAft>
              <a:buNone/>
              <a:defRPr lang="en-US" sz="20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6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6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52" name="Text Placeholder 34">
            <a:extLst>
              <a:ext uri="{FF2B5EF4-FFF2-40B4-BE49-F238E27FC236}">
                <a16:creationId xmlns:a16="http://schemas.microsoft.com/office/drawing/2014/main" id="{85E3F66C-26CB-4011-8B99-E39F3F9289E6}"/>
              </a:ext>
            </a:extLst>
          </p:cNvPr>
          <p:cNvSpPr>
            <a:spLocks noGrp="1"/>
          </p:cNvSpPr>
          <p:nvPr>
            <p:ph type="body" sz="quarter" idx="32" hasCustomPrompt="1"/>
          </p:nvPr>
        </p:nvSpPr>
        <p:spPr>
          <a:xfrm>
            <a:off x="8462509" y="4191078"/>
            <a:ext cx="2667600" cy="892552"/>
          </a:xfrm>
          <a:prstGeom prst="rect">
            <a:avLst/>
          </a:prstGeom>
        </p:spPr>
        <p:txBody>
          <a:bodyPr wrap="square">
            <a:spAutoFit/>
          </a:bodyPr>
          <a:lstStyle>
            <a:lvl1pPr marL="0" indent="0" algn="ctr">
              <a:spcBef>
                <a:spcPts val="0"/>
              </a:spcBef>
              <a:spcAft>
                <a:spcPts val="0"/>
              </a:spcAft>
              <a:buNone/>
              <a:defRPr lang="en-US" sz="20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6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6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40" name="Picture Placeholder 2">
            <a:extLst>
              <a:ext uri="{FF2B5EF4-FFF2-40B4-BE49-F238E27FC236}">
                <a16:creationId xmlns:a16="http://schemas.microsoft.com/office/drawing/2014/main" id="{D6270101-726C-4262-9C8F-D3E2CDF31C96}"/>
              </a:ext>
            </a:extLst>
          </p:cNvPr>
          <p:cNvSpPr>
            <a:spLocks noGrp="1" noChangeAspect="1"/>
          </p:cNvSpPr>
          <p:nvPr>
            <p:ph type="pic" sz="quarter" idx="29"/>
          </p:nvPr>
        </p:nvSpPr>
        <p:spPr>
          <a:xfrm>
            <a:off x="1434939" y="1804530"/>
            <a:ext cx="1972813" cy="1972813"/>
          </a:xfrm>
          <a:prstGeom prst="ellipse">
            <a:avLst/>
          </a:prstGeom>
          <a:noFill/>
        </p:spPr>
        <p:txBody>
          <a:bodyPr anchor="ctr" anchorCtr="0"/>
          <a:lstStyle>
            <a:lvl1pPr marL="0" indent="0" algn="ctr">
              <a:buFontTx/>
              <a:buNone/>
              <a:defRPr sz="1200" b="0"/>
            </a:lvl1pPr>
          </a:lstStyle>
          <a:p>
            <a:endParaRPr lang="en-US" dirty="0"/>
          </a:p>
        </p:txBody>
      </p:sp>
      <p:sp>
        <p:nvSpPr>
          <p:cNvPr id="33" name="Picture Placeholder 2">
            <a:extLst>
              <a:ext uri="{FF2B5EF4-FFF2-40B4-BE49-F238E27FC236}">
                <a16:creationId xmlns:a16="http://schemas.microsoft.com/office/drawing/2014/main" id="{79AB6FE3-492D-4BF8-A7E2-5519194F5B9D}"/>
              </a:ext>
            </a:extLst>
          </p:cNvPr>
          <p:cNvSpPr>
            <a:spLocks noGrp="1" noChangeAspect="1"/>
          </p:cNvSpPr>
          <p:nvPr>
            <p:ph type="pic" sz="quarter" idx="31"/>
          </p:nvPr>
        </p:nvSpPr>
        <p:spPr>
          <a:xfrm>
            <a:off x="5136908" y="1804530"/>
            <a:ext cx="1972813" cy="1972813"/>
          </a:xfrm>
          <a:prstGeom prst="ellipse">
            <a:avLst/>
          </a:prstGeom>
          <a:noFill/>
        </p:spPr>
        <p:txBody>
          <a:bodyPr anchor="ctr" anchorCtr="0"/>
          <a:lstStyle>
            <a:lvl1pPr marL="0" indent="0" algn="ctr">
              <a:buFontTx/>
              <a:buNone/>
              <a:defRPr sz="1200" b="0"/>
            </a:lvl1pPr>
          </a:lstStyle>
          <a:p>
            <a:endParaRPr lang="en-US" dirty="0"/>
          </a:p>
        </p:txBody>
      </p:sp>
      <p:sp>
        <p:nvSpPr>
          <p:cNvPr id="53" name="Picture Placeholder 2">
            <a:extLst>
              <a:ext uri="{FF2B5EF4-FFF2-40B4-BE49-F238E27FC236}">
                <a16:creationId xmlns:a16="http://schemas.microsoft.com/office/drawing/2014/main" id="{DCAE5250-FF84-4DA8-BD73-2B5FBDE043F6}"/>
              </a:ext>
            </a:extLst>
          </p:cNvPr>
          <p:cNvSpPr>
            <a:spLocks noGrp="1" noChangeAspect="1"/>
          </p:cNvSpPr>
          <p:nvPr>
            <p:ph type="pic" sz="quarter" idx="33"/>
          </p:nvPr>
        </p:nvSpPr>
        <p:spPr>
          <a:xfrm>
            <a:off x="8838878" y="1804530"/>
            <a:ext cx="1972813" cy="1972813"/>
          </a:xfrm>
          <a:prstGeom prst="ellipse">
            <a:avLst/>
          </a:prstGeom>
          <a:noFill/>
        </p:spPr>
        <p:txBody>
          <a:bodyPr anchor="ctr" anchorCtr="0"/>
          <a:lstStyle>
            <a:lvl1pPr marL="0" indent="0" algn="ctr">
              <a:buFontTx/>
              <a:buNone/>
              <a:defRPr sz="1200" b="0"/>
            </a:lvl1pPr>
          </a:lstStyle>
          <a:p>
            <a:endParaRPr lang="en-US" dirty="0"/>
          </a:p>
        </p:txBody>
      </p:sp>
    </p:spTree>
    <p:extLst>
      <p:ext uri="{BB962C8B-B14F-4D97-AF65-F5344CB8AC3E}">
        <p14:creationId xmlns:p14="http://schemas.microsoft.com/office/powerpoint/2010/main" val="7122501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4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CF80-6D95-421F-9271-B53158395D4C}"/>
              </a:ext>
            </a:extLst>
          </p:cNvPr>
          <p:cNvSpPr>
            <a:spLocks noGrp="1"/>
          </p:cNvSpPr>
          <p:nvPr>
            <p:ph type="title" hasCustomPrompt="1"/>
          </p:nvPr>
        </p:nvSpPr>
        <p:spPr/>
        <p:txBody>
          <a:bodyPr/>
          <a:lstStyle/>
          <a:p>
            <a:r>
              <a:rPr lang="en-US" dirty="0"/>
              <a:t>Section name  :  Page title</a:t>
            </a:r>
          </a:p>
        </p:txBody>
      </p:sp>
      <p:sp>
        <p:nvSpPr>
          <p:cNvPr id="18" name="Text Placeholder 2">
            <a:extLst>
              <a:ext uri="{FF2B5EF4-FFF2-40B4-BE49-F238E27FC236}">
                <a16:creationId xmlns:a16="http://schemas.microsoft.com/office/drawing/2014/main" id="{67F4959E-D7A4-4B79-BA61-5F20142F4EE1}"/>
              </a:ext>
            </a:extLst>
          </p:cNvPr>
          <p:cNvSpPr>
            <a:spLocks noGrp="1"/>
          </p:cNvSpPr>
          <p:nvPr>
            <p:ph type="body" sz="quarter" idx="37" hasCustomPrompt="1"/>
          </p:nvPr>
        </p:nvSpPr>
        <p:spPr>
          <a:xfrm>
            <a:off x="2594064" y="1156737"/>
            <a:ext cx="3200400" cy="1699227"/>
          </a:xfrm>
        </p:spPr>
        <p:txBody>
          <a:bodyPr wrap="square">
            <a:noAutofit/>
          </a:bodyPr>
          <a:lstStyle>
            <a:lvl1pPr marL="0" indent="0">
              <a:spcBef>
                <a:spcPts val="0"/>
              </a:spcBef>
              <a:spcAft>
                <a:spcPts val="0"/>
              </a:spcAft>
              <a:buFontTx/>
              <a:buNone/>
              <a:defRPr sz="1800" b="1" baseline="0">
                <a:latin typeface="Roboto" pitchFamily="2" charset="0"/>
                <a:ea typeface="Roboto" pitchFamily="2" charset="0"/>
              </a:defRPr>
            </a:lvl1pPr>
            <a:lvl2pPr marL="0">
              <a:spcBef>
                <a:spcPts val="0"/>
              </a:spcBef>
              <a:spcAft>
                <a:spcPts val="1600"/>
              </a:spcAft>
              <a:buFontTx/>
              <a:buNone/>
              <a:defRPr sz="1400" b="1">
                <a:solidFill>
                  <a:schemeClr val="tx1"/>
                </a:solidFill>
                <a:latin typeface="Roboto" pitchFamily="2" charset="0"/>
                <a:ea typeface="Roboto" pitchFamily="2" charset="0"/>
              </a:defRPr>
            </a:lvl2pPr>
            <a:lvl3pPr marL="0" indent="0">
              <a:spcBef>
                <a:spcPts val="0"/>
              </a:spcBef>
              <a:spcAft>
                <a:spcPts val="300"/>
              </a:spcAft>
              <a:buFontTx/>
              <a:buNone/>
              <a:defRPr sz="1600" b="1">
                <a:solidFill>
                  <a:schemeClr val="tx2"/>
                </a:solidFill>
                <a:latin typeface="Roboto" pitchFamily="2" charset="0"/>
                <a:ea typeface="Roboto" pitchFamily="2" charset="0"/>
              </a:defRPr>
            </a:lvl3pPr>
            <a:lvl4pPr marL="0" indent="-1588">
              <a:spcBef>
                <a:spcPts val="0"/>
              </a:spcBef>
              <a:spcAft>
                <a:spcPts val="600"/>
              </a:spcAft>
              <a:buFontTx/>
              <a:buNone/>
              <a:defRPr sz="1600" b="0">
                <a:solidFill>
                  <a:schemeClr val="bg2">
                    <a:lumMod val="75000"/>
                  </a:schemeClr>
                </a:solidFill>
                <a:latin typeface="Roboto" pitchFamily="2" charset="0"/>
                <a:ea typeface="Roboto" pitchFamily="2" charset="0"/>
              </a:defRPr>
            </a:lvl4pPr>
            <a:lvl5pPr marL="0" marR="0" indent="-1588" algn="l" defTabSz="914400" rtl="0" eaLnBrk="1" fontAlgn="base" latinLnBrk="0" hangingPunct="1">
              <a:lnSpc>
                <a:spcPct val="100000"/>
              </a:lnSpc>
              <a:spcBef>
                <a:spcPts val="0"/>
              </a:spcBef>
              <a:spcAft>
                <a:spcPts val="0"/>
              </a:spcAft>
              <a:buClrTx/>
              <a:buSzTx/>
              <a:buFontTx/>
              <a:buNone/>
              <a:tabLst/>
              <a:defRPr sz="1400" b="1" i="1">
                <a:solidFill>
                  <a:schemeClr val="bg2">
                    <a:lumMod val="75000"/>
                  </a:schemeClr>
                </a:solidFill>
                <a:latin typeface="Roboto" pitchFamily="2" charset="0"/>
                <a:ea typeface="Roboto" pitchFamily="2" charset="0"/>
              </a:defRPr>
            </a:lvl5pPr>
            <a:lvl6pPr marL="0" indent="0">
              <a:buNone/>
              <a:defRPr sz="1400" b="0">
                <a:solidFill>
                  <a:schemeClr val="bg2">
                    <a:lumMod val="75000"/>
                  </a:schemeClr>
                </a:solidFill>
              </a:defRPr>
            </a:lvl6pPr>
          </a:lstStyle>
          <a:p>
            <a:pPr lvl="0"/>
            <a:r>
              <a:rPr lang="en-US" dirty="0"/>
              <a:t>First </a:t>
            </a:r>
            <a:r>
              <a:rPr lang="en-US" dirty="0" err="1"/>
              <a:t>LastName</a:t>
            </a:r>
            <a:endParaRPr lang="en-US" dirty="0"/>
          </a:p>
          <a:p>
            <a:pPr lvl="1"/>
            <a:r>
              <a:rPr lang="en-US" dirty="0"/>
              <a:t>Role at NORC</a:t>
            </a:r>
          </a:p>
          <a:p>
            <a:pPr lvl="2"/>
            <a:r>
              <a:rPr lang="en-US" dirty="0"/>
              <a:t>Expertise</a:t>
            </a:r>
          </a:p>
          <a:p>
            <a:pPr lvl="3"/>
            <a:r>
              <a:rPr lang="en-US" dirty="0"/>
              <a:t>Details</a:t>
            </a:r>
          </a:p>
          <a:p>
            <a:pPr lvl="4"/>
            <a:r>
              <a:rPr lang="en-US" dirty="0"/>
              <a:t>Previously</a:t>
            </a:r>
          </a:p>
          <a:p>
            <a:pPr lvl="5"/>
            <a:r>
              <a:rPr lang="en-US" dirty="0"/>
              <a:t>Details</a:t>
            </a:r>
          </a:p>
        </p:txBody>
      </p:sp>
      <p:sp>
        <p:nvSpPr>
          <p:cNvPr id="15" name="Text Placeholder 2">
            <a:extLst>
              <a:ext uri="{FF2B5EF4-FFF2-40B4-BE49-F238E27FC236}">
                <a16:creationId xmlns:a16="http://schemas.microsoft.com/office/drawing/2014/main" id="{2A663E54-A8B2-41F1-A69A-944F8D8894BF}"/>
              </a:ext>
            </a:extLst>
          </p:cNvPr>
          <p:cNvSpPr>
            <a:spLocks noGrp="1"/>
          </p:cNvSpPr>
          <p:nvPr>
            <p:ph type="body" sz="quarter" idx="38" hasCustomPrompt="1"/>
          </p:nvPr>
        </p:nvSpPr>
        <p:spPr>
          <a:xfrm>
            <a:off x="2594064" y="3901434"/>
            <a:ext cx="3200400" cy="1699227"/>
          </a:xfrm>
        </p:spPr>
        <p:txBody>
          <a:bodyPr wrap="square">
            <a:noAutofit/>
          </a:bodyPr>
          <a:lstStyle>
            <a:lvl1pPr marL="0" indent="0">
              <a:spcBef>
                <a:spcPts val="0"/>
              </a:spcBef>
              <a:spcAft>
                <a:spcPts val="0"/>
              </a:spcAft>
              <a:buFontTx/>
              <a:buNone/>
              <a:defRPr sz="1800" b="1" baseline="0">
                <a:latin typeface="Roboto" pitchFamily="2" charset="0"/>
                <a:ea typeface="Roboto" pitchFamily="2" charset="0"/>
              </a:defRPr>
            </a:lvl1pPr>
            <a:lvl2pPr marL="0">
              <a:spcBef>
                <a:spcPts val="0"/>
              </a:spcBef>
              <a:spcAft>
                <a:spcPts val="1600"/>
              </a:spcAft>
              <a:buFontTx/>
              <a:buNone/>
              <a:defRPr sz="1400" b="1">
                <a:solidFill>
                  <a:schemeClr val="tx1"/>
                </a:solidFill>
                <a:latin typeface="Roboto" pitchFamily="2" charset="0"/>
                <a:ea typeface="Roboto" pitchFamily="2" charset="0"/>
              </a:defRPr>
            </a:lvl2pPr>
            <a:lvl3pPr marL="0" indent="0">
              <a:spcBef>
                <a:spcPts val="0"/>
              </a:spcBef>
              <a:spcAft>
                <a:spcPts val="300"/>
              </a:spcAft>
              <a:buFontTx/>
              <a:buNone/>
              <a:defRPr sz="1600" b="1">
                <a:solidFill>
                  <a:schemeClr val="tx2"/>
                </a:solidFill>
                <a:latin typeface="Roboto" pitchFamily="2" charset="0"/>
                <a:ea typeface="Roboto" pitchFamily="2" charset="0"/>
              </a:defRPr>
            </a:lvl3pPr>
            <a:lvl4pPr marL="0" indent="-1588">
              <a:spcBef>
                <a:spcPts val="0"/>
              </a:spcBef>
              <a:spcAft>
                <a:spcPts val="600"/>
              </a:spcAft>
              <a:buFontTx/>
              <a:buNone/>
              <a:defRPr sz="1600" b="0">
                <a:solidFill>
                  <a:schemeClr val="bg2">
                    <a:lumMod val="75000"/>
                  </a:schemeClr>
                </a:solidFill>
                <a:latin typeface="Roboto" pitchFamily="2" charset="0"/>
                <a:ea typeface="Roboto" pitchFamily="2" charset="0"/>
              </a:defRPr>
            </a:lvl4pPr>
            <a:lvl5pPr marL="0" marR="0" indent="-1588" algn="l" defTabSz="914400" rtl="0" eaLnBrk="1" fontAlgn="base" latinLnBrk="0" hangingPunct="1">
              <a:lnSpc>
                <a:spcPct val="100000"/>
              </a:lnSpc>
              <a:spcBef>
                <a:spcPts val="0"/>
              </a:spcBef>
              <a:spcAft>
                <a:spcPts val="0"/>
              </a:spcAft>
              <a:buClrTx/>
              <a:buSzTx/>
              <a:buFontTx/>
              <a:buNone/>
              <a:tabLst/>
              <a:defRPr sz="1400" b="1" i="1">
                <a:solidFill>
                  <a:schemeClr val="bg2">
                    <a:lumMod val="75000"/>
                  </a:schemeClr>
                </a:solidFill>
                <a:latin typeface="Roboto" pitchFamily="2" charset="0"/>
                <a:ea typeface="Roboto" pitchFamily="2" charset="0"/>
              </a:defRPr>
            </a:lvl5pPr>
            <a:lvl6pPr marL="0" indent="0">
              <a:buNone/>
              <a:defRPr sz="1400" b="0">
                <a:solidFill>
                  <a:schemeClr val="bg2">
                    <a:lumMod val="75000"/>
                  </a:schemeClr>
                </a:solidFill>
              </a:defRPr>
            </a:lvl6pPr>
          </a:lstStyle>
          <a:p>
            <a:pPr lvl="0"/>
            <a:r>
              <a:rPr lang="en-US" dirty="0"/>
              <a:t>First </a:t>
            </a:r>
            <a:r>
              <a:rPr lang="en-US" dirty="0" err="1"/>
              <a:t>LastName</a:t>
            </a:r>
            <a:endParaRPr lang="en-US" dirty="0"/>
          </a:p>
          <a:p>
            <a:pPr lvl="1"/>
            <a:r>
              <a:rPr lang="en-US" dirty="0"/>
              <a:t>Role at NORC</a:t>
            </a:r>
          </a:p>
          <a:p>
            <a:pPr lvl="2"/>
            <a:r>
              <a:rPr lang="en-US" dirty="0"/>
              <a:t>Expertise</a:t>
            </a:r>
          </a:p>
          <a:p>
            <a:pPr lvl="3"/>
            <a:r>
              <a:rPr lang="en-US" dirty="0"/>
              <a:t>Details</a:t>
            </a:r>
          </a:p>
          <a:p>
            <a:pPr lvl="4"/>
            <a:r>
              <a:rPr lang="en-US" dirty="0"/>
              <a:t>Previously</a:t>
            </a:r>
          </a:p>
          <a:p>
            <a:pPr lvl="5"/>
            <a:r>
              <a:rPr lang="en-US" dirty="0"/>
              <a:t>Details</a:t>
            </a:r>
          </a:p>
        </p:txBody>
      </p:sp>
      <p:sp>
        <p:nvSpPr>
          <p:cNvPr id="16" name="Text Placeholder 2">
            <a:extLst>
              <a:ext uri="{FF2B5EF4-FFF2-40B4-BE49-F238E27FC236}">
                <a16:creationId xmlns:a16="http://schemas.microsoft.com/office/drawing/2014/main" id="{26B959C2-7E0D-4778-964D-AE8B8F2EE6D8}"/>
              </a:ext>
            </a:extLst>
          </p:cNvPr>
          <p:cNvSpPr>
            <a:spLocks noGrp="1"/>
          </p:cNvSpPr>
          <p:nvPr>
            <p:ph type="body" sz="quarter" idx="39" hasCustomPrompt="1"/>
          </p:nvPr>
        </p:nvSpPr>
        <p:spPr>
          <a:xfrm>
            <a:off x="8285163" y="1167623"/>
            <a:ext cx="3200400" cy="1699227"/>
          </a:xfrm>
        </p:spPr>
        <p:txBody>
          <a:bodyPr wrap="square">
            <a:noAutofit/>
          </a:bodyPr>
          <a:lstStyle>
            <a:lvl1pPr marL="0" indent="0">
              <a:spcBef>
                <a:spcPts val="0"/>
              </a:spcBef>
              <a:spcAft>
                <a:spcPts val="0"/>
              </a:spcAft>
              <a:buFontTx/>
              <a:buNone/>
              <a:defRPr sz="1800" b="1" baseline="0">
                <a:latin typeface="Roboto" pitchFamily="2" charset="0"/>
                <a:ea typeface="Roboto" pitchFamily="2" charset="0"/>
              </a:defRPr>
            </a:lvl1pPr>
            <a:lvl2pPr marL="0">
              <a:spcBef>
                <a:spcPts val="0"/>
              </a:spcBef>
              <a:spcAft>
                <a:spcPts val="1600"/>
              </a:spcAft>
              <a:buFontTx/>
              <a:buNone/>
              <a:defRPr sz="1400" b="1">
                <a:solidFill>
                  <a:schemeClr val="tx1"/>
                </a:solidFill>
                <a:latin typeface="Roboto" pitchFamily="2" charset="0"/>
                <a:ea typeface="Roboto" pitchFamily="2" charset="0"/>
              </a:defRPr>
            </a:lvl2pPr>
            <a:lvl3pPr marL="0" indent="0">
              <a:spcBef>
                <a:spcPts val="0"/>
              </a:spcBef>
              <a:spcAft>
                <a:spcPts val="300"/>
              </a:spcAft>
              <a:buFontTx/>
              <a:buNone/>
              <a:defRPr sz="1600" b="1">
                <a:solidFill>
                  <a:schemeClr val="tx2"/>
                </a:solidFill>
                <a:latin typeface="Roboto" pitchFamily="2" charset="0"/>
                <a:ea typeface="Roboto" pitchFamily="2" charset="0"/>
              </a:defRPr>
            </a:lvl3pPr>
            <a:lvl4pPr marL="0" indent="-1588">
              <a:spcBef>
                <a:spcPts val="0"/>
              </a:spcBef>
              <a:spcAft>
                <a:spcPts val="600"/>
              </a:spcAft>
              <a:buFontTx/>
              <a:buNone/>
              <a:defRPr sz="1600" b="0">
                <a:solidFill>
                  <a:schemeClr val="bg2">
                    <a:lumMod val="75000"/>
                  </a:schemeClr>
                </a:solidFill>
                <a:latin typeface="Roboto" pitchFamily="2" charset="0"/>
                <a:ea typeface="Roboto" pitchFamily="2" charset="0"/>
              </a:defRPr>
            </a:lvl4pPr>
            <a:lvl5pPr marL="0" marR="0" indent="-1588" algn="l" defTabSz="914400" rtl="0" eaLnBrk="1" fontAlgn="base" latinLnBrk="0" hangingPunct="1">
              <a:lnSpc>
                <a:spcPct val="100000"/>
              </a:lnSpc>
              <a:spcBef>
                <a:spcPts val="0"/>
              </a:spcBef>
              <a:spcAft>
                <a:spcPts val="0"/>
              </a:spcAft>
              <a:buClrTx/>
              <a:buSzTx/>
              <a:buFontTx/>
              <a:buNone/>
              <a:tabLst/>
              <a:defRPr sz="1400" b="1" i="1">
                <a:solidFill>
                  <a:schemeClr val="bg2">
                    <a:lumMod val="75000"/>
                  </a:schemeClr>
                </a:solidFill>
                <a:latin typeface="Roboto" pitchFamily="2" charset="0"/>
                <a:ea typeface="Roboto" pitchFamily="2" charset="0"/>
              </a:defRPr>
            </a:lvl5pPr>
            <a:lvl6pPr marL="0" indent="0">
              <a:buNone/>
              <a:defRPr sz="1400" b="0">
                <a:solidFill>
                  <a:schemeClr val="bg2">
                    <a:lumMod val="75000"/>
                  </a:schemeClr>
                </a:solidFill>
              </a:defRPr>
            </a:lvl6pPr>
          </a:lstStyle>
          <a:p>
            <a:pPr lvl="0"/>
            <a:r>
              <a:rPr lang="en-US" dirty="0"/>
              <a:t>First </a:t>
            </a:r>
            <a:r>
              <a:rPr lang="en-US" dirty="0" err="1"/>
              <a:t>LastName</a:t>
            </a:r>
            <a:endParaRPr lang="en-US" dirty="0"/>
          </a:p>
          <a:p>
            <a:pPr lvl="1"/>
            <a:r>
              <a:rPr lang="en-US" dirty="0"/>
              <a:t>Role at NORC</a:t>
            </a:r>
          </a:p>
          <a:p>
            <a:pPr lvl="2"/>
            <a:r>
              <a:rPr lang="en-US" dirty="0"/>
              <a:t>Expertise</a:t>
            </a:r>
          </a:p>
          <a:p>
            <a:pPr lvl="3"/>
            <a:r>
              <a:rPr lang="en-US" dirty="0"/>
              <a:t>Details</a:t>
            </a:r>
          </a:p>
          <a:p>
            <a:pPr lvl="4"/>
            <a:r>
              <a:rPr lang="en-US" dirty="0"/>
              <a:t>Previously</a:t>
            </a:r>
          </a:p>
          <a:p>
            <a:pPr lvl="5"/>
            <a:r>
              <a:rPr lang="en-US" dirty="0"/>
              <a:t>Details</a:t>
            </a:r>
          </a:p>
        </p:txBody>
      </p:sp>
      <p:sp>
        <p:nvSpPr>
          <p:cNvPr id="22" name="Text Placeholder 2">
            <a:extLst>
              <a:ext uri="{FF2B5EF4-FFF2-40B4-BE49-F238E27FC236}">
                <a16:creationId xmlns:a16="http://schemas.microsoft.com/office/drawing/2014/main" id="{94B9BB3D-40B4-4508-9C69-2FA0B01803CD}"/>
              </a:ext>
            </a:extLst>
          </p:cNvPr>
          <p:cNvSpPr>
            <a:spLocks noGrp="1"/>
          </p:cNvSpPr>
          <p:nvPr>
            <p:ph type="body" sz="quarter" idx="40" hasCustomPrompt="1"/>
          </p:nvPr>
        </p:nvSpPr>
        <p:spPr>
          <a:xfrm>
            <a:off x="8285163" y="3901434"/>
            <a:ext cx="3200400" cy="1699227"/>
          </a:xfrm>
        </p:spPr>
        <p:txBody>
          <a:bodyPr wrap="square">
            <a:noAutofit/>
          </a:bodyPr>
          <a:lstStyle>
            <a:lvl1pPr marL="0" indent="0">
              <a:spcBef>
                <a:spcPts val="0"/>
              </a:spcBef>
              <a:spcAft>
                <a:spcPts val="0"/>
              </a:spcAft>
              <a:buFontTx/>
              <a:buNone/>
              <a:defRPr sz="1800" b="1" baseline="0">
                <a:latin typeface="Roboto" pitchFamily="2" charset="0"/>
                <a:ea typeface="Roboto" pitchFamily="2" charset="0"/>
              </a:defRPr>
            </a:lvl1pPr>
            <a:lvl2pPr marL="0">
              <a:spcBef>
                <a:spcPts val="0"/>
              </a:spcBef>
              <a:spcAft>
                <a:spcPts val="1600"/>
              </a:spcAft>
              <a:buFontTx/>
              <a:buNone/>
              <a:defRPr sz="1400" b="1">
                <a:solidFill>
                  <a:schemeClr val="tx1"/>
                </a:solidFill>
                <a:latin typeface="Roboto" pitchFamily="2" charset="0"/>
                <a:ea typeface="Roboto" pitchFamily="2" charset="0"/>
              </a:defRPr>
            </a:lvl2pPr>
            <a:lvl3pPr marL="0" indent="0">
              <a:spcBef>
                <a:spcPts val="0"/>
              </a:spcBef>
              <a:spcAft>
                <a:spcPts val="300"/>
              </a:spcAft>
              <a:buFontTx/>
              <a:buNone/>
              <a:defRPr sz="1600" b="1">
                <a:solidFill>
                  <a:schemeClr val="tx2"/>
                </a:solidFill>
                <a:latin typeface="Roboto" pitchFamily="2" charset="0"/>
                <a:ea typeface="Roboto" pitchFamily="2" charset="0"/>
              </a:defRPr>
            </a:lvl3pPr>
            <a:lvl4pPr marL="0" indent="-1588">
              <a:spcBef>
                <a:spcPts val="0"/>
              </a:spcBef>
              <a:spcAft>
                <a:spcPts val="600"/>
              </a:spcAft>
              <a:buFontTx/>
              <a:buNone/>
              <a:defRPr sz="1600" b="0">
                <a:solidFill>
                  <a:schemeClr val="bg2">
                    <a:lumMod val="75000"/>
                  </a:schemeClr>
                </a:solidFill>
                <a:latin typeface="Roboto" pitchFamily="2" charset="0"/>
                <a:ea typeface="Roboto" pitchFamily="2" charset="0"/>
              </a:defRPr>
            </a:lvl4pPr>
            <a:lvl5pPr marL="0" marR="0" indent="-1588" algn="l" defTabSz="914400" rtl="0" eaLnBrk="1" fontAlgn="base" latinLnBrk="0" hangingPunct="1">
              <a:lnSpc>
                <a:spcPct val="100000"/>
              </a:lnSpc>
              <a:spcBef>
                <a:spcPts val="0"/>
              </a:spcBef>
              <a:spcAft>
                <a:spcPts val="0"/>
              </a:spcAft>
              <a:buClrTx/>
              <a:buSzTx/>
              <a:buFontTx/>
              <a:buNone/>
              <a:tabLst/>
              <a:defRPr sz="1400" b="1" i="1">
                <a:solidFill>
                  <a:schemeClr val="bg2">
                    <a:lumMod val="75000"/>
                  </a:schemeClr>
                </a:solidFill>
                <a:latin typeface="Roboto" pitchFamily="2" charset="0"/>
                <a:ea typeface="Roboto" pitchFamily="2" charset="0"/>
              </a:defRPr>
            </a:lvl5pPr>
            <a:lvl6pPr marL="0" indent="0">
              <a:buNone/>
              <a:defRPr sz="1400" b="0">
                <a:solidFill>
                  <a:schemeClr val="bg2">
                    <a:lumMod val="75000"/>
                  </a:schemeClr>
                </a:solidFill>
              </a:defRPr>
            </a:lvl6pPr>
          </a:lstStyle>
          <a:p>
            <a:pPr lvl="0"/>
            <a:r>
              <a:rPr lang="en-US" dirty="0"/>
              <a:t>First </a:t>
            </a:r>
            <a:r>
              <a:rPr lang="en-US" dirty="0" err="1"/>
              <a:t>LastName</a:t>
            </a:r>
            <a:endParaRPr lang="en-US" dirty="0"/>
          </a:p>
          <a:p>
            <a:pPr lvl="1"/>
            <a:r>
              <a:rPr lang="en-US" dirty="0"/>
              <a:t>Role at NORC</a:t>
            </a:r>
          </a:p>
          <a:p>
            <a:pPr lvl="2"/>
            <a:r>
              <a:rPr lang="en-US" dirty="0"/>
              <a:t>Expertise</a:t>
            </a:r>
          </a:p>
          <a:p>
            <a:pPr lvl="3"/>
            <a:r>
              <a:rPr lang="en-US" dirty="0"/>
              <a:t>Details</a:t>
            </a:r>
          </a:p>
          <a:p>
            <a:pPr lvl="4"/>
            <a:r>
              <a:rPr lang="en-US" dirty="0"/>
              <a:t>Previously</a:t>
            </a:r>
          </a:p>
          <a:p>
            <a:pPr lvl="5"/>
            <a:r>
              <a:rPr lang="en-US" dirty="0"/>
              <a:t>Details</a:t>
            </a:r>
          </a:p>
        </p:txBody>
      </p:sp>
      <p:sp>
        <p:nvSpPr>
          <p:cNvPr id="40" name="Picture Placeholder 2">
            <a:extLst>
              <a:ext uri="{FF2B5EF4-FFF2-40B4-BE49-F238E27FC236}">
                <a16:creationId xmlns:a16="http://schemas.microsoft.com/office/drawing/2014/main" id="{D6270101-726C-4262-9C8F-D3E2CDF31C96}"/>
              </a:ext>
            </a:extLst>
          </p:cNvPr>
          <p:cNvSpPr>
            <a:spLocks noGrp="1" noChangeAspect="1"/>
          </p:cNvSpPr>
          <p:nvPr>
            <p:ph type="pic" sz="quarter" idx="29"/>
          </p:nvPr>
        </p:nvSpPr>
        <p:spPr>
          <a:xfrm>
            <a:off x="673828" y="1141553"/>
            <a:ext cx="1747639" cy="1747639"/>
          </a:xfrm>
          <a:prstGeom prst="ellipse">
            <a:avLst/>
          </a:prstGeom>
          <a:noFill/>
        </p:spPr>
        <p:txBody>
          <a:bodyPr anchor="ctr" anchorCtr="0"/>
          <a:lstStyle>
            <a:lvl1pPr marL="0" indent="0" algn="ctr">
              <a:buNone/>
              <a:defRPr sz="1200" b="0"/>
            </a:lvl1pPr>
          </a:lstStyle>
          <a:p>
            <a:endParaRPr lang="en-US" dirty="0"/>
          </a:p>
        </p:txBody>
      </p:sp>
      <p:sp>
        <p:nvSpPr>
          <p:cNvPr id="26" name="Picture Placeholder 2">
            <a:extLst>
              <a:ext uri="{FF2B5EF4-FFF2-40B4-BE49-F238E27FC236}">
                <a16:creationId xmlns:a16="http://schemas.microsoft.com/office/drawing/2014/main" id="{B66CE158-9105-F340-8C31-F9A084AF9E9E}"/>
              </a:ext>
            </a:extLst>
          </p:cNvPr>
          <p:cNvSpPr>
            <a:spLocks noGrp="1" noChangeAspect="1"/>
          </p:cNvSpPr>
          <p:nvPr>
            <p:ph type="pic" sz="quarter" idx="31"/>
          </p:nvPr>
        </p:nvSpPr>
        <p:spPr>
          <a:xfrm>
            <a:off x="673828" y="3874230"/>
            <a:ext cx="1747639" cy="1747639"/>
          </a:xfrm>
          <a:prstGeom prst="ellipse">
            <a:avLst/>
          </a:prstGeom>
          <a:noFill/>
        </p:spPr>
        <p:txBody>
          <a:bodyPr anchor="ctr" anchorCtr="0"/>
          <a:lstStyle>
            <a:lvl1pPr marL="0" indent="0" algn="ctr">
              <a:buNone/>
              <a:defRPr sz="1200" b="0"/>
            </a:lvl1pPr>
          </a:lstStyle>
          <a:p>
            <a:endParaRPr lang="en-US" dirty="0"/>
          </a:p>
        </p:txBody>
      </p:sp>
      <p:sp>
        <p:nvSpPr>
          <p:cNvPr id="28" name="Picture Placeholder 2">
            <a:extLst>
              <a:ext uri="{FF2B5EF4-FFF2-40B4-BE49-F238E27FC236}">
                <a16:creationId xmlns:a16="http://schemas.microsoft.com/office/drawing/2014/main" id="{AD2AEDF7-B42E-B949-BB18-5C747E42058E}"/>
              </a:ext>
            </a:extLst>
          </p:cNvPr>
          <p:cNvSpPr>
            <a:spLocks noGrp="1" noChangeAspect="1"/>
          </p:cNvSpPr>
          <p:nvPr>
            <p:ph type="pic" sz="quarter" idx="33"/>
          </p:nvPr>
        </p:nvSpPr>
        <p:spPr>
          <a:xfrm>
            <a:off x="6364929" y="1141553"/>
            <a:ext cx="1747639" cy="1747639"/>
          </a:xfrm>
          <a:prstGeom prst="ellipse">
            <a:avLst/>
          </a:prstGeom>
          <a:noFill/>
        </p:spPr>
        <p:txBody>
          <a:bodyPr anchor="ctr" anchorCtr="0"/>
          <a:lstStyle>
            <a:lvl1pPr marL="0" indent="0" algn="ctr">
              <a:buNone/>
              <a:defRPr sz="1200" b="0"/>
            </a:lvl1pPr>
          </a:lstStyle>
          <a:p>
            <a:endParaRPr lang="en-US" dirty="0"/>
          </a:p>
        </p:txBody>
      </p:sp>
      <p:sp>
        <p:nvSpPr>
          <p:cNvPr id="31" name="Picture Placeholder 2">
            <a:extLst>
              <a:ext uri="{FF2B5EF4-FFF2-40B4-BE49-F238E27FC236}">
                <a16:creationId xmlns:a16="http://schemas.microsoft.com/office/drawing/2014/main" id="{77AB5467-4F87-A34D-9EE1-D2B1ABEB391C}"/>
              </a:ext>
            </a:extLst>
          </p:cNvPr>
          <p:cNvSpPr>
            <a:spLocks noGrp="1" noChangeAspect="1"/>
          </p:cNvSpPr>
          <p:nvPr>
            <p:ph type="pic" sz="quarter" idx="35"/>
          </p:nvPr>
        </p:nvSpPr>
        <p:spPr>
          <a:xfrm>
            <a:off x="6364929" y="3874230"/>
            <a:ext cx="1747639" cy="1747639"/>
          </a:xfrm>
          <a:prstGeom prst="ellipse">
            <a:avLst/>
          </a:prstGeom>
          <a:noFill/>
        </p:spPr>
        <p:txBody>
          <a:bodyPr anchor="ctr" anchorCtr="0"/>
          <a:lstStyle>
            <a:lvl1pPr marL="0" indent="0" algn="ctr">
              <a:buNone/>
              <a:defRPr sz="1200" b="0"/>
            </a:lvl1pPr>
          </a:lstStyle>
          <a:p>
            <a:endParaRPr lang="en-US" dirty="0"/>
          </a:p>
        </p:txBody>
      </p:sp>
    </p:spTree>
    <p:extLst>
      <p:ext uri="{BB962C8B-B14F-4D97-AF65-F5344CB8AC3E}">
        <p14:creationId xmlns:p14="http://schemas.microsoft.com/office/powerpoint/2010/main" val="11347997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ap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6CEE-5707-44FA-A0C2-AC5366533B20}"/>
              </a:ext>
            </a:extLst>
          </p:cNvPr>
          <p:cNvSpPr>
            <a:spLocks noGrp="1"/>
          </p:cNvSpPr>
          <p:nvPr>
            <p:ph type="title" hasCustomPrompt="1"/>
          </p:nvPr>
        </p:nvSpPr>
        <p:spPr/>
        <p:txBody>
          <a:bodyPr/>
          <a:lstStyle/>
          <a:p>
            <a:r>
              <a:rPr lang="en-US" dirty="0"/>
              <a:t>Section name  :  Page title</a:t>
            </a:r>
          </a:p>
        </p:txBody>
      </p:sp>
      <p:sp>
        <p:nvSpPr>
          <p:cNvPr id="15" name="Text Placeholder 3">
            <a:extLst>
              <a:ext uri="{FF2B5EF4-FFF2-40B4-BE49-F238E27FC236}">
                <a16:creationId xmlns:a16="http://schemas.microsoft.com/office/drawing/2014/main" id="{4526A367-871B-4549-89D6-54AFD4C37CB0}"/>
              </a:ext>
            </a:extLst>
          </p:cNvPr>
          <p:cNvSpPr>
            <a:spLocks noGrp="1"/>
          </p:cNvSpPr>
          <p:nvPr>
            <p:ph type="body" sz="quarter" idx="10"/>
          </p:nvPr>
        </p:nvSpPr>
        <p:spPr>
          <a:xfrm>
            <a:off x="685800" y="1447800"/>
            <a:ext cx="2656114" cy="4463824"/>
          </a:xfrm>
        </p:spPr>
        <p:txBody>
          <a:bodyPr/>
          <a:lstStyle>
            <a:lvl1pPr marL="0" indent="0">
              <a:buNone/>
              <a:defRPr sz="2200" b="1">
                <a:solidFill>
                  <a:schemeClr val="tx2"/>
                </a:solidFill>
              </a:defRPr>
            </a:lvl1pPr>
            <a:lvl2pPr marL="174625" indent="-174625">
              <a:spcBef>
                <a:spcPts val="600"/>
              </a:spcBef>
              <a:buFont typeface="Arial" panose="020B0604020202020204" pitchFamily="34" charset="0"/>
              <a:buChar char="•"/>
              <a:defRPr sz="1800">
                <a:latin typeface="Roboto" pitchFamily="2" charset="0"/>
                <a:ea typeface="Roboto" pitchFamily="2" charset="0"/>
              </a:defRPr>
            </a:lvl2pPr>
            <a:lvl3pPr marL="401638" indent="-228600">
              <a:buFont typeface="Roboto Lt" pitchFamily="2" charset="0"/>
              <a:buChar char="–"/>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650597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ortfolio Lap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1B22-AEFA-43E4-AB45-7C921953BAC7}"/>
              </a:ext>
            </a:extLst>
          </p:cNvPr>
          <p:cNvSpPr>
            <a:spLocks noGrp="1"/>
          </p:cNvSpPr>
          <p:nvPr>
            <p:ph type="title" hasCustomPrompt="1"/>
          </p:nvPr>
        </p:nvSpPr>
        <p:spPr/>
        <p:txBody>
          <a:bodyPr/>
          <a:lstStyle/>
          <a:p>
            <a:r>
              <a:rPr lang="en-US" dirty="0"/>
              <a:t>Section name  :  Page title</a:t>
            </a:r>
          </a:p>
        </p:txBody>
      </p:sp>
      <p:sp>
        <p:nvSpPr>
          <p:cNvPr id="3" name="Text Placeholder 2">
            <a:extLst>
              <a:ext uri="{FF2B5EF4-FFF2-40B4-BE49-F238E27FC236}">
                <a16:creationId xmlns:a16="http://schemas.microsoft.com/office/drawing/2014/main" id="{0203839C-6237-4FD5-AD4A-89AF8343FF2F}"/>
              </a:ext>
            </a:extLst>
          </p:cNvPr>
          <p:cNvSpPr>
            <a:spLocks noGrp="1"/>
          </p:cNvSpPr>
          <p:nvPr>
            <p:ph type="body" sz="quarter" idx="28"/>
          </p:nvPr>
        </p:nvSpPr>
        <p:spPr>
          <a:xfrm>
            <a:off x="685800" y="1470762"/>
            <a:ext cx="3886200" cy="3906101"/>
          </a:xfrm>
        </p:spPr>
        <p:txBody>
          <a:bodyPr/>
          <a:lstStyle/>
          <a:p>
            <a:pPr lvl="0"/>
            <a:r>
              <a:rPr lang="en-US" dirty="0"/>
              <a:t>Click to edit Master text styles</a:t>
            </a:r>
          </a:p>
          <a:p>
            <a:pPr lvl="1"/>
            <a:r>
              <a:rPr lang="en-US" dirty="0"/>
              <a:t>Second level</a:t>
            </a:r>
          </a:p>
          <a:p>
            <a:pPr lvl="2"/>
            <a:r>
              <a:rPr lang="en-US" dirty="0"/>
              <a:t>Third level</a:t>
            </a:r>
          </a:p>
        </p:txBody>
      </p:sp>
      <p:sp>
        <p:nvSpPr>
          <p:cNvPr id="11" name="Text Placeholder 4">
            <a:extLst>
              <a:ext uri="{FF2B5EF4-FFF2-40B4-BE49-F238E27FC236}">
                <a16:creationId xmlns:a16="http://schemas.microsoft.com/office/drawing/2014/main" id="{4CDA033C-DEE4-494F-AC41-3614A56F6A4C}"/>
              </a:ext>
            </a:extLst>
          </p:cNvPr>
          <p:cNvSpPr>
            <a:spLocks noGrp="1"/>
          </p:cNvSpPr>
          <p:nvPr>
            <p:ph type="body" sz="quarter" idx="30" hasCustomPrompt="1"/>
          </p:nvPr>
        </p:nvSpPr>
        <p:spPr>
          <a:xfrm>
            <a:off x="685800" y="5525080"/>
            <a:ext cx="3886200" cy="457200"/>
          </a:xfrm>
        </p:spPr>
        <p:txBody>
          <a:bodyPr/>
          <a:lstStyle>
            <a:lvl1pPr marL="0" indent="0" algn="l">
              <a:buNone/>
              <a:defRPr b="1">
                <a:solidFill>
                  <a:schemeClr val="tx2"/>
                </a:solidFill>
              </a:defRPr>
            </a:lvl1pPr>
          </a:lstStyle>
          <a:p>
            <a:pPr lvl="0"/>
            <a:r>
              <a:rPr lang="en-US" dirty="0"/>
              <a:t>website.com</a:t>
            </a:r>
          </a:p>
        </p:txBody>
      </p:sp>
      <p:pic>
        <p:nvPicPr>
          <p:cNvPr id="9" name="Picture 8">
            <a:extLst>
              <a:ext uri="{FF2B5EF4-FFF2-40B4-BE49-F238E27FC236}">
                <a16:creationId xmlns:a16="http://schemas.microsoft.com/office/drawing/2014/main" id="{00B70F33-D11C-4141-B6F7-7DCACB496FD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400" r="1161"/>
          <a:stretch/>
        </p:blipFill>
        <p:spPr>
          <a:xfrm>
            <a:off x="3850964" y="1091934"/>
            <a:ext cx="8341035" cy="5754406"/>
          </a:xfrm>
          <a:prstGeom prst="rect">
            <a:avLst/>
          </a:prstGeom>
        </p:spPr>
      </p:pic>
      <p:sp>
        <p:nvSpPr>
          <p:cNvPr id="10" name="Picture Placeholder 2">
            <a:extLst>
              <a:ext uri="{FF2B5EF4-FFF2-40B4-BE49-F238E27FC236}">
                <a16:creationId xmlns:a16="http://schemas.microsoft.com/office/drawing/2014/main" id="{D32B04B7-D92A-4B24-BE85-1D60FABB806A}"/>
              </a:ext>
            </a:extLst>
          </p:cNvPr>
          <p:cNvSpPr>
            <a:spLocks noGrp="1"/>
          </p:cNvSpPr>
          <p:nvPr>
            <p:ph type="pic" sz="quarter" idx="29" hasCustomPrompt="1"/>
          </p:nvPr>
        </p:nvSpPr>
        <p:spPr>
          <a:xfrm>
            <a:off x="5625707" y="1470762"/>
            <a:ext cx="6566292" cy="4092650"/>
          </a:xfrm>
          <a:noFill/>
        </p:spPr>
        <p:txBody>
          <a:bodyPr/>
          <a:lstStyle>
            <a:lvl1pPr marL="0" indent="0">
              <a:buNone/>
              <a:defRPr sz="1600" b="0"/>
            </a:lvl1pPr>
          </a:lstStyle>
          <a:p>
            <a:r>
              <a:rPr lang="en-US" dirty="0"/>
              <a:t>Click the icon to add a site image/screenshot</a:t>
            </a:r>
          </a:p>
          <a:p>
            <a:endParaRPr lang="en-US" dirty="0"/>
          </a:p>
        </p:txBody>
      </p:sp>
    </p:spTree>
    <p:extLst>
      <p:ext uri="{BB962C8B-B14F-4D97-AF65-F5344CB8AC3E}">
        <p14:creationId xmlns:p14="http://schemas.microsoft.com/office/powerpoint/2010/main" val="1709989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ortfolio Tab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039E1-8508-4152-846B-591EAB8CC924}"/>
              </a:ext>
            </a:extLst>
          </p:cNvPr>
          <p:cNvSpPr>
            <a:spLocks noGrp="1"/>
          </p:cNvSpPr>
          <p:nvPr>
            <p:ph type="title" hasCustomPrompt="1"/>
          </p:nvPr>
        </p:nvSpPr>
        <p:spPr/>
        <p:txBody>
          <a:bodyPr/>
          <a:lstStyle/>
          <a:p>
            <a:r>
              <a:rPr lang="en-US" dirty="0"/>
              <a:t>Section name  :  Page title</a:t>
            </a:r>
          </a:p>
        </p:txBody>
      </p:sp>
      <p:sp>
        <p:nvSpPr>
          <p:cNvPr id="3" name="Text Placeholder 2">
            <a:extLst>
              <a:ext uri="{FF2B5EF4-FFF2-40B4-BE49-F238E27FC236}">
                <a16:creationId xmlns:a16="http://schemas.microsoft.com/office/drawing/2014/main" id="{0203839C-6237-4FD5-AD4A-89AF8343FF2F}"/>
              </a:ext>
            </a:extLst>
          </p:cNvPr>
          <p:cNvSpPr>
            <a:spLocks noGrp="1"/>
          </p:cNvSpPr>
          <p:nvPr>
            <p:ph type="body" sz="quarter" idx="28"/>
          </p:nvPr>
        </p:nvSpPr>
        <p:spPr>
          <a:xfrm>
            <a:off x="685800" y="1435100"/>
            <a:ext cx="6082393" cy="3941763"/>
          </a:xfrm>
        </p:spPr>
        <p:txBody>
          <a:bodyPr/>
          <a:lstStyle/>
          <a:p>
            <a:pPr lvl="0"/>
            <a:r>
              <a:rPr lang="en-US" dirty="0"/>
              <a:t>Click to edit Master text styles</a:t>
            </a:r>
          </a:p>
          <a:p>
            <a:pPr lvl="1"/>
            <a:r>
              <a:rPr lang="en-US" dirty="0"/>
              <a:t>Second level</a:t>
            </a:r>
          </a:p>
          <a:p>
            <a:pPr lvl="2"/>
            <a:r>
              <a:rPr lang="en-US" dirty="0"/>
              <a:t>Third level</a:t>
            </a:r>
          </a:p>
        </p:txBody>
      </p:sp>
      <p:sp>
        <p:nvSpPr>
          <p:cNvPr id="11" name="Text Placeholder 4">
            <a:extLst>
              <a:ext uri="{FF2B5EF4-FFF2-40B4-BE49-F238E27FC236}">
                <a16:creationId xmlns:a16="http://schemas.microsoft.com/office/drawing/2014/main" id="{4CDA033C-DEE4-494F-AC41-3614A56F6A4C}"/>
              </a:ext>
            </a:extLst>
          </p:cNvPr>
          <p:cNvSpPr>
            <a:spLocks noGrp="1"/>
          </p:cNvSpPr>
          <p:nvPr>
            <p:ph type="body" sz="quarter" idx="30" hasCustomPrompt="1"/>
          </p:nvPr>
        </p:nvSpPr>
        <p:spPr>
          <a:xfrm>
            <a:off x="7285264" y="5869239"/>
            <a:ext cx="4076700" cy="457200"/>
          </a:xfrm>
        </p:spPr>
        <p:txBody>
          <a:bodyPr/>
          <a:lstStyle>
            <a:lvl1pPr marL="0" indent="0" algn="ctr">
              <a:buNone/>
              <a:defRPr b="1">
                <a:solidFill>
                  <a:schemeClr val="tx2"/>
                </a:solidFill>
              </a:defRPr>
            </a:lvl1pPr>
          </a:lstStyle>
          <a:p>
            <a:pPr lvl="0"/>
            <a:r>
              <a:rPr lang="en-US" dirty="0"/>
              <a:t>website.com</a:t>
            </a:r>
          </a:p>
        </p:txBody>
      </p:sp>
      <p:pic>
        <p:nvPicPr>
          <p:cNvPr id="12" name="Picture 11">
            <a:extLst>
              <a:ext uri="{FF2B5EF4-FFF2-40B4-BE49-F238E27FC236}">
                <a16:creationId xmlns:a16="http://schemas.microsoft.com/office/drawing/2014/main" id="{DD3E763F-EE84-4278-BC84-7BE1883B7F0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5317" r="-5330"/>
          <a:stretch/>
        </p:blipFill>
        <p:spPr>
          <a:xfrm>
            <a:off x="7153718" y="1025620"/>
            <a:ext cx="4207105" cy="5361928"/>
          </a:xfrm>
          <a:prstGeom prst="rect">
            <a:avLst/>
          </a:prstGeom>
        </p:spPr>
      </p:pic>
      <p:sp>
        <p:nvSpPr>
          <p:cNvPr id="14" name="Picture Placeholder 3">
            <a:extLst>
              <a:ext uri="{FF2B5EF4-FFF2-40B4-BE49-F238E27FC236}">
                <a16:creationId xmlns:a16="http://schemas.microsoft.com/office/drawing/2014/main" id="{368E15FC-9154-4399-91C4-C82F86420296}"/>
              </a:ext>
            </a:extLst>
          </p:cNvPr>
          <p:cNvSpPr>
            <a:spLocks noGrp="1"/>
          </p:cNvSpPr>
          <p:nvPr>
            <p:ph type="pic" sz="quarter" idx="31" hasCustomPrompt="1"/>
          </p:nvPr>
        </p:nvSpPr>
        <p:spPr>
          <a:xfrm>
            <a:off x="7843317" y="1435100"/>
            <a:ext cx="2898587" cy="3854076"/>
          </a:xfrm>
          <a:noFill/>
        </p:spPr>
        <p:txBody>
          <a:bodyPr/>
          <a:lstStyle>
            <a:lvl1pPr marL="0" indent="0">
              <a:buNone/>
              <a:defRPr sz="1600" b="0"/>
            </a:lvl1pPr>
          </a:lstStyle>
          <a:p>
            <a:r>
              <a:rPr lang="en-US" dirty="0"/>
              <a:t>Click the icon to add a site image/screenshot</a:t>
            </a:r>
          </a:p>
          <a:p>
            <a:endParaRPr lang="en-US" dirty="0"/>
          </a:p>
        </p:txBody>
      </p:sp>
    </p:spTree>
    <p:extLst>
      <p:ext uri="{BB962C8B-B14F-4D97-AF65-F5344CB8AC3E}">
        <p14:creationId xmlns:p14="http://schemas.microsoft.com/office/powerpoint/2010/main" val="11718249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ortfolio Horizontal Tab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85962-3A52-4F29-909D-E8F9FAA05D8C}"/>
              </a:ext>
            </a:extLst>
          </p:cNvPr>
          <p:cNvSpPr>
            <a:spLocks noGrp="1"/>
          </p:cNvSpPr>
          <p:nvPr>
            <p:ph type="title" hasCustomPrompt="1"/>
          </p:nvPr>
        </p:nvSpPr>
        <p:spPr/>
        <p:txBody>
          <a:bodyPr/>
          <a:lstStyle/>
          <a:p>
            <a:r>
              <a:rPr lang="en-US" dirty="0"/>
              <a:t>Section name  :  Page title</a:t>
            </a:r>
          </a:p>
        </p:txBody>
      </p:sp>
      <p:sp>
        <p:nvSpPr>
          <p:cNvPr id="3" name="Text Placeholder 2">
            <a:extLst>
              <a:ext uri="{FF2B5EF4-FFF2-40B4-BE49-F238E27FC236}">
                <a16:creationId xmlns:a16="http://schemas.microsoft.com/office/drawing/2014/main" id="{0203839C-6237-4FD5-AD4A-89AF8343FF2F}"/>
              </a:ext>
            </a:extLst>
          </p:cNvPr>
          <p:cNvSpPr>
            <a:spLocks noGrp="1"/>
          </p:cNvSpPr>
          <p:nvPr>
            <p:ph type="body" sz="quarter" idx="28"/>
          </p:nvPr>
        </p:nvSpPr>
        <p:spPr>
          <a:xfrm>
            <a:off x="685801" y="1308574"/>
            <a:ext cx="3886199" cy="4068290"/>
          </a:xfrm>
        </p:spPr>
        <p:txBody>
          <a:bodyPr/>
          <a:lstStyle/>
          <a:p>
            <a:pPr lvl="0"/>
            <a:r>
              <a:rPr lang="en-US" dirty="0"/>
              <a:t>Click to edit Master text styles</a:t>
            </a:r>
          </a:p>
          <a:p>
            <a:pPr lvl="1"/>
            <a:r>
              <a:rPr lang="en-US" dirty="0"/>
              <a:t>Second level</a:t>
            </a:r>
          </a:p>
          <a:p>
            <a:pPr lvl="2"/>
            <a:r>
              <a:rPr lang="en-US" dirty="0"/>
              <a:t>Third level</a:t>
            </a:r>
          </a:p>
        </p:txBody>
      </p:sp>
      <p:sp>
        <p:nvSpPr>
          <p:cNvPr id="11" name="Text Placeholder 4">
            <a:extLst>
              <a:ext uri="{FF2B5EF4-FFF2-40B4-BE49-F238E27FC236}">
                <a16:creationId xmlns:a16="http://schemas.microsoft.com/office/drawing/2014/main" id="{4CDA033C-DEE4-494F-AC41-3614A56F6A4C}"/>
              </a:ext>
            </a:extLst>
          </p:cNvPr>
          <p:cNvSpPr>
            <a:spLocks noGrp="1"/>
          </p:cNvSpPr>
          <p:nvPr>
            <p:ph type="body" sz="quarter" idx="30" hasCustomPrompt="1"/>
          </p:nvPr>
        </p:nvSpPr>
        <p:spPr>
          <a:xfrm>
            <a:off x="6304705" y="5869239"/>
            <a:ext cx="4076700" cy="457200"/>
          </a:xfrm>
        </p:spPr>
        <p:txBody>
          <a:bodyPr/>
          <a:lstStyle>
            <a:lvl1pPr marL="0" indent="0" algn="ctr">
              <a:buNone/>
              <a:defRPr b="1">
                <a:solidFill>
                  <a:schemeClr val="tx2"/>
                </a:solidFill>
              </a:defRPr>
            </a:lvl1pPr>
          </a:lstStyle>
          <a:p>
            <a:pPr lvl="0"/>
            <a:r>
              <a:rPr lang="en-US" dirty="0"/>
              <a:t>website.com</a:t>
            </a:r>
          </a:p>
        </p:txBody>
      </p:sp>
      <p:pic>
        <p:nvPicPr>
          <p:cNvPr id="12" name="Picture 11">
            <a:extLst>
              <a:ext uri="{FF2B5EF4-FFF2-40B4-BE49-F238E27FC236}">
                <a16:creationId xmlns:a16="http://schemas.microsoft.com/office/drawing/2014/main" id="{28B5A687-200B-40F1-BEC6-7264F56CC183}"/>
              </a:ext>
            </a:extLst>
          </p:cNvPr>
          <p:cNvPicPr>
            <a:picLocks noChangeAspect="1"/>
          </p:cNvPicPr>
          <p:nvPr userDrawn="1"/>
        </p:nvPicPr>
        <p:blipFill>
          <a:blip r:embed="rId2"/>
          <a:srcRect/>
          <a:stretch/>
        </p:blipFill>
        <p:spPr>
          <a:xfrm>
            <a:off x="4942114" y="1054959"/>
            <a:ext cx="6801883" cy="5305469"/>
          </a:xfrm>
          <a:prstGeom prst="rect">
            <a:avLst/>
          </a:prstGeom>
        </p:spPr>
      </p:pic>
      <p:sp>
        <p:nvSpPr>
          <p:cNvPr id="14" name="Picture Placeholder 2">
            <a:extLst>
              <a:ext uri="{FF2B5EF4-FFF2-40B4-BE49-F238E27FC236}">
                <a16:creationId xmlns:a16="http://schemas.microsoft.com/office/drawing/2014/main" id="{44E17401-6986-4CA4-842C-ABB02F0E3709}"/>
              </a:ext>
            </a:extLst>
          </p:cNvPr>
          <p:cNvSpPr>
            <a:spLocks noGrp="1"/>
          </p:cNvSpPr>
          <p:nvPr>
            <p:ph type="pic" sz="quarter" idx="31" hasCustomPrompt="1"/>
          </p:nvPr>
        </p:nvSpPr>
        <p:spPr>
          <a:xfrm>
            <a:off x="5779965" y="1308573"/>
            <a:ext cx="5147952" cy="3861944"/>
          </a:xfrm>
          <a:noFill/>
        </p:spPr>
        <p:txBody>
          <a:bodyPr/>
          <a:lstStyle>
            <a:lvl1pPr marL="0" indent="0">
              <a:buNone/>
              <a:defRPr sz="1600" b="0"/>
            </a:lvl1pPr>
          </a:lstStyle>
          <a:p>
            <a:r>
              <a:rPr lang="en-US" dirty="0"/>
              <a:t>Click the icon to add a site image/screenshot</a:t>
            </a:r>
          </a:p>
          <a:p>
            <a:endParaRPr lang="en-US" dirty="0"/>
          </a:p>
        </p:txBody>
      </p:sp>
    </p:spTree>
    <p:extLst>
      <p:ext uri="{BB962C8B-B14F-4D97-AF65-F5344CB8AC3E}">
        <p14:creationId xmlns:p14="http://schemas.microsoft.com/office/powerpoint/2010/main" val="37809812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ortfolio Mobile Ph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50883-3D0C-44C6-AA4E-B1D9D58CA7A7}"/>
              </a:ext>
            </a:extLst>
          </p:cNvPr>
          <p:cNvSpPr>
            <a:spLocks noGrp="1"/>
          </p:cNvSpPr>
          <p:nvPr>
            <p:ph type="title" hasCustomPrompt="1"/>
          </p:nvPr>
        </p:nvSpPr>
        <p:spPr/>
        <p:txBody>
          <a:bodyPr/>
          <a:lstStyle/>
          <a:p>
            <a:r>
              <a:rPr lang="en-US" dirty="0"/>
              <a:t>Section name  :  Page title</a:t>
            </a:r>
          </a:p>
        </p:txBody>
      </p:sp>
      <p:sp>
        <p:nvSpPr>
          <p:cNvPr id="3" name="Text Placeholder 2">
            <a:extLst>
              <a:ext uri="{FF2B5EF4-FFF2-40B4-BE49-F238E27FC236}">
                <a16:creationId xmlns:a16="http://schemas.microsoft.com/office/drawing/2014/main" id="{0203839C-6237-4FD5-AD4A-89AF8343FF2F}"/>
              </a:ext>
            </a:extLst>
          </p:cNvPr>
          <p:cNvSpPr>
            <a:spLocks noGrp="1"/>
          </p:cNvSpPr>
          <p:nvPr>
            <p:ph type="body" sz="quarter" idx="28"/>
          </p:nvPr>
        </p:nvSpPr>
        <p:spPr>
          <a:xfrm>
            <a:off x="685801" y="1391236"/>
            <a:ext cx="6253842" cy="3985627"/>
          </a:xfrm>
        </p:spPr>
        <p:txBody>
          <a:bodyPr/>
          <a:lstStyle/>
          <a:p>
            <a:pPr lvl="0"/>
            <a:r>
              <a:rPr lang="en-US" dirty="0"/>
              <a:t>Click to edit Master text styles</a:t>
            </a:r>
          </a:p>
          <a:p>
            <a:pPr lvl="1"/>
            <a:r>
              <a:rPr lang="en-US" dirty="0"/>
              <a:t>Second level</a:t>
            </a:r>
          </a:p>
          <a:p>
            <a:pPr lvl="2"/>
            <a:r>
              <a:rPr lang="en-US" dirty="0"/>
              <a:t>Third level</a:t>
            </a:r>
          </a:p>
        </p:txBody>
      </p:sp>
      <p:sp>
        <p:nvSpPr>
          <p:cNvPr id="11" name="Text Placeholder 4">
            <a:extLst>
              <a:ext uri="{FF2B5EF4-FFF2-40B4-BE49-F238E27FC236}">
                <a16:creationId xmlns:a16="http://schemas.microsoft.com/office/drawing/2014/main" id="{4CDA033C-DEE4-494F-AC41-3614A56F6A4C}"/>
              </a:ext>
            </a:extLst>
          </p:cNvPr>
          <p:cNvSpPr>
            <a:spLocks noGrp="1"/>
          </p:cNvSpPr>
          <p:nvPr>
            <p:ph type="body" sz="quarter" idx="30" hasCustomPrompt="1"/>
          </p:nvPr>
        </p:nvSpPr>
        <p:spPr>
          <a:xfrm>
            <a:off x="7035311" y="5869239"/>
            <a:ext cx="4076700" cy="457200"/>
          </a:xfrm>
        </p:spPr>
        <p:txBody>
          <a:bodyPr/>
          <a:lstStyle>
            <a:lvl1pPr marL="0" indent="0" algn="ctr">
              <a:buNone/>
              <a:defRPr b="1">
                <a:solidFill>
                  <a:schemeClr val="tx2"/>
                </a:solidFill>
              </a:defRPr>
            </a:lvl1pPr>
          </a:lstStyle>
          <a:p>
            <a:pPr lvl="0"/>
            <a:r>
              <a:rPr lang="en-US" dirty="0"/>
              <a:t>website.com</a:t>
            </a:r>
          </a:p>
        </p:txBody>
      </p:sp>
      <p:pic>
        <p:nvPicPr>
          <p:cNvPr id="9" name="Picture 8">
            <a:extLst>
              <a:ext uri="{FF2B5EF4-FFF2-40B4-BE49-F238E27FC236}">
                <a16:creationId xmlns:a16="http://schemas.microsoft.com/office/drawing/2014/main" id="{23810AF8-C962-406F-8167-F35C9C18A4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18776" y="876564"/>
            <a:ext cx="2621378" cy="5478494"/>
          </a:xfrm>
          <a:prstGeom prst="rect">
            <a:avLst/>
          </a:prstGeom>
        </p:spPr>
      </p:pic>
      <p:sp>
        <p:nvSpPr>
          <p:cNvPr id="10" name="Picture Placeholder 3">
            <a:extLst>
              <a:ext uri="{FF2B5EF4-FFF2-40B4-BE49-F238E27FC236}">
                <a16:creationId xmlns:a16="http://schemas.microsoft.com/office/drawing/2014/main" id="{BBD1D326-C353-4187-BB00-A1EFFE31C961}"/>
              </a:ext>
            </a:extLst>
          </p:cNvPr>
          <p:cNvSpPr>
            <a:spLocks noGrp="1"/>
          </p:cNvSpPr>
          <p:nvPr>
            <p:ph type="pic" sz="quarter" idx="31" hasCustomPrompt="1"/>
          </p:nvPr>
        </p:nvSpPr>
        <p:spPr>
          <a:xfrm>
            <a:off x="8093155" y="1391236"/>
            <a:ext cx="2075632" cy="3736135"/>
          </a:xfrm>
          <a:noFill/>
        </p:spPr>
        <p:txBody>
          <a:bodyPr/>
          <a:lstStyle>
            <a:lvl1pPr marL="0" indent="0">
              <a:buNone/>
              <a:defRPr sz="1600" b="0"/>
            </a:lvl1pPr>
          </a:lstStyle>
          <a:p>
            <a:r>
              <a:rPr lang="en-US" dirty="0"/>
              <a:t>Click the icon to add a site image/screenshot</a:t>
            </a:r>
          </a:p>
          <a:p>
            <a:endParaRPr lang="en-US" dirty="0"/>
          </a:p>
        </p:txBody>
      </p:sp>
    </p:spTree>
    <p:extLst>
      <p:ext uri="{BB962C8B-B14F-4D97-AF65-F5344CB8AC3E}">
        <p14:creationId xmlns:p14="http://schemas.microsoft.com/office/powerpoint/2010/main" val="42292173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ortfolio Laptop &amp; Mobile Pho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14B27B-4305-4C95-A04E-E3C5A7BE2009}"/>
              </a:ext>
            </a:extLst>
          </p:cNvPr>
          <p:cNvSpPr>
            <a:spLocks noGrp="1"/>
          </p:cNvSpPr>
          <p:nvPr>
            <p:ph type="title" hasCustomPrompt="1"/>
          </p:nvPr>
        </p:nvSpPr>
        <p:spPr/>
        <p:txBody>
          <a:bodyPr/>
          <a:lstStyle/>
          <a:p>
            <a:r>
              <a:rPr lang="en-US" dirty="0"/>
              <a:t>Section name  :  Page title</a:t>
            </a:r>
          </a:p>
        </p:txBody>
      </p:sp>
      <p:sp>
        <p:nvSpPr>
          <p:cNvPr id="3" name="Text Placeholder 2">
            <a:extLst>
              <a:ext uri="{FF2B5EF4-FFF2-40B4-BE49-F238E27FC236}">
                <a16:creationId xmlns:a16="http://schemas.microsoft.com/office/drawing/2014/main" id="{0203839C-6237-4FD5-AD4A-89AF8343FF2F}"/>
              </a:ext>
            </a:extLst>
          </p:cNvPr>
          <p:cNvSpPr>
            <a:spLocks noGrp="1"/>
          </p:cNvSpPr>
          <p:nvPr>
            <p:ph type="body" sz="quarter" idx="28"/>
          </p:nvPr>
        </p:nvSpPr>
        <p:spPr>
          <a:xfrm>
            <a:off x="685801" y="1371332"/>
            <a:ext cx="3633105" cy="4005531"/>
          </a:xfrm>
        </p:spPr>
        <p:txBody>
          <a:bodyPr/>
          <a:lstStyle/>
          <a:p>
            <a:pPr lvl="0"/>
            <a:r>
              <a:rPr lang="en-US" dirty="0"/>
              <a:t>Click to edit Master text styles</a:t>
            </a:r>
          </a:p>
          <a:p>
            <a:pPr lvl="1"/>
            <a:r>
              <a:rPr lang="en-US" dirty="0"/>
              <a:t>Second level</a:t>
            </a:r>
          </a:p>
          <a:p>
            <a:pPr lvl="2"/>
            <a:r>
              <a:rPr lang="en-US" dirty="0"/>
              <a:t>Third level</a:t>
            </a:r>
          </a:p>
        </p:txBody>
      </p:sp>
      <p:sp>
        <p:nvSpPr>
          <p:cNvPr id="11" name="Text Placeholder 4">
            <a:extLst>
              <a:ext uri="{FF2B5EF4-FFF2-40B4-BE49-F238E27FC236}">
                <a16:creationId xmlns:a16="http://schemas.microsoft.com/office/drawing/2014/main" id="{4CDA033C-DEE4-494F-AC41-3614A56F6A4C}"/>
              </a:ext>
            </a:extLst>
          </p:cNvPr>
          <p:cNvSpPr>
            <a:spLocks noGrp="1"/>
          </p:cNvSpPr>
          <p:nvPr>
            <p:ph type="body" sz="quarter" idx="30" hasCustomPrompt="1"/>
          </p:nvPr>
        </p:nvSpPr>
        <p:spPr>
          <a:xfrm>
            <a:off x="4989805" y="5640639"/>
            <a:ext cx="4076700" cy="457200"/>
          </a:xfrm>
        </p:spPr>
        <p:txBody>
          <a:bodyPr/>
          <a:lstStyle>
            <a:lvl1pPr marL="0" indent="0" algn="ctr">
              <a:buNone/>
              <a:defRPr b="1">
                <a:solidFill>
                  <a:schemeClr val="tx2"/>
                </a:solidFill>
              </a:defRPr>
            </a:lvl1pPr>
          </a:lstStyle>
          <a:p>
            <a:pPr lvl="0"/>
            <a:r>
              <a:rPr lang="en-US" dirty="0"/>
              <a:t>website.com</a:t>
            </a:r>
          </a:p>
        </p:txBody>
      </p:sp>
      <p:pic>
        <p:nvPicPr>
          <p:cNvPr id="12" name="Picture 11">
            <a:extLst>
              <a:ext uri="{FF2B5EF4-FFF2-40B4-BE49-F238E27FC236}">
                <a16:creationId xmlns:a16="http://schemas.microsoft.com/office/drawing/2014/main" id="{99C93D6C-74AA-4E55-AD3A-834951F763C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9465"/>
          <a:stretch/>
        </p:blipFill>
        <p:spPr>
          <a:xfrm>
            <a:off x="4252556" y="640992"/>
            <a:ext cx="7580211" cy="5008694"/>
          </a:xfrm>
          <a:prstGeom prst="rect">
            <a:avLst/>
          </a:prstGeom>
        </p:spPr>
      </p:pic>
      <p:sp>
        <p:nvSpPr>
          <p:cNvPr id="14" name="Picture Placeholder 2">
            <a:extLst>
              <a:ext uri="{FF2B5EF4-FFF2-40B4-BE49-F238E27FC236}">
                <a16:creationId xmlns:a16="http://schemas.microsoft.com/office/drawing/2014/main" id="{F39496A5-07A4-48D2-9D92-E818F98657DB}"/>
              </a:ext>
            </a:extLst>
          </p:cNvPr>
          <p:cNvSpPr>
            <a:spLocks noGrp="1"/>
          </p:cNvSpPr>
          <p:nvPr>
            <p:ph type="pic" sz="quarter" idx="31" hasCustomPrompt="1"/>
          </p:nvPr>
        </p:nvSpPr>
        <p:spPr>
          <a:xfrm>
            <a:off x="5401849" y="1371332"/>
            <a:ext cx="5277357" cy="3308244"/>
          </a:xfrm>
          <a:noFill/>
        </p:spPr>
        <p:txBody>
          <a:bodyPr/>
          <a:lstStyle>
            <a:lvl1pPr marL="0" indent="0">
              <a:buNone/>
              <a:defRPr sz="1600" b="0"/>
            </a:lvl1pPr>
          </a:lstStyle>
          <a:p>
            <a:r>
              <a:rPr lang="en-US" dirty="0"/>
              <a:t>Click the icon to add a site image/screenshot</a:t>
            </a:r>
          </a:p>
          <a:p>
            <a:endParaRPr lang="en-US" dirty="0"/>
          </a:p>
          <a:p>
            <a:endParaRPr lang="en-US" dirty="0"/>
          </a:p>
        </p:txBody>
      </p:sp>
    </p:spTree>
    <p:extLst>
      <p:ext uri="{BB962C8B-B14F-4D97-AF65-F5344CB8AC3E}">
        <p14:creationId xmlns:p14="http://schemas.microsoft.com/office/powerpoint/2010/main" val="18658491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ortfolio Tablet &amp; Mobile Ph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959D4-9F35-4021-BC91-E47E36CD7AC4}"/>
              </a:ext>
            </a:extLst>
          </p:cNvPr>
          <p:cNvSpPr>
            <a:spLocks noGrp="1"/>
          </p:cNvSpPr>
          <p:nvPr>
            <p:ph type="title" hasCustomPrompt="1"/>
          </p:nvPr>
        </p:nvSpPr>
        <p:spPr/>
        <p:txBody>
          <a:bodyPr/>
          <a:lstStyle/>
          <a:p>
            <a:r>
              <a:rPr lang="en-US" dirty="0"/>
              <a:t>Section name  :  Page title</a:t>
            </a:r>
          </a:p>
        </p:txBody>
      </p:sp>
      <p:sp>
        <p:nvSpPr>
          <p:cNvPr id="3" name="Text Placeholder 2">
            <a:extLst>
              <a:ext uri="{FF2B5EF4-FFF2-40B4-BE49-F238E27FC236}">
                <a16:creationId xmlns:a16="http://schemas.microsoft.com/office/drawing/2014/main" id="{0203839C-6237-4FD5-AD4A-89AF8343FF2F}"/>
              </a:ext>
            </a:extLst>
          </p:cNvPr>
          <p:cNvSpPr>
            <a:spLocks noGrp="1"/>
          </p:cNvSpPr>
          <p:nvPr>
            <p:ph type="body" sz="quarter" idx="28"/>
          </p:nvPr>
        </p:nvSpPr>
        <p:spPr>
          <a:xfrm>
            <a:off x="685801" y="1435100"/>
            <a:ext cx="5105400" cy="3941763"/>
          </a:xfrm>
        </p:spPr>
        <p:txBody>
          <a:bodyPr/>
          <a:lstStyle/>
          <a:p>
            <a:pPr lvl="0"/>
            <a:r>
              <a:rPr lang="en-US" dirty="0"/>
              <a:t>Click to edit Master text styles</a:t>
            </a:r>
          </a:p>
          <a:p>
            <a:pPr lvl="1"/>
            <a:r>
              <a:rPr lang="en-US" dirty="0"/>
              <a:t>Second level</a:t>
            </a:r>
          </a:p>
          <a:p>
            <a:pPr lvl="2"/>
            <a:r>
              <a:rPr lang="en-US" dirty="0"/>
              <a:t>Third level</a:t>
            </a:r>
          </a:p>
        </p:txBody>
      </p:sp>
      <p:sp>
        <p:nvSpPr>
          <p:cNvPr id="11" name="Text Placeholder 4">
            <a:extLst>
              <a:ext uri="{FF2B5EF4-FFF2-40B4-BE49-F238E27FC236}">
                <a16:creationId xmlns:a16="http://schemas.microsoft.com/office/drawing/2014/main" id="{4CDA033C-DEE4-494F-AC41-3614A56F6A4C}"/>
              </a:ext>
            </a:extLst>
          </p:cNvPr>
          <p:cNvSpPr>
            <a:spLocks noGrp="1"/>
          </p:cNvSpPr>
          <p:nvPr>
            <p:ph type="body" sz="quarter" idx="30" hasCustomPrompt="1"/>
          </p:nvPr>
        </p:nvSpPr>
        <p:spPr>
          <a:xfrm>
            <a:off x="5791201" y="5905500"/>
            <a:ext cx="4076700" cy="457200"/>
          </a:xfrm>
        </p:spPr>
        <p:txBody>
          <a:bodyPr/>
          <a:lstStyle>
            <a:lvl1pPr marL="0" indent="0" algn="ctr">
              <a:buNone/>
              <a:defRPr b="1">
                <a:solidFill>
                  <a:schemeClr val="tx2"/>
                </a:solidFill>
              </a:defRPr>
            </a:lvl1pPr>
          </a:lstStyle>
          <a:p>
            <a:pPr lvl="0"/>
            <a:r>
              <a:rPr lang="en-US" dirty="0"/>
              <a:t>website.com</a:t>
            </a:r>
          </a:p>
        </p:txBody>
      </p:sp>
      <p:pic>
        <p:nvPicPr>
          <p:cNvPr id="12" name="Picture 11">
            <a:extLst>
              <a:ext uri="{FF2B5EF4-FFF2-40B4-BE49-F238E27FC236}">
                <a16:creationId xmlns:a16="http://schemas.microsoft.com/office/drawing/2014/main" id="{DD3E763F-EE84-4278-BC84-7BE1883B7F0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5317" r="-5330"/>
          <a:stretch/>
        </p:blipFill>
        <p:spPr>
          <a:xfrm>
            <a:off x="6444344" y="1025620"/>
            <a:ext cx="4207105" cy="5361928"/>
          </a:xfrm>
          <a:prstGeom prst="rect">
            <a:avLst/>
          </a:prstGeom>
        </p:spPr>
      </p:pic>
      <p:sp>
        <p:nvSpPr>
          <p:cNvPr id="14" name="Picture Placeholder 3">
            <a:extLst>
              <a:ext uri="{FF2B5EF4-FFF2-40B4-BE49-F238E27FC236}">
                <a16:creationId xmlns:a16="http://schemas.microsoft.com/office/drawing/2014/main" id="{368E15FC-9154-4399-91C4-C82F86420296}"/>
              </a:ext>
            </a:extLst>
          </p:cNvPr>
          <p:cNvSpPr>
            <a:spLocks noGrp="1"/>
          </p:cNvSpPr>
          <p:nvPr>
            <p:ph type="pic" sz="quarter" idx="31" hasCustomPrompt="1"/>
          </p:nvPr>
        </p:nvSpPr>
        <p:spPr>
          <a:xfrm>
            <a:off x="7133943" y="1435100"/>
            <a:ext cx="2898587" cy="3854076"/>
          </a:xfrm>
          <a:noFill/>
        </p:spPr>
        <p:txBody>
          <a:bodyPr/>
          <a:lstStyle>
            <a:lvl1pPr marL="0" indent="0">
              <a:buNone/>
              <a:defRPr sz="1600" b="0"/>
            </a:lvl1pPr>
          </a:lstStyle>
          <a:p>
            <a:r>
              <a:rPr lang="en-US" dirty="0"/>
              <a:t>Click the icon to add a site image/screenshot</a:t>
            </a:r>
          </a:p>
          <a:p>
            <a:endParaRPr lang="en-US" dirty="0"/>
          </a:p>
        </p:txBody>
      </p:sp>
    </p:spTree>
    <p:extLst>
      <p:ext uri="{BB962C8B-B14F-4D97-AF65-F5344CB8AC3E}">
        <p14:creationId xmlns:p14="http://schemas.microsoft.com/office/powerpoint/2010/main" val="894192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ondary Divider">
    <p:bg>
      <p:bgPr>
        <a:solidFill>
          <a:srgbClr val="E5E3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058A-729C-4C6A-8611-9065C061D64B}"/>
              </a:ext>
            </a:extLst>
          </p:cNvPr>
          <p:cNvSpPr>
            <a:spLocks noGrp="1"/>
          </p:cNvSpPr>
          <p:nvPr>
            <p:ph type="title" hasCustomPrompt="1"/>
          </p:nvPr>
        </p:nvSpPr>
        <p:spPr>
          <a:xfrm>
            <a:off x="1219200" y="2247984"/>
            <a:ext cx="10287000" cy="877130"/>
          </a:xfrm>
        </p:spPr>
        <p:txBody>
          <a:bodyPr tIns="45720" bIns="45720" anchor="t" anchorCtr="0">
            <a:noAutofit/>
          </a:bodyPr>
          <a:lstStyle>
            <a:lvl1pPr>
              <a:lnSpc>
                <a:spcPct val="100000"/>
              </a:lnSpc>
              <a:spcBef>
                <a:spcPts val="600"/>
              </a:spcBef>
              <a:spcAft>
                <a:spcPts val="1000"/>
              </a:spcAft>
              <a:defRPr sz="4500" cap="none" spc="0" baseline="0">
                <a:solidFill>
                  <a:schemeClr val="tx1"/>
                </a:solidFill>
                <a:latin typeface="Roboto Light" pitchFamily="2" charset="0"/>
                <a:ea typeface="Roboto Light" pitchFamily="2" charset="0"/>
              </a:defRPr>
            </a:lvl1pPr>
          </a:lstStyle>
          <a:p>
            <a:r>
              <a:rPr lang="en-US" dirty="0"/>
              <a:t>Secondary Divider</a:t>
            </a:r>
          </a:p>
        </p:txBody>
      </p:sp>
      <p:sp>
        <p:nvSpPr>
          <p:cNvPr id="3" name="Text Placeholder 2">
            <a:extLst>
              <a:ext uri="{FF2B5EF4-FFF2-40B4-BE49-F238E27FC236}">
                <a16:creationId xmlns:a16="http://schemas.microsoft.com/office/drawing/2014/main" id="{48330328-7DD6-4F37-B3D1-A02876CCA0C5}"/>
              </a:ext>
            </a:extLst>
          </p:cNvPr>
          <p:cNvSpPr>
            <a:spLocks noGrp="1"/>
          </p:cNvSpPr>
          <p:nvPr>
            <p:ph type="body" idx="1" hasCustomPrompt="1"/>
          </p:nvPr>
        </p:nvSpPr>
        <p:spPr>
          <a:xfrm>
            <a:off x="1219200" y="3124200"/>
            <a:ext cx="10287000" cy="914400"/>
          </a:xfrm>
          <a:prstGeom prst="rect">
            <a:avLst/>
          </a:prstGeom>
        </p:spPr>
        <p:txBody>
          <a:bodyPr/>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Here</a:t>
            </a:r>
          </a:p>
        </p:txBody>
      </p:sp>
      <p:cxnSp>
        <p:nvCxnSpPr>
          <p:cNvPr id="7" name="Straight Connector 6">
            <a:extLst>
              <a:ext uri="{FF2B5EF4-FFF2-40B4-BE49-F238E27FC236}">
                <a16:creationId xmlns:a16="http://schemas.microsoft.com/office/drawing/2014/main" id="{06E9ED99-F186-4C22-AD00-6B49E9EA34BD}"/>
              </a:ext>
            </a:extLst>
          </p:cNvPr>
          <p:cNvCxnSpPr/>
          <p:nvPr userDrawn="1"/>
        </p:nvCxnSpPr>
        <p:spPr bwMode="auto">
          <a:xfrm>
            <a:off x="1219200" y="2180803"/>
            <a:ext cx="11049000" cy="0"/>
          </a:xfrm>
          <a:prstGeom prst="line">
            <a:avLst/>
          </a:prstGeom>
          <a:solidFill>
            <a:schemeClr val="accent1"/>
          </a:solidFill>
          <a:ln w="952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a16="http://schemas.microsoft.com/office/drawing/2014/main" id="{18F9E5ED-ED3E-3047-9684-B351F4775DAC}"/>
              </a:ext>
            </a:extLst>
          </p:cNvPr>
          <p:cNvSpPr txBox="1"/>
          <p:nvPr userDrawn="1"/>
        </p:nvSpPr>
        <p:spPr>
          <a:xfrm>
            <a:off x="9554825" y="5938183"/>
            <a:ext cx="2016785" cy="423193"/>
          </a:xfrm>
          <a:prstGeom prst="rect">
            <a:avLst/>
          </a:prstGeom>
          <a:noFill/>
        </p:spPr>
        <p:txBody>
          <a:bodyPr wrap="square" rtlCol="0">
            <a:spAutoFit/>
          </a:bodyPr>
          <a:lstStyle/>
          <a:p>
            <a:pPr algn="l"/>
            <a:r>
              <a:rPr lang="en-US" sz="2150" b="0" i="0" dirty="0">
                <a:solidFill>
                  <a:schemeClr val="bg2">
                    <a:lumMod val="75000"/>
                  </a:schemeClr>
                </a:solidFill>
                <a:latin typeface="Roboto Light" panose="02000000000000000000" pitchFamily="2" charset="0"/>
                <a:ea typeface="Roboto Light" panose="02000000000000000000" pitchFamily="2" charset="0"/>
                <a:cs typeface="Roboto Light" panose="02000000000000000000" pitchFamily="2" charset="0"/>
              </a:rPr>
              <a:t>: Venture Fund</a:t>
            </a:r>
          </a:p>
        </p:txBody>
      </p:sp>
      <p:pic>
        <p:nvPicPr>
          <p:cNvPr id="11" name="Picture 10">
            <a:extLst>
              <a:ext uri="{FF2B5EF4-FFF2-40B4-BE49-F238E27FC236}">
                <a16:creationId xmlns:a16="http://schemas.microsoft.com/office/drawing/2014/main" id="{136600EB-56CC-514A-9825-F61B584F1D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9897" y="5740221"/>
            <a:ext cx="2198419" cy="710601"/>
          </a:xfrm>
          <a:prstGeom prst="rect">
            <a:avLst/>
          </a:prstGeom>
        </p:spPr>
      </p:pic>
    </p:spTree>
    <p:extLst>
      <p:ext uri="{BB962C8B-B14F-4D97-AF65-F5344CB8AC3E}">
        <p14:creationId xmlns:p14="http://schemas.microsoft.com/office/powerpoint/2010/main" val="36712872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Featured-Content &amp;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96489-C776-45DA-ABE0-CE09599794D1}"/>
              </a:ext>
            </a:extLst>
          </p:cNvPr>
          <p:cNvSpPr>
            <a:spLocks noGrp="1"/>
          </p:cNvSpPr>
          <p:nvPr>
            <p:ph type="title" hasCustomPrompt="1"/>
          </p:nvPr>
        </p:nvSpPr>
        <p:spPr/>
        <p:txBody>
          <a:bodyPr/>
          <a:lstStyle/>
          <a:p>
            <a:r>
              <a:rPr lang="en-US" dirty="0"/>
              <a:t>Section name  :  Page title</a:t>
            </a:r>
          </a:p>
        </p:txBody>
      </p:sp>
      <p:sp>
        <p:nvSpPr>
          <p:cNvPr id="15" name="Text Placeholder 3">
            <a:extLst>
              <a:ext uri="{FF2B5EF4-FFF2-40B4-BE49-F238E27FC236}">
                <a16:creationId xmlns:a16="http://schemas.microsoft.com/office/drawing/2014/main" id="{4526A367-871B-4549-89D6-54AFD4C37CB0}"/>
              </a:ext>
            </a:extLst>
          </p:cNvPr>
          <p:cNvSpPr>
            <a:spLocks noGrp="1"/>
          </p:cNvSpPr>
          <p:nvPr>
            <p:ph type="body" sz="quarter" idx="10"/>
          </p:nvPr>
        </p:nvSpPr>
        <p:spPr>
          <a:xfrm>
            <a:off x="685800" y="4648200"/>
            <a:ext cx="5094514" cy="1023257"/>
          </a:xfrm>
        </p:spPr>
        <p:txBody>
          <a:bodyPr/>
          <a:lstStyle>
            <a:lvl1pPr marL="0" indent="0">
              <a:buNone/>
              <a:defRPr sz="1700" b="1"/>
            </a:lvl1pPr>
            <a:lvl2pPr marL="0" indent="0">
              <a:buNone/>
              <a:defRPr sz="1400"/>
            </a:lvl2pPr>
            <a:lvl3pPr marL="174625" indent="-174625">
              <a:buFont typeface="Arial" panose="020B0604020202020204" pitchFamily="34" charset="0"/>
              <a:buChar char="•"/>
              <a:defRPr sz="1400"/>
            </a:lvl3pPr>
          </a:lstStyle>
          <a:p>
            <a:pPr lvl="0"/>
            <a:r>
              <a:rPr lang="en-US" dirty="0"/>
              <a:t>Click to edit Master text styles</a:t>
            </a:r>
          </a:p>
          <a:p>
            <a:pPr lvl="1"/>
            <a:r>
              <a:rPr lang="en-US" dirty="0"/>
              <a:t>Second level</a:t>
            </a:r>
          </a:p>
          <a:p>
            <a:pPr lvl="2"/>
            <a:r>
              <a:rPr lang="en-US" dirty="0"/>
              <a:t>Third level</a:t>
            </a:r>
          </a:p>
        </p:txBody>
      </p:sp>
      <p:sp>
        <p:nvSpPr>
          <p:cNvPr id="6" name="Text Placeholder 4">
            <a:extLst>
              <a:ext uri="{FF2B5EF4-FFF2-40B4-BE49-F238E27FC236}">
                <a16:creationId xmlns:a16="http://schemas.microsoft.com/office/drawing/2014/main" id="{94A1F677-5D9D-4F36-A70E-EE3C556A2307}"/>
              </a:ext>
            </a:extLst>
          </p:cNvPr>
          <p:cNvSpPr>
            <a:spLocks noGrp="1"/>
          </p:cNvSpPr>
          <p:nvPr>
            <p:ph type="body" sz="quarter" idx="30" hasCustomPrompt="1"/>
          </p:nvPr>
        </p:nvSpPr>
        <p:spPr>
          <a:xfrm>
            <a:off x="685800" y="5684180"/>
            <a:ext cx="5094514" cy="457200"/>
          </a:xfrm>
        </p:spPr>
        <p:txBody>
          <a:bodyPr/>
          <a:lstStyle>
            <a:lvl1pPr marL="0" indent="0" algn="l">
              <a:buNone/>
              <a:defRPr b="1">
                <a:solidFill>
                  <a:schemeClr val="tx2"/>
                </a:solidFill>
              </a:defRPr>
            </a:lvl1pPr>
          </a:lstStyle>
          <a:p>
            <a:pPr lvl="0"/>
            <a:r>
              <a:rPr lang="en-US" dirty="0"/>
              <a:t>website.com</a:t>
            </a:r>
          </a:p>
        </p:txBody>
      </p:sp>
      <p:sp>
        <p:nvSpPr>
          <p:cNvPr id="7" name="Text Placeholder 3">
            <a:extLst>
              <a:ext uri="{FF2B5EF4-FFF2-40B4-BE49-F238E27FC236}">
                <a16:creationId xmlns:a16="http://schemas.microsoft.com/office/drawing/2014/main" id="{C0C7515C-2235-4B42-ACE9-F8E3091058B0}"/>
              </a:ext>
            </a:extLst>
          </p:cNvPr>
          <p:cNvSpPr>
            <a:spLocks noGrp="1"/>
          </p:cNvSpPr>
          <p:nvPr>
            <p:ph type="body" sz="quarter" idx="31"/>
          </p:nvPr>
        </p:nvSpPr>
        <p:spPr>
          <a:xfrm>
            <a:off x="6411688" y="4648200"/>
            <a:ext cx="5094512" cy="1023257"/>
          </a:xfrm>
        </p:spPr>
        <p:txBody>
          <a:bodyPr/>
          <a:lstStyle>
            <a:lvl1pPr marL="0" indent="0">
              <a:buNone/>
              <a:defRPr sz="1700" b="1"/>
            </a:lvl1pPr>
            <a:lvl2pPr marL="0" indent="0">
              <a:buNone/>
              <a:defRPr sz="1400"/>
            </a:lvl2pPr>
            <a:lvl3pPr marL="174625" indent="-174625">
              <a:buFont typeface="Arial" panose="020B0604020202020204" pitchFamily="34" charset="0"/>
              <a:buChar char="•"/>
              <a:defRPr sz="1400"/>
            </a:lvl3pPr>
          </a:lstStyle>
          <a:p>
            <a:pPr lvl="0"/>
            <a:r>
              <a:rPr lang="en-US" dirty="0"/>
              <a:t>Click to edit Master text styles</a:t>
            </a:r>
          </a:p>
          <a:p>
            <a:pPr lvl="1"/>
            <a:r>
              <a:rPr lang="en-US" dirty="0"/>
              <a:t>Second level</a:t>
            </a:r>
          </a:p>
          <a:p>
            <a:pPr lvl="2"/>
            <a:r>
              <a:rPr lang="en-US" dirty="0"/>
              <a:t>Third level</a:t>
            </a:r>
          </a:p>
        </p:txBody>
      </p:sp>
      <p:sp>
        <p:nvSpPr>
          <p:cNvPr id="8" name="Text Placeholder 4">
            <a:extLst>
              <a:ext uri="{FF2B5EF4-FFF2-40B4-BE49-F238E27FC236}">
                <a16:creationId xmlns:a16="http://schemas.microsoft.com/office/drawing/2014/main" id="{F3B1CDDE-E2FF-4A30-8697-CD72ECBE533D}"/>
              </a:ext>
            </a:extLst>
          </p:cNvPr>
          <p:cNvSpPr>
            <a:spLocks noGrp="1"/>
          </p:cNvSpPr>
          <p:nvPr>
            <p:ph type="body" sz="quarter" idx="32" hasCustomPrompt="1"/>
          </p:nvPr>
        </p:nvSpPr>
        <p:spPr>
          <a:xfrm>
            <a:off x="6411686" y="5684180"/>
            <a:ext cx="5094514" cy="457200"/>
          </a:xfrm>
        </p:spPr>
        <p:txBody>
          <a:bodyPr/>
          <a:lstStyle>
            <a:lvl1pPr marL="0" indent="0" algn="l">
              <a:buNone/>
              <a:defRPr b="1">
                <a:solidFill>
                  <a:schemeClr val="tx2"/>
                </a:solidFill>
              </a:defRPr>
            </a:lvl1pPr>
          </a:lstStyle>
          <a:p>
            <a:pPr lvl="0"/>
            <a:r>
              <a:rPr lang="en-US" dirty="0"/>
              <a:t>website.com</a:t>
            </a:r>
          </a:p>
        </p:txBody>
      </p:sp>
      <p:sp>
        <p:nvSpPr>
          <p:cNvPr id="3" name="Picture Placeholder 2">
            <a:extLst>
              <a:ext uri="{FF2B5EF4-FFF2-40B4-BE49-F238E27FC236}">
                <a16:creationId xmlns:a16="http://schemas.microsoft.com/office/drawing/2014/main" id="{04A957A3-B290-413C-B61D-050ACE7F7A54}"/>
              </a:ext>
            </a:extLst>
          </p:cNvPr>
          <p:cNvSpPr>
            <a:spLocks noGrp="1"/>
          </p:cNvSpPr>
          <p:nvPr>
            <p:ph type="pic" sz="quarter" idx="33" hasCustomPrompt="1"/>
          </p:nvPr>
        </p:nvSpPr>
        <p:spPr>
          <a:xfrm>
            <a:off x="685800" y="1066800"/>
            <a:ext cx="5082730" cy="3382071"/>
          </a:xfr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Click the icon to add image</a:t>
            </a:r>
          </a:p>
        </p:txBody>
      </p:sp>
      <p:sp>
        <p:nvSpPr>
          <p:cNvPr id="11" name="Picture Placeholder 2">
            <a:extLst>
              <a:ext uri="{FF2B5EF4-FFF2-40B4-BE49-F238E27FC236}">
                <a16:creationId xmlns:a16="http://schemas.microsoft.com/office/drawing/2014/main" id="{B8AC0541-F6AC-41E4-B3B8-F0BF191FD19C}"/>
              </a:ext>
            </a:extLst>
          </p:cNvPr>
          <p:cNvSpPr>
            <a:spLocks noGrp="1"/>
          </p:cNvSpPr>
          <p:nvPr>
            <p:ph type="pic" sz="quarter" idx="34" hasCustomPrompt="1"/>
          </p:nvPr>
        </p:nvSpPr>
        <p:spPr>
          <a:xfrm>
            <a:off x="6411688" y="1066800"/>
            <a:ext cx="5082730" cy="3382071"/>
          </a:xfr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Click the icon to add image</a:t>
            </a:r>
          </a:p>
        </p:txBody>
      </p:sp>
    </p:spTree>
    <p:extLst>
      <p:ext uri="{BB962C8B-B14F-4D97-AF65-F5344CB8AC3E}">
        <p14:creationId xmlns:p14="http://schemas.microsoft.com/office/powerpoint/2010/main" val="13008423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our Featured, Picture &amp; Caption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3BEB2-2B7D-4FA9-962D-35A57CD591D4}"/>
              </a:ext>
            </a:extLst>
          </p:cNvPr>
          <p:cNvSpPr>
            <a:spLocks noGrp="1"/>
          </p:cNvSpPr>
          <p:nvPr>
            <p:ph type="title" hasCustomPrompt="1"/>
          </p:nvPr>
        </p:nvSpPr>
        <p:spPr/>
        <p:txBody>
          <a:bodyPr/>
          <a:lstStyle/>
          <a:p>
            <a:r>
              <a:rPr lang="en-US" dirty="0"/>
              <a:t>Section name  :  Page title</a:t>
            </a:r>
          </a:p>
        </p:txBody>
      </p:sp>
      <p:sp>
        <p:nvSpPr>
          <p:cNvPr id="9" name="Content Placeholder 2">
            <a:extLst>
              <a:ext uri="{FF2B5EF4-FFF2-40B4-BE49-F238E27FC236}">
                <a16:creationId xmlns:a16="http://schemas.microsoft.com/office/drawing/2014/main" id="{7ACE0BA0-21F7-4EF7-B114-1A8770DA1B71}"/>
              </a:ext>
            </a:extLst>
          </p:cNvPr>
          <p:cNvSpPr>
            <a:spLocks noGrp="1"/>
          </p:cNvSpPr>
          <p:nvPr>
            <p:ph idx="1"/>
          </p:nvPr>
        </p:nvSpPr>
        <p:spPr>
          <a:xfrm>
            <a:off x="4305299" y="1060714"/>
            <a:ext cx="1352611" cy="734632"/>
          </a:xfrm>
          <a:prstGeom prst="rect">
            <a:avLst/>
          </a:prstGeom>
        </p:spPr>
        <p:txBody>
          <a:bodyPr tIns="0" bIns="0">
            <a:noAutofit/>
          </a:bodyPr>
          <a:lstStyle>
            <a:lvl1pPr marL="0" indent="0">
              <a:buNone/>
              <a:defRPr sz="1600" b="1"/>
            </a:lvl1pPr>
          </a:lstStyle>
          <a:p>
            <a:pPr lvl="0"/>
            <a:r>
              <a:rPr lang="en-US" dirty="0"/>
              <a:t>Click to edit Master text styles</a:t>
            </a:r>
          </a:p>
        </p:txBody>
      </p:sp>
      <p:sp>
        <p:nvSpPr>
          <p:cNvPr id="19" name="Content Placeholder 2">
            <a:extLst>
              <a:ext uri="{FF2B5EF4-FFF2-40B4-BE49-F238E27FC236}">
                <a16:creationId xmlns:a16="http://schemas.microsoft.com/office/drawing/2014/main" id="{A70E77A5-27D9-7840-A4FC-D0BA0763CF67}"/>
              </a:ext>
            </a:extLst>
          </p:cNvPr>
          <p:cNvSpPr>
            <a:spLocks noGrp="1"/>
          </p:cNvSpPr>
          <p:nvPr>
            <p:ph idx="32"/>
          </p:nvPr>
        </p:nvSpPr>
        <p:spPr>
          <a:xfrm>
            <a:off x="10150179" y="1060714"/>
            <a:ext cx="1352611" cy="734632"/>
          </a:xfrm>
          <a:prstGeom prst="rect">
            <a:avLst/>
          </a:prstGeom>
        </p:spPr>
        <p:txBody>
          <a:bodyPr tIns="0" bIns="0">
            <a:noAutofit/>
          </a:bodyPr>
          <a:lstStyle>
            <a:lvl1pPr marL="0" indent="0">
              <a:buNone/>
              <a:defRPr sz="1600" b="1"/>
            </a:lvl1pPr>
          </a:lstStyle>
          <a:p>
            <a:pPr lvl="0"/>
            <a:r>
              <a:rPr lang="en-US" dirty="0"/>
              <a:t>Click to edit Master text styles</a:t>
            </a:r>
          </a:p>
        </p:txBody>
      </p:sp>
      <p:sp>
        <p:nvSpPr>
          <p:cNvPr id="13" name="Content Placeholder 2">
            <a:extLst>
              <a:ext uri="{FF2B5EF4-FFF2-40B4-BE49-F238E27FC236}">
                <a16:creationId xmlns:a16="http://schemas.microsoft.com/office/drawing/2014/main" id="{4595C26B-0423-4041-BACF-BA8617D9E443}"/>
              </a:ext>
            </a:extLst>
          </p:cNvPr>
          <p:cNvSpPr>
            <a:spLocks noGrp="1"/>
          </p:cNvSpPr>
          <p:nvPr>
            <p:ph idx="33"/>
          </p:nvPr>
        </p:nvSpPr>
        <p:spPr>
          <a:xfrm>
            <a:off x="4305299" y="3913419"/>
            <a:ext cx="1352611" cy="734632"/>
          </a:xfrm>
          <a:prstGeom prst="rect">
            <a:avLst/>
          </a:prstGeom>
        </p:spPr>
        <p:txBody>
          <a:bodyPr tIns="0" bIns="0">
            <a:noAutofit/>
          </a:bodyPr>
          <a:lstStyle>
            <a:lvl1pPr marL="0" indent="0">
              <a:buNone/>
              <a:defRPr sz="1600" b="1"/>
            </a:lvl1pPr>
          </a:lstStyle>
          <a:p>
            <a:pPr lvl="0"/>
            <a:r>
              <a:rPr lang="en-US" dirty="0"/>
              <a:t>Click to edit Master text styles</a:t>
            </a:r>
          </a:p>
        </p:txBody>
      </p:sp>
      <p:sp>
        <p:nvSpPr>
          <p:cNvPr id="15" name="Content Placeholder 2">
            <a:extLst>
              <a:ext uri="{FF2B5EF4-FFF2-40B4-BE49-F238E27FC236}">
                <a16:creationId xmlns:a16="http://schemas.microsoft.com/office/drawing/2014/main" id="{79C8A6BE-2052-4278-A4AF-099A6E681AF0}"/>
              </a:ext>
            </a:extLst>
          </p:cNvPr>
          <p:cNvSpPr>
            <a:spLocks noGrp="1"/>
          </p:cNvSpPr>
          <p:nvPr>
            <p:ph idx="34"/>
          </p:nvPr>
        </p:nvSpPr>
        <p:spPr>
          <a:xfrm>
            <a:off x="10150179" y="3913419"/>
            <a:ext cx="1352611" cy="734632"/>
          </a:xfrm>
          <a:prstGeom prst="rect">
            <a:avLst/>
          </a:prstGeom>
        </p:spPr>
        <p:txBody>
          <a:bodyPr tIns="0" bIns="0">
            <a:noAutofit/>
          </a:bodyPr>
          <a:lstStyle>
            <a:lvl1pPr marL="0" indent="0">
              <a:buNone/>
              <a:defRPr sz="1600" b="1"/>
            </a:lvl1pPr>
          </a:lstStyle>
          <a:p>
            <a:pPr lvl="0"/>
            <a:r>
              <a:rPr lang="en-US" dirty="0"/>
              <a:t>Click to edit Master text styles</a:t>
            </a:r>
          </a:p>
        </p:txBody>
      </p:sp>
      <p:sp>
        <p:nvSpPr>
          <p:cNvPr id="4" name="Picture Placeholder 3">
            <a:extLst>
              <a:ext uri="{FF2B5EF4-FFF2-40B4-BE49-F238E27FC236}">
                <a16:creationId xmlns:a16="http://schemas.microsoft.com/office/drawing/2014/main" id="{BC1DB1C7-B116-4961-97EE-A2B225E4A321}"/>
              </a:ext>
            </a:extLst>
          </p:cNvPr>
          <p:cNvSpPr>
            <a:spLocks noGrp="1"/>
          </p:cNvSpPr>
          <p:nvPr>
            <p:ph type="pic" sz="quarter" idx="24" hasCustomPrompt="1"/>
          </p:nvPr>
        </p:nvSpPr>
        <p:spPr>
          <a:xfrm>
            <a:off x="685799" y="1066798"/>
            <a:ext cx="3361407" cy="2560320"/>
          </a:xfrm>
          <a:prstGeom prst="rect">
            <a:avLst/>
          </a:prstGeo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Click the icon to add image</a:t>
            </a:r>
          </a:p>
          <a:p>
            <a:endParaRPr lang="en-US" dirty="0"/>
          </a:p>
        </p:txBody>
      </p:sp>
      <p:sp>
        <p:nvSpPr>
          <p:cNvPr id="23" name="Picture Placeholder 3">
            <a:extLst>
              <a:ext uri="{FF2B5EF4-FFF2-40B4-BE49-F238E27FC236}">
                <a16:creationId xmlns:a16="http://schemas.microsoft.com/office/drawing/2014/main" id="{FE185510-0467-4513-B7DC-F50C7B76C792}"/>
              </a:ext>
            </a:extLst>
          </p:cNvPr>
          <p:cNvSpPr>
            <a:spLocks noGrp="1"/>
          </p:cNvSpPr>
          <p:nvPr>
            <p:ph type="pic" sz="quarter" idx="28" hasCustomPrompt="1"/>
          </p:nvPr>
        </p:nvSpPr>
        <p:spPr>
          <a:xfrm>
            <a:off x="685799" y="3916680"/>
            <a:ext cx="3361407" cy="2560320"/>
          </a:xfrm>
          <a:prstGeom prst="rect">
            <a:avLst/>
          </a:prstGeo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Click the icon to add image</a:t>
            </a:r>
          </a:p>
          <a:p>
            <a:endParaRPr lang="en-US" dirty="0"/>
          </a:p>
        </p:txBody>
      </p:sp>
      <p:sp>
        <p:nvSpPr>
          <p:cNvPr id="25" name="Picture Placeholder 3">
            <a:extLst>
              <a:ext uri="{FF2B5EF4-FFF2-40B4-BE49-F238E27FC236}">
                <a16:creationId xmlns:a16="http://schemas.microsoft.com/office/drawing/2014/main" id="{7446F054-196E-45A7-9E8A-B5AFEEFE07C9}"/>
              </a:ext>
            </a:extLst>
          </p:cNvPr>
          <p:cNvSpPr>
            <a:spLocks noGrp="1"/>
          </p:cNvSpPr>
          <p:nvPr>
            <p:ph type="pic" sz="quarter" idx="30" hasCustomPrompt="1"/>
          </p:nvPr>
        </p:nvSpPr>
        <p:spPr>
          <a:xfrm>
            <a:off x="6484959" y="3916678"/>
            <a:ext cx="3361407" cy="2560320"/>
          </a:xfrm>
          <a:prstGeom prst="rect">
            <a:avLst/>
          </a:prstGeo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Click the icon to add image</a:t>
            </a:r>
          </a:p>
          <a:p>
            <a:endParaRPr lang="en-US" dirty="0"/>
          </a:p>
        </p:txBody>
      </p:sp>
      <p:sp>
        <p:nvSpPr>
          <p:cNvPr id="18" name="Picture Placeholder 3">
            <a:extLst>
              <a:ext uri="{FF2B5EF4-FFF2-40B4-BE49-F238E27FC236}">
                <a16:creationId xmlns:a16="http://schemas.microsoft.com/office/drawing/2014/main" id="{7A855A5C-F758-0843-807E-9460FDA50B22}"/>
              </a:ext>
            </a:extLst>
          </p:cNvPr>
          <p:cNvSpPr>
            <a:spLocks noGrp="1"/>
          </p:cNvSpPr>
          <p:nvPr>
            <p:ph type="pic" sz="quarter" idx="31" hasCustomPrompt="1"/>
          </p:nvPr>
        </p:nvSpPr>
        <p:spPr>
          <a:xfrm>
            <a:off x="6490163" y="1066798"/>
            <a:ext cx="3361407" cy="2560320"/>
          </a:xfrm>
          <a:prstGeom prst="rect">
            <a:avLst/>
          </a:prstGeo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Click the icon to add image</a:t>
            </a:r>
          </a:p>
          <a:p>
            <a:endParaRPr lang="en-US" dirty="0"/>
          </a:p>
        </p:txBody>
      </p:sp>
    </p:spTree>
    <p:extLst>
      <p:ext uri="{BB962C8B-B14F-4D97-AF65-F5344CB8AC3E}">
        <p14:creationId xmlns:p14="http://schemas.microsoft.com/office/powerpoint/2010/main" val="15101000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2" name="Table Placeholder 11">
            <a:extLst>
              <a:ext uri="{FF2B5EF4-FFF2-40B4-BE49-F238E27FC236}">
                <a16:creationId xmlns:a16="http://schemas.microsoft.com/office/drawing/2014/main" id="{A594272F-F2EA-4042-B95F-AEA539AD9B3A}"/>
              </a:ext>
            </a:extLst>
          </p:cNvPr>
          <p:cNvSpPr>
            <a:spLocks noGrp="1"/>
          </p:cNvSpPr>
          <p:nvPr>
            <p:ph type="tbl" sz="quarter" idx="24" hasCustomPrompt="1"/>
          </p:nvPr>
        </p:nvSpPr>
        <p:spPr>
          <a:xfrm>
            <a:off x="685800" y="2095499"/>
            <a:ext cx="6934200" cy="3848101"/>
          </a:xfrm>
          <a:prstGeom prst="rect">
            <a:avLst/>
          </a:prstGeom>
        </p:spPr>
        <p:txBody>
          <a:bodyPr/>
          <a:lstStyle>
            <a:lvl1pPr marL="0" indent="0">
              <a:buFontTx/>
              <a:buNone/>
              <a:defRPr b="0"/>
            </a:lvl1pPr>
          </a:lstStyle>
          <a:p>
            <a:pPr marL="0" marR="0" lvl="0" indent="0" algn="l" defTabSz="914400" rtl="0" eaLnBrk="1" fontAlgn="auto" latinLnBrk="0" hangingPunct="1">
              <a:lnSpc>
                <a:spcPct val="100000"/>
              </a:lnSpc>
              <a:spcBef>
                <a:spcPts val="1000"/>
              </a:spcBef>
              <a:spcAft>
                <a:spcPts val="600"/>
              </a:spcAft>
              <a:buClrTx/>
              <a:buSzTx/>
              <a:buFontTx/>
              <a:buNone/>
              <a:tabLst/>
              <a:defRPr/>
            </a:pPr>
            <a:r>
              <a:rPr lang="en-US" dirty="0"/>
              <a:t>Click the icon to add table</a:t>
            </a:r>
          </a:p>
        </p:txBody>
      </p:sp>
      <p:pic>
        <p:nvPicPr>
          <p:cNvPr id="3" name="Picture 2" descr="A picture containing kitchenware, grater, white&#10;&#10;Description automatically generated">
            <a:extLst>
              <a:ext uri="{FF2B5EF4-FFF2-40B4-BE49-F238E27FC236}">
                <a16:creationId xmlns:a16="http://schemas.microsoft.com/office/drawing/2014/main" id="{FF6AA4F2-943A-C445-BDFE-2098F4F98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40700" y="0"/>
            <a:ext cx="4051300" cy="6858000"/>
          </a:xfrm>
          <a:prstGeom prst="rect">
            <a:avLst/>
          </a:prstGeom>
        </p:spPr>
      </p:pic>
      <p:sp>
        <p:nvSpPr>
          <p:cNvPr id="2" name="Title 1">
            <a:extLst>
              <a:ext uri="{FF2B5EF4-FFF2-40B4-BE49-F238E27FC236}">
                <a16:creationId xmlns:a16="http://schemas.microsoft.com/office/drawing/2014/main" id="{9081A35E-9C3B-4211-B907-8AC131BCEB78}"/>
              </a:ext>
            </a:extLst>
          </p:cNvPr>
          <p:cNvSpPr>
            <a:spLocks noGrp="1"/>
          </p:cNvSpPr>
          <p:nvPr>
            <p:ph type="title"/>
          </p:nvPr>
        </p:nvSpPr>
        <p:spPr>
          <a:xfrm>
            <a:off x="685800" y="584367"/>
            <a:ext cx="6934200" cy="758179"/>
          </a:xfrm>
        </p:spPr>
        <p:txBody>
          <a:bodyPr anchor="t"/>
          <a:lstStyle>
            <a:lvl1pPr>
              <a:defRPr sz="4000" cap="none" spc="0" baseline="0">
                <a:latin typeface="Roboto Light" pitchFamily="2" charset="0"/>
                <a:ea typeface="Roboto Light" pitchFamily="2" charset="0"/>
              </a:defRPr>
            </a:lvl1pPr>
          </a:lstStyle>
          <a:p>
            <a:r>
              <a:rPr lang="en-US" dirty="0"/>
              <a:t>Click to edit Master title style</a:t>
            </a:r>
          </a:p>
        </p:txBody>
      </p:sp>
    </p:spTree>
    <p:extLst>
      <p:ext uri="{BB962C8B-B14F-4D97-AF65-F5344CB8AC3E}">
        <p14:creationId xmlns:p14="http://schemas.microsoft.com/office/powerpoint/2010/main" val="10231895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EB9B-A715-4E3C-BDAF-AF756D997A88}"/>
              </a:ext>
            </a:extLst>
          </p:cNvPr>
          <p:cNvSpPr>
            <a:spLocks noGrp="1"/>
          </p:cNvSpPr>
          <p:nvPr>
            <p:ph type="title" hasCustomPrompt="1"/>
          </p:nvPr>
        </p:nvSpPr>
        <p:spPr/>
        <p:txBody>
          <a:bodyPr/>
          <a:lstStyle/>
          <a:p>
            <a:r>
              <a:rPr lang="en-US" dirty="0"/>
              <a:t>Section name  :  Page title</a:t>
            </a:r>
          </a:p>
        </p:txBody>
      </p:sp>
      <p:sp>
        <p:nvSpPr>
          <p:cNvPr id="9" name="Table Placeholder 6">
            <a:extLst>
              <a:ext uri="{FF2B5EF4-FFF2-40B4-BE49-F238E27FC236}">
                <a16:creationId xmlns:a16="http://schemas.microsoft.com/office/drawing/2014/main" id="{191189DE-539F-4492-B70B-ED370E63AF51}"/>
              </a:ext>
            </a:extLst>
          </p:cNvPr>
          <p:cNvSpPr>
            <a:spLocks noGrp="1"/>
          </p:cNvSpPr>
          <p:nvPr>
            <p:ph type="tbl" sz="quarter" idx="25" hasCustomPrompt="1"/>
          </p:nvPr>
        </p:nvSpPr>
        <p:spPr>
          <a:xfrm>
            <a:off x="697584" y="1676399"/>
            <a:ext cx="4941216" cy="3795713"/>
          </a:xfrm>
        </p:spPr>
        <p:txBody>
          <a:bodyPr/>
          <a:lstStyle>
            <a:lvl1pPr>
              <a:defRPr b="0"/>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Click to add table</a:t>
            </a:r>
          </a:p>
          <a:p>
            <a:endParaRPr lang="en-US" dirty="0"/>
          </a:p>
        </p:txBody>
      </p:sp>
      <p:sp>
        <p:nvSpPr>
          <p:cNvPr id="7" name="Table Placeholder 6">
            <a:extLst>
              <a:ext uri="{FF2B5EF4-FFF2-40B4-BE49-F238E27FC236}">
                <a16:creationId xmlns:a16="http://schemas.microsoft.com/office/drawing/2014/main" id="{6A355BE2-982F-4A89-B2E4-4886206E7279}"/>
              </a:ext>
            </a:extLst>
          </p:cNvPr>
          <p:cNvSpPr>
            <a:spLocks noGrp="1"/>
          </p:cNvSpPr>
          <p:nvPr>
            <p:ph type="tbl" sz="quarter" idx="24" hasCustomPrompt="1"/>
          </p:nvPr>
        </p:nvSpPr>
        <p:spPr>
          <a:xfrm>
            <a:off x="6564984" y="1676399"/>
            <a:ext cx="4941216" cy="3795713"/>
          </a:xfrm>
        </p:spPr>
        <p:txBody>
          <a:bodyPr/>
          <a:lstStyle>
            <a:lvl1pPr>
              <a:defRPr b="0"/>
            </a:lvl1pPr>
          </a:lstStyle>
          <a:p>
            <a:r>
              <a:rPr lang="en-US" dirty="0"/>
              <a:t>Click to add table</a:t>
            </a:r>
          </a:p>
        </p:txBody>
      </p:sp>
    </p:spTree>
    <p:extLst>
      <p:ext uri="{BB962C8B-B14F-4D97-AF65-F5344CB8AC3E}">
        <p14:creationId xmlns:p14="http://schemas.microsoft.com/office/powerpoint/2010/main" val="31584205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 Contact info">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BB3FF1-9EE9-C84C-A51A-B208102A21BF}"/>
              </a:ext>
            </a:extLst>
          </p:cNvPr>
          <p:cNvPicPr>
            <a:picLocks/>
          </p:cNvPicPr>
          <p:nvPr userDrawn="1"/>
        </p:nvPicPr>
        <p:blipFill rotWithShape="1">
          <a:blip r:embed="rId2" cstate="email">
            <a:extLst>
              <a:ext uri="{28A0092B-C50C-407E-A947-70E740481C1C}">
                <a14:useLocalDpi xmlns:a14="http://schemas.microsoft.com/office/drawing/2010/main"/>
              </a:ext>
            </a:extLst>
          </a:blip>
          <a:srcRect t="5828" b="15908"/>
          <a:stretch/>
        </p:blipFill>
        <p:spPr>
          <a:xfrm>
            <a:off x="1524" y="0"/>
            <a:ext cx="12188952" cy="6858000"/>
          </a:xfrm>
          <a:prstGeom prst="rect">
            <a:avLst/>
          </a:prstGeom>
        </p:spPr>
      </p:pic>
      <p:sp>
        <p:nvSpPr>
          <p:cNvPr id="12" name="Rectangle 2">
            <a:extLst>
              <a:ext uri="{FF2B5EF4-FFF2-40B4-BE49-F238E27FC236}">
                <a16:creationId xmlns:a16="http://schemas.microsoft.com/office/drawing/2014/main" id="{F8346388-CD0D-2343-AC16-CC4C846ED858}"/>
              </a:ext>
            </a:extLst>
          </p:cNvPr>
          <p:cNvSpPr txBox="1">
            <a:spLocks noChangeArrowheads="1"/>
          </p:cNvSpPr>
          <p:nvPr userDrawn="1"/>
        </p:nvSpPr>
        <p:spPr bwMode="auto">
          <a:xfrm>
            <a:off x="1524" y="0"/>
            <a:ext cx="12188952" cy="6858000"/>
          </a:xfrm>
          <a:prstGeom prst="rect">
            <a:avLst/>
          </a:prstGeom>
          <a:solidFill>
            <a:schemeClr val="bg2">
              <a:lumMod val="50000"/>
              <a:alpha val="90000"/>
            </a:schemeClr>
          </a:solidFill>
          <a:ln>
            <a:noFill/>
          </a:ln>
        </p:spPr>
        <p:txBody>
          <a:bodyPr lIns="457200" tIns="91440" anchor="ctr"/>
          <a:lstStyle>
            <a:lvl1pPr algn="l" rtl="0" fontAlgn="base">
              <a:lnSpc>
                <a:spcPts val="3300"/>
              </a:lnSpc>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a:ea typeface="ＭＳ Ｐゴシック" pitchFamily="-32" charset="-128"/>
              </a:defRPr>
            </a:lvl2pPr>
            <a:lvl3pPr algn="l" rtl="0" fontAlgn="base">
              <a:spcBef>
                <a:spcPct val="0"/>
              </a:spcBef>
              <a:spcAft>
                <a:spcPct val="0"/>
              </a:spcAft>
              <a:defRPr sz="3200">
                <a:solidFill>
                  <a:schemeClr val="tx2"/>
                </a:solidFill>
                <a:latin typeface="Arial"/>
                <a:ea typeface="ＭＳ Ｐゴシック" pitchFamily="-32" charset="-128"/>
              </a:defRPr>
            </a:lvl3pPr>
            <a:lvl4pPr algn="l" rtl="0" fontAlgn="base">
              <a:spcBef>
                <a:spcPct val="0"/>
              </a:spcBef>
              <a:spcAft>
                <a:spcPct val="0"/>
              </a:spcAft>
              <a:defRPr sz="3200">
                <a:solidFill>
                  <a:schemeClr val="tx2"/>
                </a:solidFill>
                <a:latin typeface="Arial"/>
                <a:ea typeface="ＭＳ Ｐゴシック" pitchFamily="-32" charset="-128"/>
              </a:defRPr>
            </a:lvl4pPr>
            <a:lvl5pPr algn="l" rtl="0" fontAlgn="base">
              <a:spcBef>
                <a:spcPct val="0"/>
              </a:spcBef>
              <a:spcAft>
                <a:spcPct val="0"/>
              </a:spcAft>
              <a:defRPr sz="3200">
                <a:solidFill>
                  <a:schemeClr val="tx2"/>
                </a:solidFill>
                <a:latin typeface="Arial"/>
                <a:ea typeface="ＭＳ Ｐゴシック" pitchFamily="-32" charset="-128"/>
              </a:defRPr>
            </a:lvl5pPr>
            <a:lvl6pPr marL="457200" algn="l" rtl="0" fontAlgn="base">
              <a:spcBef>
                <a:spcPct val="0"/>
              </a:spcBef>
              <a:spcAft>
                <a:spcPct val="0"/>
              </a:spcAft>
              <a:defRPr sz="3200">
                <a:solidFill>
                  <a:schemeClr val="tx2"/>
                </a:solidFill>
                <a:latin typeface="Arial"/>
                <a:ea typeface="ＭＳ Ｐゴシック" pitchFamily="-32" charset="-128"/>
              </a:defRPr>
            </a:lvl6pPr>
            <a:lvl7pPr marL="914400" algn="l" rtl="0" fontAlgn="base">
              <a:spcBef>
                <a:spcPct val="0"/>
              </a:spcBef>
              <a:spcAft>
                <a:spcPct val="0"/>
              </a:spcAft>
              <a:defRPr sz="3200">
                <a:solidFill>
                  <a:schemeClr val="tx2"/>
                </a:solidFill>
                <a:latin typeface="Arial"/>
                <a:ea typeface="ＭＳ Ｐゴシック" pitchFamily="-32" charset="-128"/>
              </a:defRPr>
            </a:lvl7pPr>
            <a:lvl8pPr marL="1371600" algn="l" rtl="0" fontAlgn="base">
              <a:spcBef>
                <a:spcPct val="0"/>
              </a:spcBef>
              <a:spcAft>
                <a:spcPct val="0"/>
              </a:spcAft>
              <a:defRPr sz="3200">
                <a:solidFill>
                  <a:schemeClr val="tx2"/>
                </a:solidFill>
                <a:latin typeface="Arial"/>
                <a:ea typeface="ＭＳ Ｐゴシック" pitchFamily="-32" charset="-128"/>
              </a:defRPr>
            </a:lvl8pPr>
            <a:lvl9pPr marL="1828800" algn="l" rtl="0" fontAlgn="base">
              <a:spcBef>
                <a:spcPct val="0"/>
              </a:spcBef>
              <a:spcAft>
                <a:spcPct val="0"/>
              </a:spcAft>
              <a:defRPr sz="3200">
                <a:solidFill>
                  <a:schemeClr val="tx2"/>
                </a:solidFill>
                <a:latin typeface="Arial"/>
                <a:ea typeface="ＭＳ Ｐゴシック" pitchFamily="-32" charset="-128"/>
              </a:defRPr>
            </a:lvl9pPr>
          </a:lstStyle>
          <a:p>
            <a:pPr>
              <a:defRPr/>
            </a:pPr>
            <a:r>
              <a:rPr lang="en-US" sz="4000" dirty="0">
                <a:solidFill>
                  <a:srgbClr val="FFFFFF"/>
                </a:solidFill>
              </a:rPr>
              <a:t> </a:t>
            </a:r>
          </a:p>
        </p:txBody>
      </p:sp>
      <p:sp>
        <p:nvSpPr>
          <p:cNvPr id="2" name="Title 1">
            <a:extLst>
              <a:ext uri="{FF2B5EF4-FFF2-40B4-BE49-F238E27FC236}">
                <a16:creationId xmlns:a16="http://schemas.microsoft.com/office/drawing/2014/main" id="{758676CA-C53E-43B9-B56F-66FF6F1DC7CC}"/>
              </a:ext>
            </a:extLst>
          </p:cNvPr>
          <p:cNvSpPr>
            <a:spLocks noGrp="1"/>
          </p:cNvSpPr>
          <p:nvPr>
            <p:ph type="title" hasCustomPrompt="1"/>
          </p:nvPr>
        </p:nvSpPr>
        <p:spPr>
          <a:xfrm>
            <a:off x="986954" y="2351521"/>
            <a:ext cx="5410200" cy="1930334"/>
          </a:xfrm>
        </p:spPr>
        <p:txBody>
          <a:bodyPr anchor="b"/>
          <a:lstStyle>
            <a:lvl1pPr marL="0" algn="l" defTabSz="914400" rtl="0" eaLnBrk="1" fontAlgn="base" latinLnBrk="0" hangingPunct="1">
              <a:lnSpc>
                <a:spcPct val="100000"/>
              </a:lnSpc>
              <a:spcBef>
                <a:spcPts val="400"/>
              </a:spcBef>
              <a:spcAft>
                <a:spcPct val="0"/>
              </a:spcAft>
              <a:defRPr lang="en-US" sz="6500" kern="0" cap="none" spc="0" baseline="0" dirty="0">
                <a:solidFill>
                  <a:schemeClr val="bg1"/>
                </a:solidFill>
                <a:latin typeface="Roboto Light" panose="02000000000000000000" pitchFamily="2" charset="0"/>
                <a:ea typeface="Roboto Light" panose="02000000000000000000" pitchFamily="2" charset="0"/>
                <a:cs typeface="ＭＳ Ｐゴシック" charset="0"/>
              </a:defRPr>
            </a:lvl1pPr>
          </a:lstStyle>
          <a:p>
            <a:r>
              <a:rPr lang="en-US" dirty="0"/>
              <a:t>Thank you.</a:t>
            </a:r>
          </a:p>
        </p:txBody>
      </p:sp>
      <p:sp>
        <p:nvSpPr>
          <p:cNvPr id="13" name="Text Placeholder 5">
            <a:extLst>
              <a:ext uri="{FF2B5EF4-FFF2-40B4-BE49-F238E27FC236}">
                <a16:creationId xmlns:a16="http://schemas.microsoft.com/office/drawing/2014/main" id="{0344955E-DBA1-415F-A028-67ABB75F8882}"/>
              </a:ext>
            </a:extLst>
          </p:cNvPr>
          <p:cNvSpPr>
            <a:spLocks noGrp="1"/>
          </p:cNvSpPr>
          <p:nvPr>
            <p:ph type="body" sz="quarter" idx="10" hasCustomPrompt="1"/>
          </p:nvPr>
        </p:nvSpPr>
        <p:spPr>
          <a:xfrm>
            <a:off x="8548912" y="1179967"/>
            <a:ext cx="2577790" cy="3017838"/>
          </a:xfrm>
          <a:prstGeom prst="rect">
            <a:avLst/>
          </a:prstGeom>
        </p:spPr>
        <p:txBody>
          <a:bodyPr anchor="b" anchorCtr="0">
            <a:normAutofit/>
          </a:bodyPr>
          <a:lstStyle>
            <a:lvl1pPr marL="0" indent="0">
              <a:lnSpc>
                <a:spcPct val="100000"/>
              </a:lnSpc>
              <a:spcBef>
                <a:spcPts val="0"/>
              </a:spcBef>
              <a:spcAft>
                <a:spcPts val="0"/>
              </a:spcAft>
              <a:buNone/>
              <a:defRPr sz="1400" b="1">
                <a:solidFill>
                  <a:schemeClr val="bg1"/>
                </a:solidFill>
              </a:defRPr>
            </a:lvl1pPr>
            <a:lvl2pPr marL="0" indent="0">
              <a:spcBef>
                <a:spcPts val="0"/>
              </a:spcBef>
              <a:spcAft>
                <a:spcPts val="0"/>
              </a:spcAft>
              <a:buNone/>
              <a:defRPr sz="1400">
                <a:solidFill>
                  <a:schemeClr val="bg1"/>
                </a:solidFill>
              </a:defRPr>
            </a:lvl2pPr>
          </a:lstStyle>
          <a:p>
            <a:pPr lvl="0"/>
            <a:r>
              <a:rPr lang="en-US" dirty="0"/>
              <a:t>Bold First and Last Name</a:t>
            </a:r>
          </a:p>
          <a:p>
            <a:pPr lvl="1"/>
            <a:r>
              <a:rPr lang="en-US" dirty="0"/>
              <a:t>Role at NORC</a:t>
            </a:r>
          </a:p>
          <a:p>
            <a:pPr lvl="1"/>
            <a:r>
              <a:rPr lang="en-US" dirty="0"/>
              <a:t>name@norc.org</a:t>
            </a:r>
          </a:p>
        </p:txBody>
      </p:sp>
      <p:pic>
        <p:nvPicPr>
          <p:cNvPr id="16" name="Picture 15">
            <a:extLst>
              <a:ext uri="{FF2B5EF4-FFF2-40B4-BE49-F238E27FC236}">
                <a16:creationId xmlns:a16="http://schemas.microsoft.com/office/drawing/2014/main" id="{3D3BD884-A276-D143-B174-6C469B4C8C6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8547" y="5051436"/>
            <a:ext cx="2698597" cy="412727"/>
          </a:xfrm>
          <a:prstGeom prst="rect">
            <a:avLst/>
          </a:prstGeom>
        </p:spPr>
      </p:pic>
      <p:grpSp>
        <p:nvGrpSpPr>
          <p:cNvPr id="21" name="Group 20">
            <a:extLst>
              <a:ext uri="{FF2B5EF4-FFF2-40B4-BE49-F238E27FC236}">
                <a16:creationId xmlns:a16="http://schemas.microsoft.com/office/drawing/2014/main" id="{5CC9B09E-43E6-1949-974E-DB0B37D1FB5F}"/>
              </a:ext>
            </a:extLst>
          </p:cNvPr>
          <p:cNvGrpSpPr/>
          <p:nvPr userDrawn="1"/>
        </p:nvGrpSpPr>
        <p:grpSpPr>
          <a:xfrm>
            <a:off x="986954" y="4952999"/>
            <a:ext cx="10186500" cy="609601"/>
            <a:chOff x="701029" y="5210591"/>
            <a:chExt cx="11320145" cy="609601"/>
          </a:xfrm>
        </p:grpSpPr>
        <p:cxnSp>
          <p:nvCxnSpPr>
            <p:cNvPr id="22" name="Straight Connector 21">
              <a:extLst>
                <a:ext uri="{FF2B5EF4-FFF2-40B4-BE49-F238E27FC236}">
                  <a16:creationId xmlns:a16="http://schemas.microsoft.com/office/drawing/2014/main" id="{71477B76-45B3-C94A-A030-5B537262AD0E}"/>
                </a:ext>
              </a:extLst>
            </p:cNvPr>
            <p:cNvCxnSpPr>
              <a:cxnSpLocks/>
            </p:cNvCxnSpPr>
            <p:nvPr/>
          </p:nvCxnSpPr>
          <p:spPr>
            <a:xfrm flipV="1">
              <a:off x="701029" y="5820191"/>
              <a:ext cx="11320145" cy="1"/>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DFE647C-1E11-7846-951A-C0E04942E7C9}"/>
                </a:ext>
              </a:extLst>
            </p:cNvPr>
            <p:cNvCxnSpPr>
              <a:cxnSpLocks/>
            </p:cNvCxnSpPr>
            <p:nvPr/>
          </p:nvCxnSpPr>
          <p:spPr>
            <a:xfrm flipV="1">
              <a:off x="701029" y="5210591"/>
              <a:ext cx="11320145" cy="1"/>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71284C88-7463-4247-97B9-E89642505990}"/>
              </a:ext>
            </a:extLst>
          </p:cNvPr>
          <p:cNvSpPr/>
          <p:nvPr userDrawn="1"/>
        </p:nvSpPr>
        <p:spPr>
          <a:xfrm>
            <a:off x="3460595" y="4626644"/>
            <a:ext cx="914400" cy="914400"/>
          </a:xfrm>
          <a:prstGeom prst="rect">
            <a:avLst/>
          </a:prstGeom>
        </p:spPr>
        <p:txBody>
          <a:bodyPr wrap="none" rtlCol="0" anchor="ctr">
            <a:spAutoFit/>
          </a:bodyPr>
          <a:lstStyle/>
          <a:p>
            <a:pPr algn="ctr"/>
            <a:endParaRPr lang="en-US" sz="2400" kern="0" dirty="0">
              <a:solidFill>
                <a:srgbClr val="353435"/>
              </a:solidFill>
            </a:endParaRPr>
          </a:p>
        </p:txBody>
      </p:sp>
      <p:sp>
        <p:nvSpPr>
          <p:cNvPr id="25" name="Rectangle 24">
            <a:extLst>
              <a:ext uri="{FF2B5EF4-FFF2-40B4-BE49-F238E27FC236}">
                <a16:creationId xmlns:a16="http://schemas.microsoft.com/office/drawing/2014/main" id="{42887185-D6E9-DA44-8592-E3ACB14CC1DB}"/>
              </a:ext>
            </a:extLst>
          </p:cNvPr>
          <p:cNvSpPr/>
          <p:nvPr userDrawn="1"/>
        </p:nvSpPr>
        <p:spPr>
          <a:xfrm>
            <a:off x="3430858" y="4741873"/>
            <a:ext cx="914400" cy="914400"/>
          </a:xfrm>
          <a:prstGeom prst="rect">
            <a:avLst/>
          </a:prstGeom>
        </p:spPr>
        <p:txBody>
          <a:bodyPr wrap="none" rtlCol="0" anchor="ctr">
            <a:spAutoFit/>
          </a:bodyPr>
          <a:lstStyle/>
          <a:p>
            <a:pPr algn="ctr"/>
            <a:endParaRPr lang="en-US" sz="2400" kern="0" dirty="0">
              <a:solidFill>
                <a:srgbClr val="353435"/>
              </a:solidFill>
            </a:endParaRPr>
          </a:p>
        </p:txBody>
      </p:sp>
      <p:pic>
        <p:nvPicPr>
          <p:cNvPr id="18" name="Picture 17">
            <a:extLst>
              <a:ext uri="{FF2B5EF4-FFF2-40B4-BE49-F238E27FC236}">
                <a16:creationId xmlns:a16="http://schemas.microsoft.com/office/drawing/2014/main" id="{E3D7F87D-464B-E849-B8A4-F848A699CEA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98185" y="5436788"/>
            <a:ext cx="3536529" cy="1143120"/>
          </a:xfrm>
          <a:prstGeom prst="rect">
            <a:avLst/>
          </a:prstGeom>
        </p:spPr>
      </p:pic>
      <p:sp>
        <p:nvSpPr>
          <p:cNvPr id="14" name="TextBox 13">
            <a:extLst>
              <a:ext uri="{FF2B5EF4-FFF2-40B4-BE49-F238E27FC236}">
                <a16:creationId xmlns:a16="http://schemas.microsoft.com/office/drawing/2014/main" id="{D5E08B01-557C-2243-9C7D-F13E4BCA4AB0}"/>
              </a:ext>
            </a:extLst>
          </p:cNvPr>
          <p:cNvSpPr txBox="1"/>
          <p:nvPr userDrawn="1"/>
        </p:nvSpPr>
        <p:spPr>
          <a:xfrm>
            <a:off x="8474858" y="5076169"/>
            <a:ext cx="2016785" cy="369332"/>
          </a:xfrm>
          <a:prstGeom prst="rect">
            <a:avLst/>
          </a:prstGeom>
          <a:noFill/>
        </p:spPr>
        <p:txBody>
          <a:bodyPr wrap="square" rtlCol="0">
            <a:spAutoFit/>
          </a:bodyPr>
          <a:lstStyle/>
          <a:p>
            <a:pPr algn="l"/>
            <a:r>
              <a:rPr lang="en-US" sz="1800" b="0" i="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Venture Fund</a:t>
            </a:r>
          </a:p>
        </p:txBody>
      </p:sp>
    </p:spTree>
    <p:extLst>
      <p:ext uri="{BB962C8B-B14F-4D97-AF65-F5344CB8AC3E}">
        <p14:creationId xmlns:p14="http://schemas.microsoft.com/office/powerpoint/2010/main" val="1057528510"/>
      </p:ext>
    </p:extLst>
  </p:cSld>
  <p:clrMapOvr>
    <a:masterClrMapping/>
  </p:clrMapOvr>
  <p:extLst>
    <p:ext uri="{DCECCB84-F9BA-43D5-87BE-67443E8EF086}">
      <p15:sldGuideLst xmlns:p15="http://schemas.microsoft.com/office/powerpoint/2012/main">
        <p15:guide id="1" pos="62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 Contact info">
    <p:bg>
      <p:bgPr>
        <a:solidFill>
          <a:schemeClr val="tx2"/>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492FE2BC-23C2-304A-85CD-F071F1B5A1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8547" y="5051436"/>
            <a:ext cx="2698597" cy="412727"/>
          </a:xfrm>
          <a:prstGeom prst="rect">
            <a:avLst/>
          </a:prstGeom>
        </p:spPr>
      </p:pic>
      <p:sp>
        <p:nvSpPr>
          <p:cNvPr id="2" name="Title 1">
            <a:extLst>
              <a:ext uri="{FF2B5EF4-FFF2-40B4-BE49-F238E27FC236}">
                <a16:creationId xmlns:a16="http://schemas.microsoft.com/office/drawing/2014/main" id="{B6640044-E9CA-4B50-8F02-74D09016DA23}"/>
              </a:ext>
            </a:extLst>
          </p:cNvPr>
          <p:cNvSpPr>
            <a:spLocks noGrp="1"/>
          </p:cNvSpPr>
          <p:nvPr>
            <p:ph type="title" hasCustomPrompt="1"/>
          </p:nvPr>
        </p:nvSpPr>
        <p:spPr>
          <a:xfrm>
            <a:off x="986954" y="2333973"/>
            <a:ext cx="4946073" cy="1949218"/>
          </a:xfrm>
        </p:spPr>
        <p:txBody>
          <a:bodyPr anchor="b"/>
          <a:lstStyle>
            <a:lvl1pPr>
              <a:defRPr sz="6500" cap="none" spc="0" baseline="0">
                <a:solidFill>
                  <a:schemeClr val="bg1"/>
                </a:solidFill>
                <a:latin typeface="Roboto Light" pitchFamily="2" charset="0"/>
                <a:ea typeface="Roboto Light" pitchFamily="2" charset="0"/>
              </a:defRPr>
            </a:lvl1pPr>
          </a:lstStyle>
          <a:p>
            <a:r>
              <a:rPr lang="en-US" dirty="0"/>
              <a:t>Thank you.</a:t>
            </a:r>
          </a:p>
        </p:txBody>
      </p:sp>
      <p:sp>
        <p:nvSpPr>
          <p:cNvPr id="9" name="Text Placeholder 5">
            <a:extLst>
              <a:ext uri="{FF2B5EF4-FFF2-40B4-BE49-F238E27FC236}">
                <a16:creationId xmlns:a16="http://schemas.microsoft.com/office/drawing/2014/main" id="{F105321F-C34C-1642-8834-766458C17B65}"/>
              </a:ext>
            </a:extLst>
          </p:cNvPr>
          <p:cNvSpPr>
            <a:spLocks noGrp="1"/>
          </p:cNvSpPr>
          <p:nvPr>
            <p:ph type="body" sz="quarter" idx="10" hasCustomPrompt="1"/>
          </p:nvPr>
        </p:nvSpPr>
        <p:spPr>
          <a:xfrm>
            <a:off x="8548912" y="1179967"/>
            <a:ext cx="2577790" cy="3017838"/>
          </a:xfrm>
          <a:prstGeom prst="rect">
            <a:avLst/>
          </a:prstGeom>
        </p:spPr>
        <p:txBody>
          <a:bodyPr anchor="b" anchorCtr="0">
            <a:normAutofit/>
          </a:bodyPr>
          <a:lstStyle>
            <a:lvl1pPr marL="0" indent="0">
              <a:lnSpc>
                <a:spcPct val="100000"/>
              </a:lnSpc>
              <a:spcBef>
                <a:spcPts val="0"/>
              </a:spcBef>
              <a:spcAft>
                <a:spcPts val="0"/>
              </a:spcAft>
              <a:buNone/>
              <a:defRPr sz="1400" b="1">
                <a:solidFill>
                  <a:schemeClr val="bg1"/>
                </a:solidFill>
              </a:defRPr>
            </a:lvl1pPr>
            <a:lvl2pPr marL="0" indent="0">
              <a:spcBef>
                <a:spcPts val="0"/>
              </a:spcBef>
              <a:spcAft>
                <a:spcPts val="0"/>
              </a:spcAft>
              <a:buNone/>
              <a:defRPr sz="1400">
                <a:solidFill>
                  <a:schemeClr val="bg1"/>
                </a:solidFill>
              </a:defRPr>
            </a:lvl2pPr>
          </a:lstStyle>
          <a:p>
            <a:pPr lvl="0"/>
            <a:r>
              <a:rPr lang="en-US" dirty="0"/>
              <a:t>Bold First and Last Name</a:t>
            </a:r>
          </a:p>
          <a:p>
            <a:pPr lvl="1"/>
            <a:r>
              <a:rPr lang="en-US" dirty="0"/>
              <a:t>Role at NORC</a:t>
            </a:r>
          </a:p>
          <a:p>
            <a:pPr lvl="1"/>
            <a:r>
              <a:rPr lang="en-US" dirty="0"/>
              <a:t>name@norc.org</a:t>
            </a:r>
          </a:p>
        </p:txBody>
      </p:sp>
      <p:grpSp>
        <p:nvGrpSpPr>
          <p:cNvPr id="36" name="Group 35">
            <a:extLst>
              <a:ext uri="{FF2B5EF4-FFF2-40B4-BE49-F238E27FC236}">
                <a16:creationId xmlns:a16="http://schemas.microsoft.com/office/drawing/2014/main" id="{0116EF7A-68E4-874D-BDB8-92CBB1F91A91}"/>
              </a:ext>
            </a:extLst>
          </p:cNvPr>
          <p:cNvGrpSpPr/>
          <p:nvPr userDrawn="1"/>
        </p:nvGrpSpPr>
        <p:grpSpPr>
          <a:xfrm>
            <a:off x="986954" y="4952999"/>
            <a:ext cx="10186500" cy="609601"/>
            <a:chOff x="701029" y="5210591"/>
            <a:chExt cx="11320145" cy="609601"/>
          </a:xfrm>
        </p:grpSpPr>
        <p:cxnSp>
          <p:nvCxnSpPr>
            <p:cNvPr id="37" name="Straight Connector 36">
              <a:extLst>
                <a:ext uri="{FF2B5EF4-FFF2-40B4-BE49-F238E27FC236}">
                  <a16:creationId xmlns:a16="http://schemas.microsoft.com/office/drawing/2014/main" id="{F90E9693-0291-D447-B707-125A455D1432}"/>
                </a:ext>
              </a:extLst>
            </p:cNvPr>
            <p:cNvCxnSpPr>
              <a:cxnSpLocks/>
            </p:cNvCxnSpPr>
            <p:nvPr/>
          </p:nvCxnSpPr>
          <p:spPr>
            <a:xfrm flipV="1">
              <a:off x="701029" y="5820191"/>
              <a:ext cx="11320145" cy="1"/>
            </a:xfrm>
            <a:prstGeom prst="line">
              <a:avLst/>
            </a:prstGeom>
            <a:ln w="889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097CAFA-F7DE-4B4A-AD6F-864D45EF12AA}"/>
                </a:ext>
              </a:extLst>
            </p:cNvPr>
            <p:cNvCxnSpPr>
              <a:cxnSpLocks/>
            </p:cNvCxnSpPr>
            <p:nvPr/>
          </p:nvCxnSpPr>
          <p:spPr>
            <a:xfrm flipV="1">
              <a:off x="701029" y="5210591"/>
              <a:ext cx="11320145" cy="1"/>
            </a:xfrm>
            <a:prstGeom prst="line">
              <a:avLst/>
            </a:prstGeom>
            <a:ln w="889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A6D58ABC-44ED-6747-9338-BF6B2EA47C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98185" y="5436788"/>
            <a:ext cx="3536529" cy="1143120"/>
          </a:xfrm>
          <a:prstGeom prst="rect">
            <a:avLst/>
          </a:prstGeom>
        </p:spPr>
      </p:pic>
    </p:spTree>
    <p:extLst>
      <p:ext uri="{BB962C8B-B14F-4D97-AF65-F5344CB8AC3E}">
        <p14:creationId xmlns:p14="http://schemas.microsoft.com/office/powerpoint/2010/main" val="3334666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_Fu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3738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Graphic">
    <p:spTree>
      <p:nvGrpSpPr>
        <p:cNvPr id="1" name=""/>
        <p:cNvGrpSpPr/>
        <p:nvPr/>
      </p:nvGrpSpPr>
      <p:grpSpPr>
        <a:xfrm>
          <a:off x="0" y="0"/>
          <a:ext cx="0" cy="0"/>
          <a:chOff x="0" y="0"/>
          <a:chExt cx="0" cy="0"/>
        </a:xfrm>
      </p:grpSpPr>
      <p:pic>
        <p:nvPicPr>
          <p:cNvPr id="4" name="Picture 3" descr="A picture containing radar chart&#10;&#10;Description automatically generated">
            <a:extLst>
              <a:ext uri="{FF2B5EF4-FFF2-40B4-BE49-F238E27FC236}">
                <a16:creationId xmlns:a16="http://schemas.microsoft.com/office/drawing/2014/main" id="{FC2526B8-7673-7240-BEC3-B4AA050A7E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A50C79-D2F3-402F-827A-20A23756586F}"/>
              </a:ext>
            </a:extLst>
          </p:cNvPr>
          <p:cNvSpPr>
            <a:spLocks noGrp="1"/>
          </p:cNvSpPr>
          <p:nvPr>
            <p:ph type="title" hasCustomPrompt="1"/>
          </p:nvPr>
        </p:nvSpPr>
        <p:spPr>
          <a:xfrm>
            <a:off x="987552" y="768096"/>
            <a:ext cx="8321040" cy="1673352"/>
          </a:xfrm>
        </p:spPr>
        <p:txBody>
          <a:bodyPr tIns="45720" bIns="45720" anchor="b"/>
          <a:lstStyle>
            <a:lvl1pPr>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marL="0" indent="0">
              <a:buNone/>
            </a:pPr>
            <a:r>
              <a:rPr lang="en-US" dirty="0"/>
              <a:t>Presentation Title Goes Here Lorem Ipsum Dolor Sit </a:t>
            </a:r>
            <a:r>
              <a:rPr lang="en-US" dirty="0" err="1"/>
              <a:t>Amet</a:t>
            </a:r>
            <a:r>
              <a:rPr lang="en-US" dirty="0"/>
              <a:t> </a:t>
            </a:r>
            <a:r>
              <a:rPr lang="en-US" dirty="0" err="1"/>
              <a:t>Infinit</a:t>
            </a:r>
            <a:endPar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9" name="Text Placeholder 14">
            <a:extLst>
              <a:ext uri="{FF2B5EF4-FFF2-40B4-BE49-F238E27FC236}">
                <a16:creationId xmlns:a16="http://schemas.microsoft.com/office/drawing/2014/main" id="{D581F7EE-05D4-E246-9985-10FE57511A90}"/>
              </a:ext>
            </a:extLst>
          </p:cNvPr>
          <p:cNvSpPr>
            <a:spLocks noGrp="1"/>
          </p:cNvSpPr>
          <p:nvPr>
            <p:ph type="body" sz="quarter" idx="11" hasCustomPrompt="1"/>
          </p:nvPr>
        </p:nvSpPr>
        <p:spPr>
          <a:xfrm>
            <a:off x="1005754" y="3035142"/>
            <a:ext cx="8286527" cy="599835"/>
          </a:xfrm>
          <a:prstGeom prst="rect">
            <a:avLst/>
          </a:prstGeom>
        </p:spPr>
        <p:txBody>
          <a:bodyPr anchor="t"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Concise Subtitle Here</a:t>
            </a:r>
          </a:p>
        </p:txBody>
      </p:sp>
      <p:sp>
        <p:nvSpPr>
          <p:cNvPr id="12" name="Text Placeholder 16">
            <a:extLst>
              <a:ext uri="{FF2B5EF4-FFF2-40B4-BE49-F238E27FC236}">
                <a16:creationId xmlns:a16="http://schemas.microsoft.com/office/drawing/2014/main" id="{EF591F39-BE9E-1746-8735-9A5104247D1E}"/>
              </a:ext>
            </a:extLst>
          </p:cNvPr>
          <p:cNvSpPr>
            <a:spLocks noGrp="1"/>
          </p:cNvSpPr>
          <p:nvPr>
            <p:ph type="body" sz="quarter" idx="12" hasCustomPrompt="1"/>
          </p:nvPr>
        </p:nvSpPr>
        <p:spPr>
          <a:xfrm>
            <a:off x="1005754" y="3367158"/>
            <a:ext cx="3959225" cy="326874"/>
          </a:xfrm>
          <a:prstGeom prst="rect">
            <a:avLst/>
          </a:prstGeom>
        </p:spPr>
        <p:txBody>
          <a:bodyPr anchor="t" anchorCtr="0"/>
          <a:lstStyle>
            <a:lvl1pPr marL="0" indent="0">
              <a:spcBef>
                <a:spcPts val="0"/>
              </a:spcBef>
              <a:spcAft>
                <a:spcPts val="0"/>
              </a:spcAft>
              <a:buNone/>
              <a:defRPr sz="1400" b="1"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  Version Number</a:t>
            </a:r>
          </a:p>
        </p:txBody>
      </p:sp>
      <p:sp>
        <p:nvSpPr>
          <p:cNvPr id="13" name="Text Placeholder 19">
            <a:extLst>
              <a:ext uri="{FF2B5EF4-FFF2-40B4-BE49-F238E27FC236}">
                <a16:creationId xmlns:a16="http://schemas.microsoft.com/office/drawing/2014/main" id="{A2DCAB97-B581-5040-B998-40EA34D072F6}"/>
              </a:ext>
            </a:extLst>
          </p:cNvPr>
          <p:cNvSpPr>
            <a:spLocks noGrp="1"/>
          </p:cNvSpPr>
          <p:nvPr>
            <p:ph type="body" sz="quarter" idx="13" hasCustomPrompt="1"/>
          </p:nvPr>
        </p:nvSpPr>
        <p:spPr>
          <a:xfrm>
            <a:off x="1005754" y="3723468"/>
            <a:ext cx="3970337" cy="772332"/>
          </a:xfrm>
          <a:prstGeom prst="rect">
            <a:avLst/>
          </a:prstGeom>
        </p:spPr>
        <p:txBody>
          <a:bodyPr anchor="t" anchorCtr="0"/>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a:t>
            </a:r>
            <a:r>
              <a:rPr lang="en-US" dirty="0" err="1"/>
              <a:t>FirstName</a:t>
            </a:r>
            <a:r>
              <a:rPr lang="en-US" dirty="0"/>
              <a:t> </a:t>
            </a:r>
            <a:r>
              <a:rPr lang="en-US" dirty="0" err="1"/>
              <a:t>LastName</a:t>
            </a:r>
            <a:endParaRPr lang="en-US" dirty="0"/>
          </a:p>
          <a:p>
            <a:r>
              <a:rPr lang="en-US" dirty="0"/>
              <a:t>Presenter 2 </a:t>
            </a:r>
            <a:r>
              <a:rPr lang="en-US" dirty="0" err="1"/>
              <a:t>FirstName</a:t>
            </a:r>
            <a:r>
              <a:rPr lang="en-US" dirty="0"/>
              <a:t> </a:t>
            </a:r>
            <a:r>
              <a:rPr lang="en-US" dirty="0" err="1"/>
              <a:t>LastName</a:t>
            </a:r>
            <a:endParaRPr lang="en-US" dirty="0"/>
          </a:p>
        </p:txBody>
      </p:sp>
      <p:cxnSp>
        <p:nvCxnSpPr>
          <p:cNvPr id="14" name="Straight Connector 13">
            <a:extLst>
              <a:ext uri="{FF2B5EF4-FFF2-40B4-BE49-F238E27FC236}">
                <a16:creationId xmlns:a16="http://schemas.microsoft.com/office/drawing/2014/main" id="{D928D065-3D59-F34B-803D-F70A644A5BC2}"/>
              </a:ext>
            </a:extLst>
          </p:cNvPr>
          <p:cNvCxnSpPr>
            <a:cxnSpLocks/>
          </p:cNvCxnSpPr>
          <p:nvPr userDrawn="1"/>
        </p:nvCxnSpPr>
        <p:spPr>
          <a:xfrm>
            <a:off x="990600" y="2927418"/>
            <a:ext cx="578478"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E78B741-FF10-DA4D-88B6-153446D4D2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4779" y="5508907"/>
            <a:ext cx="3318235" cy="1072560"/>
          </a:xfrm>
          <a:prstGeom prst="rect">
            <a:avLst/>
          </a:prstGeom>
        </p:spPr>
      </p:pic>
      <p:sp>
        <p:nvSpPr>
          <p:cNvPr id="17" name="TextBox 16">
            <a:extLst>
              <a:ext uri="{FF2B5EF4-FFF2-40B4-BE49-F238E27FC236}">
                <a16:creationId xmlns:a16="http://schemas.microsoft.com/office/drawing/2014/main" id="{50F6666F-12BA-1E4E-8243-20F0E2F0509D}"/>
              </a:ext>
            </a:extLst>
          </p:cNvPr>
          <p:cNvSpPr txBox="1"/>
          <p:nvPr userDrawn="1"/>
        </p:nvSpPr>
        <p:spPr>
          <a:xfrm>
            <a:off x="3492898" y="5807913"/>
            <a:ext cx="4966157" cy="600164"/>
          </a:xfrm>
          <a:prstGeom prst="rect">
            <a:avLst/>
          </a:prstGeom>
          <a:noFill/>
        </p:spPr>
        <p:txBody>
          <a:bodyPr wrap="square" rtlCol="0">
            <a:spAutoFit/>
          </a:bodyPr>
          <a:lstStyle/>
          <a:p>
            <a:pPr algn="l"/>
            <a:r>
              <a:rPr lang="en-US" sz="3300" b="0" i="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Venture Fund</a:t>
            </a:r>
          </a:p>
        </p:txBody>
      </p:sp>
    </p:spTree>
    <p:extLst>
      <p:ext uri="{BB962C8B-B14F-4D97-AF65-F5344CB8AC3E}">
        <p14:creationId xmlns:p14="http://schemas.microsoft.com/office/powerpoint/2010/main" val="941414451"/>
      </p:ext>
    </p:extLst>
  </p:cSld>
  <p:clrMapOvr>
    <a:masterClrMapping/>
  </p:clrMapOvr>
  <p:extLst>
    <p:ext uri="{DCECCB84-F9BA-43D5-87BE-67443E8EF086}">
      <p15:sldGuideLst xmlns:p15="http://schemas.microsoft.com/office/powerpoint/2012/main">
        <p15:guide id="1" pos="62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ov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BA9282-7B52-474E-988E-309C46762663}"/>
              </a:ext>
            </a:extLst>
          </p:cNvPr>
          <p:cNvSpPr/>
          <p:nvPr userDrawn="1"/>
        </p:nvSpPr>
        <p:spPr>
          <a:xfrm>
            <a:off x="0" y="0"/>
            <a:ext cx="12191999" cy="6858000"/>
          </a:xfrm>
          <a:prstGeom prst="rect">
            <a:avLst/>
          </a:prstGeom>
          <a:solidFill>
            <a:schemeClr val="tx1">
              <a:alpha val="6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FFFFFF"/>
              </a:solidFill>
            </a:endParaRPr>
          </a:p>
        </p:txBody>
      </p:sp>
      <p:sp>
        <p:nvSpPr>
          <p:cNvPr id="3" name="Title 2">
            <a:extLst>
              <a:ext uri="{FF2B5EF4-FFF2-40B4-BE49-F238E27FC236}">
                <a16:creationId xmlns:a16="http://schemas.microsoft.com/office/drawing/2014/main" id="{9BA101FB-EA3C-4B25-8CF5-199824FF0A83}"/>
              </a:ext>
            </a:extLst>
          </p:cNvPr>
          <p:cNvSpPr>
            <a:spLocks noGrp="1"/>
          </p:cNvSpPr>
          <p:nvPr>
            <p:ph type="title" hasCustomPrompt="1"/>
          </p:nvPr>
        </p:nvSpPr>
        <p:spPr>
          <a:xfrm>
            <a:off x="987552" y="768096"/>
            <a:ext cx="8321040" cy="1673352"/>
          </a:xfrm>
        </p:spPr>
        <p:txBody>
          <a:bodyPr tIns="45720" bIns="45720" anchor="b"/>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Presentation Title Goes Here Lorem Ipsum Dolor Sit </a:t>
            </a:r>
            <a:r>
              <a:rPr lang="en-US" dirty="0" err="1"/>
              <a:t>Amet</a:t>
            </a:r>
            <a:r>
              <a:rPr lang="en-US" dirty="0"/>
              <a:t> </a:t>
            </a:r>
            <a:r>
              <a:rPr lang="en-US" dirty="0" err="1"/>
              <a:t>Infinit</a:t>
            </a:r>
            <a:endParaRPr lang="en-US" dirty="0"/>
          </a:p>
        </p:txBody>
      </p:sp>
      <p:sp>
        <p:nvSpPr>
          <p:cNvPr id="15" name="Text Placeholder 14">
            <a:extLst>
              <a:ext uri="{FF2B5EF4-FFF2-40B4-BE49-F238E27FC236}">
                <a16:creationId xmlns:a16="http://schemas.microsoft.com/office/drawing/2014/main" id="{F44AFCD6-3954-A24D-BD49-C762245EB8CB}"/>
              </a:ext>
            </a:extLst>
          </p:cNvPr>
          <p:cNvSpPr>
            <a:spLocks noGrp="1"/>
          </p:cNvSpPr>
          <p:nvPr>
            <p:ph type="body" sz="quarter" idx="11" hasCustomPrompt="1"/>
          </p:nvPr>
        </p:nvSpPr>
        <p:spPr>
          <a:xfrm>
            <a:off x="990600" y="2685843"/>
            <a:ext cx="8251372" cy="599835"/>
          </a:xfrm>
          <a:prstGeom prst="rect">
            <a:avLst/>
          </a:prstGeom>
        </p:spPr>
        <p:txBody>
          <a:bodyPr anchor="ctr"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Venture Fund</a:t>
            </a:r>
          </a:p>
        </p:txBody>
      </p:sp>
      <p:sp>
        <p:nvSpPr>
          <p:cNvPr id="17" name="Text Placeholder 16">
            <a:extLst>
              <a:ext uri="{FF2B5EF4-FFF2-40B4-BE49-F238E27FC236}">
                <a16:creationId xmlns:a16="http://schemas.microsoft.com/office/drawing/2014/main" id="{05A1EC64-FB37-C649-8951-15A1496C4E40}"/>
              </a:ext>
            </a:extLst>
          </p:cNvPr>
          <p:cNvSpPr>
            <a:spLocks noGrp="1"/>
          </p:cNvSpPr>
          <p:nvPr>
            <p:ph type="body" sz="quarter" idx="12" hasCustomPrompt="1"/>
          </p:nvPr>
        </p:nvSpPr>
        <p:spPr>
          <a:xfrm>
            <a:off x="990600" y="3501939"/>
            <a:ext cx="5182218" cy="326874"/>
          </a:xfrm>
          <a:prstGeom prst="rect">
            <a:avLst/>
          </a:prstGeom>
        </p:spPr>
        <p:txBody>
          <a:bodyPr/>
          <a:lstStyle>
            <a:lvl1pPr marL="0" indent="0">
              <a:spcBef>
                <a:spcPts val="0"/>
              </a:spcBef>
              <a:spcAft>
                <a:spcPts val="0"/>
              </a:spcAft>
              <a:buNone/>
              <a:defRPr sz="1400" b="1" i="0">
                <a:solidFill>
                  <a:schemeClr val="bg1"/>
                </a:solidFill>
                <a:latin typeface="+mn-lt"/>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MM.DD.YY  :  Bold Version 0.0</a:t>
            </a:r>
          </a:p>
          <a:p>
            <a:pPr lvl="0"/>
            <a:endParaRPr lang="en-US" dirty="0"/>
          </a:p>
        </p:txBody>
      </p:sp>
      <p:sp>
        <p:nvSpPr>
          <p:cNvPr id="20" name="Text Placeholder 19">
            <a:extLst>
              <a:ext uri="{FF2B5EF4-FFF2-40B4-BE49-F238E27FC236}">
                <a16:creationId xmlns:a16="http://schemas.microsoft.com/office/drawing/2014/main" id="{9D334EFD-18F5-B147-A3C9-91EC1947A0DB}"/>
              </a:ext>
            </a:extLst>
          </p:cNvPr>
          <p:cNvSpPr>
            <a:spLocks noGrp="1"/>
          </p:cNvSpPr>
          <p:nvPr>
            <p:ph type="body" sz="quarter" idx="13" hasCustomPrompt="1"/>
          </p:nvPr>
        </p:nvSpPr>
        <p:spPr>
          <a:xfrm>
            <a:off x="990600" y="3875868"/>
            <a:ext cx="5181600" cy="772332"/>
          </a:xfrm>
          <a:prstGeom prst="rect">
            <a:avLst/>
          </a:prstGeo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FirstName </a:t>
            </a:r>
            <a:r>
              <a:rPr lang="en-US" dirty="0" err="1"/>
              <a:t>LastName</a:t>
            </a:r>
            <a:endParaRPr lang="en-US" dirty="0"/>
          </a:p>
          <a:p>
            <a:r>
              <a:rPr lang="en-US" dirty="0"/>
              <a:t>Presenter 2 FirstName </a:t>
            </a:r>
            <a:r>
              <a:rPr lang="en-US" dirty="0" err="1"/>
              <a:t>LastName</a:t>
            </a:r>
            <a:endParaRPr lang="en-US" dirty="0"/>
          </a:p>
        </p:txBody>
      </p:sp>
      <p:cxnSp>
        <p:nvCxnSpPr>
          <p:cNvPr id="11" name="Straight Connector 10">
            <a:extLst>
              <a:ext uri="{FF2B5EF4-FFF2-40B4-BE49-F238E27FC236}">
                <a16:creationId xmlns:a16="http://schemas.microsoft.com/office/drawing/2014/main" id="{A631A70B-A819-A440-8899-D1FD41444467}"/>
              </a:ext>
            </a:extLst>
          </p:cNvPr>
          <p:cNvCxnSpPr>
            <a:cxnSpLocks/>
          </p:cNvCxnSpPr>
          <p:nvPr userDrawn="1"/>
        </p:nvCxnSpPr>
        <p:spPr>
          <a:xfrm>
            <a:off x="990599" y="3310253"/>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CBD0D2C-111C-1C4A-84AB-6324D83DE2C4}"/>
              </a:ext>
            </a:extLst>
          </p:cNvPr>
          <p:cNvCxnSpPr>
            <a:cxnSpLocks/>
          </p:cNvCxnSpPr>
          <p:nvPr userDrawn="1"/>
        </p:nvCxnSpPr>
        <p:spPr>
          <a:xfrm>
            <a:off x="990599" y="2657110"/>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F5202DC-55C0-F34D-A0E0-0B3FE2CD72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3058" y="5505254"/>
            <a:ext cx="3410220" cy="1102293"/>
          </a:xfrm>
          <a:prstGeom prst="rect">
            <a:avLst/>
          </a:prstGeom>
        </p:spPr>
      </p:pic>
      <p:sp>
        <p:nvSpPr>
          <p:cNvPr id="12" name="TextBox 11">
            <a:extLst>
              <a:ext uri="{FF2B5EF4-FFF2-40B4-BE49-F238E27FC236}">
                <a16:creationId xmlns:a16="http://schemas.microsoft.com/office/drawing/2014/main" id="{C68E72A7-3DD2-5345-93B0-B32C6D6F02EB}"/>
              </a:ext>
            </a:extLst>
          </p:cNvPr>
          <p:cNvSpPr txBox="1"/>
          <p:nvPr userDrawn="1"/>
        </p:nvSpPr>
        <p:spPr>
          <a:xfrm>
            <a:off x="8576587" y="5855611"/>
            <a:ext cx="4966157" cy="584775"/>
          </a:xfrm>
          <a:prstGeom prst="rect">
            <a:avLst/>
          </a:prstGeom>
          <a:noFill/>
        </p:spPr>
        <p:txBody>
          <a:bodyPr wrap="square" rtlCol="0">
            <a:spAutoFit/>
          </a:bodyPr>
          <a:lstStyle/>
          <a:p>
            <a:pPr algn="l"/>
            <a:r>
              <a:rPr lang="en-US" sz="3200" b="0" i="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Venture Fund</a:t>
            </a:r>
          </a:p>
        </p:txBody>
      </p:sp>
    </p:spTree>
    <p:extLst>
      <p:ext uri="{BB962C8B-B14F-4D97-AF65-F5344CB8AC3E}">
        <p14:creationId xmlns:p14="http://schemas.microsoft.com/office/powerpoint/2010/main" val="2757531732"/>
      </p:ext>
    </p:extLst>
  </p:cSld>
  <p:clrMapOvr>
    <a:masterClrMapping/>
  </p:clrMapOvr>
  <p:extLst>
    <p:ext uri="{DCECCB84-F9BA-43D5-87BE-67443E8EF086}">
      <p15:sldGuideLst xmlns:p15="http://schemas.microsoft.com/office/powerpoint/2012/main">
        <p15:guide id="1" pos="62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Cover Oran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0A2D8-7F50-4409-9F35-9D1FEEA9C792}"/>
              </a:ext>
            </a:extLst>
          </p:cNvPr>
          <p:cNvSpPr>
            <a:spLocks noGrp="1"/>
          </p:cNvSpPr>
          <p:nvPr>
            <p:ph type="title" hasCustomPrompt="1"/>
          </p:nvPr>
        </p:nvSpPr>
        <p:spPr>
          <a:xfrm>
            <a:off x="987552" y="768096"/>
            <a:ext cx="8321040" cy="1673352"/>
          </a:xfrm>
        </p:spPr>
        <p:txBody>
          <a:bodyPr tIns="45720" bIns="45720" anchor="b"/>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Presentation Title Goes Here Lorem Ipsum Dolor Sit </a:t>
            </a:r>
            <a:r>
              <a:rPr lang="en-US" dirty="0" err="1"/>
              <a:t>Amet</a:t>
            </a:r>
            <a:r>
              <a:rPr lang="en-US" dirty="0"/>
              <a:t> </a:t>
            </a:r>
            <a:r>
              <a:rPr lang="en-US" dirty="0" err="1"/>
              <a:t>Infinit</a:t>
            </a:r>
            <a:endParaRPr lang="en-US" dirty="0"/>
          </a:p>
        </p:txBody>
      </p:sp>
      <p:sp>
        <p:nvSpPr>
          <p:cNvPr id="17" name="Text Placeholder 14">
            <a:extLst>
              <a:ext uri="{FF2B5EF4-FFF2-40B4-BE49-F238E27FC236}">
                <a16:creationId xmlns:a16="http://schemas.microsoft.com/office/drawing/2014/main" id="{82694A3D-95F5-B74A-B0D0-A0E899EFCF0E}"/>
              </a:ext>
            </a:extLst>
          </p:cNvPr>
          <p:cNvSpPr>
            <a:spLocks noGrp="1"/>
          </p:cNvSpPr>
          <p:nvPr>
            <p:ph type="body" sz="quarter" idx="11" hasCustomPrompt="1"/>
          </p:nvPr>
        </p:nvSpPr>
        <p:spPr>
          <a:xfrm>
            <a:off x="990600" y="2685843"/>
            <a:ext cx="8341179" cy="599835"/>
          </a:xfrm>
          <a:prstGeom prst="rect">
            <a:avLst/>
          </a:prstGeom>
        </p:spPr>
        <p:txBody>
          <a:bodyPr anchor="ctr"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Concise Subtitle Here</a:t>
            </a:r>
          </a:p>
        </p:txBody>
      </p:sp>
      <p:sp>
        <p:nvSpPr>
          <p:cNvPr id="19" name="Text Placeholder 16">
            <a:extLst>
              <a:ext uri="{FF2B5EF4-FFF2-40B4-BE49-F238E27FC236}">
                <a16:creationId xmlns:a16="http://schemas.microsoft.com/office/drawing/2014/main" id="{2705BE35-C3A8-9C4C-8F0F-D50847F67323}"/>
              </a:ext>
            </a:extLst>
          </p:cNvPr>
          <p:cNvSpPr>
            <a:spLocks noGrp="1"/>
          </p:cNvSpPr>
          <p:nvPr>
            <p:ph type="body" sz="quarter" idx="12" hasCustomPrompt="1"/>
          </p:nvPr>
        </p:nvSpPr>
        <p:spPr>
          <a:xfrm>
            <a:off x="990600" y="3501939"/>
            <a:ext cx="5182218" cy="326874"/>
          </a:xfrm>
          <a:prstGeom prst="rect">
            <a:avLst/>
          </a:prstGeom>
        </p:spPr>
        <p:txBody>
          <a:bodyPr/>
          <a:lstStyle>
            <a:lvl1pPr marL="0" indent="0">
              <a:spcBef>
                <a:spcPts val="0"/>
              </a:spcBef>
              <a:spcAft>
                <a:spcPts val="0"/>
              </a:spcAft>
              <a:buNone/>
              <a:defRPr sz="1400" b="1" i="0">
                <a:solidFill>
                  <a:schemeClr val="bg1"/>
                </a:solidFill>
                <a:latin typeface="+mn-lt"/>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MM.DD.YY  :  Bold Version 0.0</a:t>
            </a:r>
          </a:p>
          <a:p>
            <a:pPr lvl="0"/>
            <a:endParaRPr lang="en-US" dirty="0"/>
          </a:p>
        </p:txBody>
      </p:sp>
      <p:sp>
        <p:nvSpPr>
          <p:cNvPr id="20" name="Text Placeholder 19">
            <a:extLst>
              <a:ext uri="{FF2B5EF4-FFF2-40B4-BE49-F238E27FC236}">
                <a16:creationId xmlns:a16="http://schemas.microsoft.com/office/drawing/2014/main" id="{C7161D12-91C5-864A-A8FC-49CA58024172}"/>
              </a:ext>
            </a:extLst>
          </p:cNvPr>
          <p:cNvSpPr>
            <a:spLocks noGrp="1"/>
          </p:cNvSpPr>
          <p:nvPr>
            <p:ph type="body" sz="quarter" idx="13" hasCustomPrompt="1"/>
          </p:nvPr>
        </p:nvSpPr>
        <p:spPr>
          <a:xfrm>
            <a:off x="990600" y="3875868"/>
            <a:ext cx="5181600" cy="772332"/>
          </a:xfrm>
          <a:prstGeom prst="rect">
            <a:avLst/>
          </a:prstGeo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FirstName </a:t>
            </a:r>
            <a:r>
              <a:rPr lang="en-US" dirty="0" err="1"/>
              <a:t>LastName</a:t>
            </a:r>
            <a:endParaRPr lang="en-US" dirty="0"/>
          </a:p>
          <a:p>
            <a:r>
              <a:rPr lang="en-US" dirty="0"/>
              <a:t>Presenter 2 FirstName </a:t>
            </a:r>
            <a:r>
              <a:rPr lang="en-US" dirty="0" err="1"/>
              <a:t>LastName</a:t>
            </a:r>
            <a:endParaRPr lang="en-US" dirty="0"/>
          </a:p>
        </p:txBody>
      </p:sp>
      <p:cxnSp>
        <p:nvCxnSpPr>
          <p:cNvPr id="22" name="Straight Connector 21">
            <a:extLst>
              <a:ext uri="{FF2B5EF4-FFF2-40B4-BE49-F238E27FC236}">
                <a16:creationId xmlns:a16="http://schemas.microsoft.com/office/drawing/2014/main" id="{F86BC95C-1644-3648-B1E6-8814A5A2849C}"/>
              </a:ext>
            </a:extLst>
          </p:cNvPr>
          <p:cNvCxnSpPr>
            <a:cxnSpLocks/>
          </p:cNvCxnSpPr>
          <p:nvPr userDrawn="1"/>
        </p:nvCxnSpPr>
        <p:spPr>
          <a:xfrm>
            <a:off x="990599" y="3310253"/>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1C91424-5C4A-B74C-9B15-6AAD39B37AE5}"/>
              </a:ext>
            </a:extLst>
          </p:cNvPr>
          <p:cNvCxnSpPr>
            <a:cxnSpLocks/>
          </p:cNvCxnSpPr>
          <p:nvPr userDrawn="1"/>
        </p:nvCxnSpPr>
        <p:spPr>
          <a:xfrm>
            <a:off x="990599" y="2657110"/>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F794BDC0-8E55-5145-8694-70CB4D5A6D39}"/>
              </a:ext>
            </a:extLst>
          </p:cNvPr>
          <p:cNvGrpSpPr/>
          <p:nvPr userDrawn="1"/>
        </p:nvGrpSpPr>
        <p:grpSpPr>
          <a:xfrm>
            <a:off x="7519899" y="5734897"/>
            <a:ext cx="4051711" cy="710600"/>
            <a:chOff x="7519899" y="5734897"/>
            <a:chExt cx="4051711" cy="710600"/>
          </a:xfrm>
        </p:grpSpPr>
        <p:pic>
          <p:nvPicPr>
            <p:cNvPr id="12" name="Picture 11">
              <a:extLst>
                <a:ext uri="{FF2B5EF4-FFF2-40B4-BE49-F238E27FC236}">
                  <a16:creationId xmlns:a16="http://schemas.microsoft.com/office/drawing/2014/main" id="{DBF04277-8CD6-7A40-B671-8509EF66E4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9899" y="5734897"/>
              <a:ext cx="2198419" cy="710600"/>
            </a:xfrm>
            <a:prstGeom prst="rect">
              <a:avLst/>
            </a:prstGeom>
          </p:spPr>
        </p:pic>
        <p:sp>
          <p:nvSpPr>
            <p:cNvPr id="13" name="TextBox 12">
              <a:extLst>
                <a:ext uri="{FF2B5EF4-FFF2-40B4-BE49-F238E27FC236}">
                  <a16:creationId xmlns:a16="http://schemas.microsoft.com/office/drawing/2014/main" id="{AAAE2B6E-01A1-374E-8C49-67B702DB8F3D}"/>
                </a:ext>
              </a:extLst>
            </p:cNvPr>
            <p:cNvSpPr txBox="1"/>
            <p:nvPr userDrawn="1"/>
          </p:nvSpPr>
          <p:spPr>
            <a:xfrm>
              <a:off x="9554825" y="5938183"/>
              <a:ext cx="2016785" cy="423193"/>
            </a:xfrm>
            <a:prstGeom prst="rect">
              <a:avLst/>
            </a:prstGeom>
            <a:noFill/>
          </p:spPr>
          <p:txBody>
            <a:bodyPr wrap="square" rtlCol="0">
              <a:spAutoFit/>
            </a:bodyPr>
            <a:lstStyle/>
            <a:p>
              <a:pPr algn="l"/>
              <a:r>
                <a:rPr lang="en-US" sz="2150" b="0" i="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Venture Fund</a:t>
              </a:r>
            </a:p>
          </p:txBody>
        </p:sp>
      </p:grpSp>
    </p:spTree>
    <p:extLst>
      <p:ext uri="{BB962C8B-B14F-4D97-AF65-F5344CB8AC3E}">
        <p14:creationId xmlns:p14="http://schemas.microsoft.com/office/powerpoint/2010/main" val="194582646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reak">
    <p:bg>
      <p:bgPr>
        <a:solidFill>
          <a:srgbClr val="E5E3DF"/>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6C1106-3770-0D41-91A7-93D50725C7CF}"/>
              </a:ext>
            </a:extLst>
          </p:cNvPr>
          <p:cNvSpPr>
            <a:spLocks noGrp="1"/>
          </p:cNvSpPr>
          <p:nvPr>
            <p:ph type="title" hasCustomPrompt="1"/>
          </p:nvPr>
        </p:nvSpPr>
        <p:spPr>
          <a:xfrm>
            <a:off x="1219200" y="2247984"/>
            <a:ext cx="5194270" cy="877130"/>
          </a:xfrm>
        </p:spPr>
        <p:txBody>
          <a:bodyPr tIns="45720" bIns="45720" anchor="t" anchorCtr="0">
            <a:noAutofit/>
          </a:bodyPr>
          <a:lstStyle>
            <a:lvl1pPr>
              <a:lnSpc>
                <a:spcPct val="100000"/>
              </a:lnSpc>
              <a:spcBef>
                <a:spcPts val="600"/>
              </a:spcBef>
              <a:spcAft>
                <a:spcPts val="1000"/>
              </a:spcAft>
              <a:defRPr sz="4500" cap="none" spc="0" baseline="0">
                <a:solidFill>
                  <a:schemeClr val="tx1"/>
                </a:solidFill>
                <a:latin typeface="Roboto Light" pitchFamily="2" charset="0"/>
                <a:ea typeface="Roboto Light" pitchFamily="2" charset="0"/>
              </a:defRPr>
            </a:lvl1pPr>
          </a:lstStyle>
          <a:p>
            <a:r>
              <a:rPr lang="en-US" dirty="0"/>
              <a:t>Break</a:t>
            </a:r>
          </a:p>
        </p:txBody>
      </p:sp>
      <p:pic>
        <p:nvPicPr>
          <p:cNvPr id="3" name="Picture 2" descr="Logo&#10;&#10;Description automatically generated">
            <a:extLst>
              <a:ext uri="{FF2B5EF4-FFF2-40B4-BE49-F238E27FC236}">
                <a16:creationId xmlns:a16="http://schemas.microsoft.com/office/drawing/2014/main" id="{50B8B4C1-E6CF-462E-A5C5-5310E52F05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13470" y="283"/>
            <a:ext cx="5778530" cy="6857433"/>
          </a:xfrm>
          <a:prstGeom prst="rect">
            <a:avLst/>
          </a:prstGeom>
        </p:spPr>
      </p:pic>
      <p:cxnSp>
        <p:nvCxnSpPr>
          <p:cNvPr id="7" name="Straight Connector 6">
            <a:extLst>
              <a:ext uri="{FF2B5EF4-FFF2-40B4-BE49-F238E27FC236}">
                <a16:creationId xmlns:a16="http://schemas.microsoft.com/office/drawing/2014/main" id="{06E9ED99-F186-4C22-AD00-6B49E9EA34BD}"/>
              </a:ext>
            </a:extLst>
          </p:cNvPr>
          <p:cNvCxnSpPr/>
          <p:nvPr userDrawn="1"/>
        </p:nvCxnSpPr>
        <p:spPr bwMode="auto">
          <a:xfrm>
            <a:off x="1219200" y="2180803"/>
            <a:ext cx="10972800"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557765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Primary Divider">
    <p:bg>
      <p:bgPr>
        <a:solidFill>
          <a:srgbClr val="7D747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058A-729C-4C6A-8611-9065C061D64B}"/>
              </a:ext>
            </a:extLst>
          </p:cNvPr>
          <p:cNvSpPr>
            <a:spLocks noGrp="1"/>
          </p:cNvSpPr>
          <p:nvPr>
            <p:ph type="title" hasCustomPrompt="1"/>
          </p:nvPr>
        </p:nvSpPr>
        <p:spPr>
          <a:xfrm>
            <a:off x="1219200" y="2247984"/>
            <a:ext cx="10287000" cy="877130"/>
          </a:xfrm>
        </p:spPr>
        <p:txBody>
          <a:bodyPr tIns="45720" bIns="45720" anchor="t" anchorCtr="0">
            <a:noAutofit/>
          </a:bodyPr>
          <a:lstStyle>
            <a:lvl1pPr>
              <a:lnSpc>
                <a:spcPct val="100000"/>
              </a:lnSpc>
              <a:spcBef>
                <a:spcPts val="600"/>
              </a:spcBef>
              <a:spcAft>
                <a:spcPts val="1000"/>
              </a:spcAft>
              <a:defRPr sz="4500" cap="none" spc="0" baseline="0">
                <a:solidFill>
                  <a:schemeClr val="bg1"/>
                </a:solidFill>
                <a:latin typeface="Roboto Light" pitchFamily="2" charset="0"/>
                <a:ea typeface="Roboto Light" pitchFamily="2" charset="0"/>
              </a:defRPr>
            </a:lvl1pPr>
          </a:lstStyle>
          <a:p>
            <a:r>
              <a:rPr lang="en-US" dirty="0"/>
              <a:t>Primary Divider</a:t>
            </a:r>
          </a:p>
        </p:txBody>
      </p:sp>
      <p:sp>
        <p:nvSpPr>
          <p:cNvPr id="3" name="Text Placeholder 2">
            <a:extLst>
              <a:ext uri="{FF2B5EF4-FFF2-40B4-BE49-F238E27FC236}">
                <a16:creationId xmlns:a16="http://schemas.microsoft.com/office/drawing/2014/main" id="{48330328-7DD6-4F37-B3D1-A02876CCA0C5}"/>
              </a:ext>
            </a:extLst>
          </p:cNvPr>
          <p:cNvSpPr>
            <a:spLocks noGrp="1"/>
          </p:cNvSpPr>
          <p:nvPr>
            <p:ph type="body" idx="1" hasCustomPrompt="1"/>
          </p:nvPr>
        </p:nvSpPr>
        <p:spPr>
          <a:xfrm>
            <a:off x="1219200" y="3124200"/>
            <a:ext cx="10287000" cy="914400"/>
          </a:xfrm>
          <a:prstGeom prst="rect">
            <a:avLst/>
          </a:prstGeom>
        </p:spPr>
        <p:txBody>
          <a:bodyPr/>
          <a:lstStyle>
            <a:lvl1pPr marL="0" indent="0">
              <a:buNone/>
              <a:defRPr sz="2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here</a:t>
            </a:r>
          </a:p>
        </p:txBody>
      </p:sp>
      <p:cxnSp>
        <p:nvCxnSpPr>
          <p:cNvPr id="7" name="Straight Connector 6">
            <a:extLst>
              <a:ext uri="{FF2B5EF4-FFF2-40B4-BE49-F238E27FC236}">
                <a16:creationId xmlns:a16="http://schemas.microsoft.com/office/drawing/2014/main" id="{06E9ED99-F186-4C22-AD00-6B49E9EA34BD}"/>
              </a:ext>
            </a:extLst>
          </p:cNvPr>
          <p:cNvCxnSpPr/>
          <p:nvPr userDrawn="1"/>
        </p:nvCxnSpPr>
        <p:spPr bwMode="auto">
          <a:xfrm>
            <a:off x="1219200" y="2180803"/>
            <a:ext cx="10972800"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 name="Picture 12">
            <a:extLst>
              <a:ext uri="{FF2B5EF4-FFF2-40B4-BE49-F238E27FC236}">
                <a16:creationId xmlns:a16="http://schemas.microsoft.com/office/drawing/2014/main" id="{C331AC45-E132-6945-901C-8FDDA952A5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8198" y="5734897"/>
            <a:ext cx="2198419" cy="710600"/>
          </a:xfrm>
          <a:prstGeom prst="rect">
            <a:avLst/>
          </a:prstGeom>
        </p:spPr>
      </p:pic>
    </p:spTree>
    <p:extLst>
      <p:ext uri="{BB962C8B-B14F-4D97-AF65-F5344CB8AC3E}">
        <p14:creationId xmlns:p14="http://schemas.microsoft.com/office/powerpoint/2010/main" val="22293201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econdary Divider">
    <p:bg>
      <p:bgPr>
        <a:solidFill>
          <a:srgbClr val="E5E3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058A-729C-4C6A-8611-9065C061D64B}"/>
              </a:ext>
            </a:extLst>
          </p:cNvPr>
          <p:cNvSpPr>
            <a:spLocks noGrp="1"/>
          </p:cNvSpPr>
          <p:nvPr>
            <p:ph type="title" hasCustomPrompt="1"/>
          </p:nvPr>
        </p:nvSpPr>
        <p:spPr>
          <a:xfrm>
            <a:off x="1219200" y="2247984"/>
            <a:ext cx="10287000" cy="877130"/>
          </a:xfrm>
        </p:spPr>
        <p:txBody>
          <a:bodyPr tIns="45720" bIns="45720" anchor="t" anchorCtr="0">
            <a:noAutofit/>
          </a:bodyPr>
          <a:lstStyle>
            <a:lvl1pPr>
              <a:lnSpc>
                <a:spcPct val="100000"/>
              </a:lnSpc>
              <a:spcBef>
                <a:spcPts val="600"/>
              </a:spcBef>
              <a:spcAft>
                <a:spcPts val="1000"/>
              </a:spcAft>
              <a:defRPr sz="4500" cap="none" spc="0" baseline="0">
                <a:solidFill>
                  <a:schemeClr val="tx1"/>
                </a:solidFill>
                <a:latin typeface="Roboto Light" pitchFamily="2" charset="0"/>
                <a:ea typeface="Roboto Light" pitchFamily="2" charset="0"/>
              </a:defRPr>
            </a:lvl1pPr>
          </a:lstStyle>
          <a:p>
            <a:r>
              <a:rPr lang="en-US" dirty="0"/>
              <a:t>Secondary Divider</a:t>
            </a:r>
          </a:p>
        </p:txBody>
      </p:sp>
      <p:sp>
        <p:nvSpPr>
          <p:cNvPr id="3" name="Text Placeholder 2">
            <a:extLst>
              <a:ext uri="{FF2B5EF4-FFF2-40B4-BE49-F238E27FC236}">
                <a16:creationId xmlns:a16="http://schemas.microsoft.com/office/drawing/2014/main" id="{48330328-7DD6-4F37-B3D1-A02876CCA0C5}"/>
              </a:ext>
            </a:extLst>
          </p:cNvPr>
          <p:cNvSpPr>
            <a:spLocks noGrp="1"/>
          </p:cNvSpPr>
          <p:nvPr>
            <p:ph type="body" idx="1" hasCustomPrompt="1"/>
          </p:nvPr>
        </p:nvSpPr>
        <p:spPr>
          <a:xfrm>
            <a:off x="1219200" y="3124200"/>
            <a:ext cx="10287000" cy="914400"/>
          </a:xfrm>
          <a:prstGeom prst="rect">
            <a:avLst/>
          </a:prstGeom>
        </p:spPr>
        <p:txBody>
          <a:bodyPr/>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Here</a:t>
            </a:r>
          </a:p>
        </p:txBody>
      </p:sp>
      <p:cxnSp>
        <p:nvCxnSpPr>
          <p:cNvPr id="7" name="Straight Connector 6">
            <a:extLst>
              <a:ext uri="{FF2B5EF4-FFF2-40B4-BE49-F238E27FC236}">
                <a16:creationId xmlns:a16="http://schemas.microsoft.com/office/drawing/2014/main" id="{06E9ED99-F186-4C22-AD00-6B49E9EA34BD}"/>
              </a:ext>
            </a:extLst>
          </p:cNvPr>
          <p:cNvCxnSpPr/>
          <p:nvPr userDrawn="1"/>
        </p:nvCxnSpPr>
        <p:spPr bwMode="auto">
          <a:xfrm>
            <a:off x="1219200" y="2180803"/>
            <a:ext cx="11049000" cy="0"/>
          </a:xfrm>
          <a:prstGeom prst="line">
            <a:avLst/>
          </a:prstGeom>
          <a:solidFill>
            <a:schemeClr val="accent1"/>
          </a:solidFill>
          <a:ln w="952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a16="http://schemas.microsoft.com/office/drawing/2014/main" id="{18F9E5ED-ED3E-3047-9684-B351F4775DAC}"/>
              </a:ext>
            </a:extLst>
          </p:cNvPr>
          <p:cNvSpPr txBox="1"/>
          <p:nvPr userDrawn="1"/>
        </p:nvSpPr>
        <p:spPr>
          <a:xfrm>
            <a:off x="9554825" y="5938183"/>
            <a:ext cx="2016785" cy="423193"/>
          </a:xfrm>
          <a:prstGeom prst="rect">
            <a:avLst/>
          </a:prstGeom>
          <a:noFill/>
        </p:spPr>
        <p:txBody>
          <a:bodyPr wrap="square" rtlCol="0">
            <a:spAutoFit/>
          </a:bodyPr>
          <a:lstStyle/>
          <a:p>
            <a:pPr algn="l"/>
            <a:r>
              <a:rPr lang="en-US" sz="2150" b="0" i="0" dirty="0">
                <a:solidFill>
                  <a:schemeClr val="bg2">
                    <a:lumMod val="75000"/>
                  </a:schemeClr>
                </a:solidFill>
                <a:latin typeface="Roboto Light" panose="02000000000000000000" pitchFamily="2" charset="0"/>
                <a:ea typeface="Roboto Light" panose="02000000000000000000" pitchFamily="2" charset="0"/>
                <a:cs typeface="Roboto Light" panose="02000000000000000000" pitchFamily="2" charset="0"/>
              </a:rPr>
              <a:t>: Venture Fund</a:t>
            </a:r>
          </a:p>
        </p:txBody>
      </p:sp>
      <p:pic>
        <p:nvPicPr>
          <p:cNvPr id="11" name="Picture 10">
            <a:extLst>
              <a:ext uri="{FF2B5EF4-FFF2-40B4-BE49-F238E27FC236}">
                <a16:creationId xmlns:a16="http://schemas.microsoft.com/office/drawing/2014/main" id="{136600EB-56CC-514A-9825-F61B584F1D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9897" y="5740221"/>
            <a:ext cx="2198419" cy="710601"/>
          </a:xfrm>
          <a:prstGeom prst="rect">
            <a:avLst/>
          </a:prstGeom>
        </p:spPr>
      </p:pic>
    </p:spTree>
    <p:extLst>
      <p:ext uri="{BB962C8B-B14F-4D97-AF65-F5344CB8AC3E}">
        <p14:creationId xmlns:p14="http://schemas.microsoft.com/office/powerpoint/2010/main" val="30713980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reak">
    <p:bg>
      <p:bgPr>
        <a:solidFill>
          <a:srgbClr val="E5E3DF"/>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6C1106-3770-0D41-91A7-93D50725C7CF}"/>
              </a:ext>
            </a:extLst>
          </p:cNvPr>
          <p:cNvSpPr>
            <a:spLocks noGrp="1"/>
          </p:cNvSpPr>
          <p:nvPr>
            <p:ph type="title" hasCustomPrompt="1"/>
          </p:nvPr>
        </p:nvSpPr>
        <p:spPr>
          <a:xfrm>
            <a:off x="1219200" y="2247984"/>
            <a:ext cx="5194270" cy="877130"/>
          </a:xfrm>
        </p:spPr>
        <p:txBody>
          <a:bodyPr tIns="45720" bIns="45720" anchor="t" anchorCtr="0">
            <a:noAutofit/>
          </a:bodyPr>
          <a:lstStyle>
            <a:lvl1pPr>
              <a:lnSpc>
                <a:spcPct val="100000"/>
              </a:lnSpc>
              <a:spcBef>
                <a:spcPts val="600"/>
              </a:spcBef>
              <a:spcAft>
                <a:spcPts val="1000"/>
              </a:spcAft>
              <a:defRPr sz="4500" cap="none" spc="0" baseline="0">
                <a:solidFill>
                  <a:schemeClr val="tx1"/>
                </a:solidFill>
                <a:latin typeface="Roboto Light" pitchFamily="2" charset="0"/>
                <a:ea typeface="Roboto Light" pitchFamily="2" charset="0"/>
              </a:defRPr>
            </a:lvl1pPr>
          </a:lstStyle>
          <a:p>
            <a:r>
              <a:rPr lang="en-US" dirty="0"/>
              <a:t>Break</a:t>
            </a:r>
          </a:p>
        </p:txBody>
      </p:sp>
      <p:pic>
        <p:nvPicPr>
          <p:cNvPr id="3" name="Picture 2" descr="Logo&#10;&#10;Description automatically generated">
            <a:extLst>
              <a:ext uri="{FF2B5EF4-FFF2-40B4-BE49-F238E27FC236}">
                <a16:creationId xmlns:a16="http://schemas.microsoft.com/office/drawing/2014/main" id="{50B8B4C1-E6CF-462E-A5C5-5310E52F05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13470" y="283"/>
            <a:ext cx="5778530" cy="6857433"/>
          </a:xfrm>
          <a:prstGeom prst="rect">
            <a:avLst/>
          </a:prstGeom>
        </p:spPr>
      </p:pic>
      <p:cxnSp>
        <p:nvCxnSpPr>
          <p:cNvPr id="7" name="Straight Connector 6">
            <a:extLst>
              <a:ext uri="{FF2B5EF4-FFF2-40B4-BE49-F238E27FC236}">
                <a16:creationId xmlns:a16="http://schemas.microsoft.com/office/drawing/2014/main" id="{06E9ED99-F186-4C22-AD00-6B49E9EA34BD}"/>
              </a:ext>
            </a:extLst>
          </p:cNvPr>
          <p:cNvCxnSpPr/>
          <p:nvPr userDrawn="1"/>
        </p:nvCxnSpPr>
        <p:spPr bwMode="auto">
          <a:xfrm>
            <a:off x="1219200" y="2180803"/>
            <a:ext cx="10972800"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096892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Break Graphic">
    <p:bg>
      <p:bgPr>
        <a:solidFill>
          <a:srgbClr val="E5E3DF"/>
        </a:solidFill>
        <a:effectLst/>
      </p:bgPr>
    </p:bg>
    <p:spTree>
      <p:nvGrpSpPr>
        <p:cNvPr id="1" name=""/>
        <p:cNvGrpSpPr/>
        <p:nvPr/>
      </p:nvGrpSpPr>
      <p:grpSpPr>
        <a:xfrm>
          <a:off x="0" y="0"/>
          <a:ext cx="0" cy="0"/>
          <a:chOff x="0" y="0"/>
          <a:chExt cx="0" cy="0"/>
        </a:xfrm>
      </p:grpSpPr>
      <p:pic>
        <p:nvPicPr>
          <p:cNvPr id="9" name="Picture 8" descr="Chart, radar chart&#10;&#10;Description automatically generated">
            <a:extLst>
              <a:ext uri="{FF2B5EF4-FFF2-40B4-BE49-F238E27FC236}">
                <a16:creationId xmlns:a16="http://schemas.microsoft.com/office/drawing/2014/main" id="{2ACCCC48-8475-614C-832B-3A64BB78E5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5B145486-2562-5045-A626-DE3AF40B6DFA}"/>
              </a:ext>
            </a:extLst>
          </p:cNvPr>
          <p:cNvSpPr>
            <a:spLocks noGrp="1"/>
          </p:cNvSpPr>
          <p:nvPr>
            <p:ph type="title" hasCustomPrompt="1"/>
          </p:nvPr>
        </p:nvSpPr>
        <p:spPr>
          <a:xfrm>
            <a:off x="1219200" y="2247984"/>
            <a:ext cx="5410200" cy="877130"/>
          </a:xfrm>
        </p:spPr>
        <p:txBody>
          <a:bodyPr tIns="45720" bIns="45720" anchor="t" anchorCtr="0">
            <a:noAutofit/>
          </a:bodyPr>
          <a:lstStyle>
            <a:lvl1pPr>
              <a:lnSpc>
                <a:spcPct val="100000"/>
              </a:lnSpc>
              <a:spcBef>
                <a:spcPts val="600"/>
              </a:spcBef>
              <a:spcAft>
                <a:spcPts val="1000"/>
              </a:spcAft>
              <a:defRPr sz="4500" cap="none" spc="0" baseline="0">
                <a:solidFill>
                  <a:schemeClr val="tx1"/>
                </a:solidFill>
                <a:latin typeface="Roboto Light" pitchFamily="2" charset="0"/>
                <a:ea typeface="Roboto Light" pitchFamily="2" charset="0"/>
              </a:defRPr>
            </a:lvl1pPr>
          </a:lstStyle>
          <a:p>
            <a:r>
              <a:rPr lang="en-US" dirty="0"/>
              <a:t>Break</a:t>
            </a:r>
          </a:p>
        </p:txBody>
      </p:sp>
      <p:cxnSp>
        <p:nvCxnSpPr>
          <p:cNvPr id="7" name="Straight Connector 6">
            <a:extLst>
              <a:ext uri="{FF2B5EF4-FFF2-40B4-BE49-F238E27FC236}">
                <a16:creationId xmlns:a16="http://schemas.microsoft.com/office/drawing/2014/main" id="{06E9ED99-F186-4C22-AD00-6B49E9EA34BD}"/>
              </a:ext>
            </a:extLst>
          </p:cNvPr>
          <p:cNvCxnSpPr/>
          <p:nvPr userDrawn="1"/>
        </p:nvCxnSpPr>
        <p:spPr bwMode="auto">
          <a:xfrm>
            <a:off x="1219200" y="2180803"/>
            <a:ext cx="11125200"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373054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3C5D8-2CF2-4EAF-AB6D-AE3C142C3110}"/>
              </a:ext>
            </a:extLst>
          </p:cNvPr>
          <p:cNvSpPr>
            <a:spLocks noGrp="1"/>
          </p:cNvSpPr>
          <p:nvPr>
            <p:ph type="title" hasCustomPrompt="1"/>
          </p:nvPr>
        </p:nvSpPr>
        <p:spPr/>
        <p:txBody>
          <a:bodyPr/>
          <a:lstStyle/>
          <a:p>
            <a:r>
              <a:rPr lang="en-US" dirty="0"/>
              <a:t>Section name  :  Page title</a:t>
            </a:r>
          </a:p>
        </p:txBody>
      </p:sp>
    </p:spTree>
    <p:extLst>
      <p:ext uri="{BB962C8B-B14F-4D97-AF65-F5344CB8AC3E}">
        <p14:creationId xmlns:p14="http://schemas.microsoft.com/office/powerpoint/2010/main" val="42364742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ull Width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8FA18-8E9A-41CE-89AC-686FD5FA93A6}"/>
              </a:ext>
            </a:extLst>
          </p:cNvPr>
          <p:cNvSpPr>
            <a:spLocks noGrp="1"/>
          </p:cNvSpPr>
          <p:nvPr>
            <p:ph type="title" hasCustomPrompt="1"/>
          </p:nvPr>
        </p:nvSpPr>
        <p:spPr/>
        <p:txBody>
          <a:bodyPr/>
          <a:lstStyle/>
          <a:p>
            <a:r>
              <a:rPr lang="en-US" dirty="0"/>
              <a:t>Section name  :  Page title</a:t>
            </a:r>
          </a:p>
        </p:txBody>
      </p:sp>
      <p:sp>
        <p:nvSpPr>
          <p:cNvPr id="6" name="Text Placeholder 5">
            <a:extLst>
              <a:ext uri="{FF2B5EF4-FFF2-40B4-BE49-F238E27FC236}">
                <a16:creationId xmlns:a16="http://schemas.microsoft.com/office/drawing/2014/main" id="{B031EE28-CC21-4690-BFDE-EE4C8FC52E76}"/>
              </a:ext>
            </a:extLst>
          </p:cNvPr>
          <p:cNvSpPr>
            <a:spLocks noGrp="1"/>
          </p:cNvSpPr>
          <p:nvPr>
            <p:ph type="body" sz="quarter" idx="10" hasCustomPrompt="1"/>
          </p:nvPr>
        </p:nvSpPr>
        <p:spPr>
          <a:xfrm>
            <a:off x="685800" y="1066800"/>
            <a:ext cx="9753600" cy="914400"/>
          </a:xfrm>
        </p:spPr>
        <p:txBody>
          <a:bodyPr tIns="0" b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Tree>
    <p:extLst>
      <p:ext uri="{BB962C8B-B14F-4D97-AF65-F5344CB8AC3E}">
        <p14:creationId xmlns:p14="http://schemas.microsoft.com/office/powerpoint/2010/main" val="41398617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8FA18-8E9A-41CE-89AC-686FD5FA93A6}"/>
              </a:ext>
            </a:extLst>
          </p:cNvPr>
          <p:cNvSpPr>
            <a:spLocks noGrp="1"/>
          </p:cNvSpPr>
          <p:nvPr>
            <p:ph type="title" hasCustomPrompt="1"/>
          </p:nvPr>
        </p:nvSpPr>
        <p:spPr/>
        <p:txBody>
          <a:bodyPr/>
          <a:lstStyle/>
          <a:p>
            <a:r>
              <a:rPr lang="en-US" dirty="0"/>
              <a:t>Section name  :  Page title</a:t>
            </a:r>
          </a:p>
        </p:txBody>
      </p:sp>
      <p:sp>
        <p:nvSpPr>
          <p:cNvPr id="6" name="Text Placeholder 5">
            <a:extLst>
              <a:ext uri="{FF2B5EF4-FFF2-40B4-BE49-F238E27FC236}">
                <a16:creationId xmlns:a16="http://schemas.microsoft.com/office/drawing/2014/main" id="{B031EE28-CC21-4690-BFDE-EE4C8FC52E76}"/>
              </a:ext>
            </a:extLst>
          </p:cNvPr>
          <p:cNvSpPr>
            <a:spLocks noGrp="1"/>
          </p:cNvSpPr>
          <p:nvPr>
            <p:ph type="body" sz="quarter" idx="10" hasCustomPrompt="1"/>
          </p:nvPr>
        </p:nvSpPr>
        <p:spPr>
          <a:xfrm>
            <a:off x="685800" y="1066800"/>
            <a:ext cx="9784080" cy="914400"/>
          </a:xfrm>
        </p:spPr>
        <p:txBody>
          <a:bodyPr tIns="0" b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Tree>
    <p:extLst>
      <p:ext uri="{BB962C8B-B14F-4D97-AF65-F5344CB8AC3E}">
        <p14:creationId xmlns:p14="http://schemas.microsoft.com/office/powerpoint/2010/main" val="15006309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Tab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DA11D6-EA2C-4A64-9209-4AD62EF87C66}"/>
              </a:ext>
            </a:extLst>
          </p:cNvPr>
          <p:cNvSpPr>
            <a:spLocks noGrp="1"/>
          </p:cNvSpPr>
          <p:nvPr>
            <p:ph type="title" hasCustomPrompt="1"/>
          </p:nvPr>
        </p:nvSpPr>
        <p:spPr/>
        <p:txBody>
          <a:bodyPr/>
          <a:lstStyle/>
          <a:p>
            <a:r>
              <a:rPr lang="en-US" dirty="0"/>
              <a:t>Section name  :  Page title</a:t>
            </a:r>
          </a:p>
        </p:txBody>
      </p:sp>
      <p:sp>
        <p:nvSpPr>
          <p:cNvPr id="8" name="Text Placeholder 5">
            <a:extLst>
              <a:ext uri="{FF2B5EF4-FFF2-40B4-BE49-F238E27FC236}">
                <a16:creationId xmlns:a16="http://schemas.microsoft.com/office/drawing/2014/main" id="{5900DABA-8383-4BC4-8FAF-55D1FC55ADA0}"/>
              </a:ext>
            </a:extLst>
          </p:cNvPr>
          <p:cNvSpPr>
            <a:spLocks noGrp="1"/>
          </p:cNvSpPr>
          <p:nvPr>
            <p:ph type="body" sz="quarter" idx="10" hasCustomPrompt="1"/>
          </p:nvPr>
        </p:nvSpPr>
        <p:spPr>
          <a:xfrm>
            <a:off x="685800" y="1066800"/>
            <a:ext cx="9784080" cy="914400"/>
          </a:xfrm>
        </p:spPr>
        <p:txBody>
          <a:bodyPr t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3" name="Table Placeholder 2">
            <a:extLst>
              <a:ext uri="{FF2B5EF4-FFF2-40B4-BE49-F238E27FC236}">
                <a16:creationId xmlns:a16="http://schemas.microsoft.com/office/drawing/2014/main" id="{0849249A-083E-4791-8C96-CFABBA1B1803}"/>
              </a:ext>
            </a:extLst>
          </p:cNvPr>
          <p:cNvSpPr>
            <a:spLocks noGrp="1"/>
          </p:cNvSpPr>
          <p:nvPr>
            <p:ph type="tbl" sz="quarter" idx="24" hasCustomPrompt="1"/>
          </p:nvPr>
        </p:nvSpPr>
        <p:spPr>
          <a:xfrm>
            <a:off x="685799" y="2095500"/>
            <a:ext cx="9784081" cy="3848100"/>
          </a:xfrm>
        </p:spPr>
        <p:txBody>
          <a:bodyPr/>
          <a:lstStyle>
            <a:lvl1pPr>
              <a:defRPr b="0"/>
            </a:lvl1pPr>
          </a:lstStyle>
          <a:p>
            <a:r>
              <a:rPr lang="en-US" dirty="0"/>
              <a:t>Click to insert table</a:t>
            </a:r>
          </a:p>
        </p:txBody>
      </p:sp>
      <p:sp>
        <p:nvSpPr>
          <p:cNvPr id="6" name="Text Placeholder 5">
            <a:extLst>
              <a:ext uri="{FF2B5EF4-FFF2-40B4-BE49-F238E27FC236}">
                <a16:creationId xmlns:a16="http://schemas.microsoft.com/office/drawing/2014/main" id="{A800A4F7-F803-4F9E-A7C4-C85D6C4B0202}"/>
              </a:ext>
            </a:extLst>
          </p:cNvPr>
          <p:cNvSpPr>
            <a:spLocks noGrp="1"/>
          </p:cNvSpPr>
          <p:nvPr>
            <p:ph type="body" sz="quarter" idx="27" hasCustomPrompt="1"/>
          </p:nvPr>
        </p:nvSpPr>
        <p:spPr>
          <a:xfrm>
            <a:off x="688156" y="6209517"/>
            <a:ext cx="97566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Tree>
    <p:extLst>
      <p:ext uri="{BB962C8B-B14F-4D97-AF65-F5344CB8AC3E}">
        <p14:creationId xmlns:p14="http://schemas.microsoft.com/office/powerpoint/2010/main" val="1509502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Narrow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33F4-A2CB-44BF-82C5-BD6669A38214}"/>
              </a:ext>
            </a:extLst>
          </p:cNvPr>
          <p:cNvSpPr>
            <a:spLocks noGrp="1"/>
          </p:cNvSpPr>
          <p:nvPr>
            <p:ph type="title" hasCustomPrompt="1"/>
          </p:nvPr>
        </p:nvSpPr>
        <p:spPr/>
        <p:txBody>
          <a:bodyPr/>
          <a:lstStyle/>
          <a:p>
            <a:r>
              <a:rPr lang="en-US" dirty="0"/>
              <a:t>Section name  :  Page title</a:t>
            </a:r>
          </a:p>
        </p:txBody>
      </p:sp>
      <p:sp>
        <p:nvSpPr>
          <p:cNvPr id="5" name="Text Placeholder 5">
            <a:extLst>
              <a:ext uri="{FF2B5EF4-FFF2-40B4-BE49-F238E27FC236}">
                <a16:creationId xmlns:a16="http://schemas.microsoft.com/office/drawing/2014/main" id="{2D0DA413-C3E8-4366-9F64-93C9B59BBF3A}"/>
              </a:ext>
            </a:extLst>
          </p:cNvPr>
          <p:cNvSpPr>
            <a:spLocks noGrp="1"/>
          </p:cNvSpPr>
          <p:nvPr>
            <p:ph type="body" sz="quarter" idx="10" hasCustomPrompt="1"/>
          </p:nvPr>
        </p:nvSpPr>
        <p:spPr>
          <a:xfrm>
            <a:off x="685800" y="1447800"/>
            <a:ext cx="3886200" cy="2139950"/>
          </a:xfrm>
        </p:spPr>
        <p:txBody>
          <a:bodyPr t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Tree>
    <p:extLst>
      <p:ext uri="{BB962C8B-B14F-4D97-AF65-F5344CB8AC3E}">
        <p14:creationId xmlns:p14="http://schemas.microsoft.com/office/powerpoint/2010/main" val="759311517"/>
      </p:ext>
    </p:extLst>
  </p:cSld>
  <p:clrMapOvr>
    <a:masterClrMapping/>
  </p:clrMapOvr>
  <p:extLst>
    <p:ext uri="{DCECCB84-F9BA-43D5-87BE-67443E8EF086}">
      <p15:sldGuideLst xmlns:p15="http://schemas.microsoft.com/office/powerpoint/2012/main">
        <p15:guide id="1" orient="horz" pos="91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A220-1443-4CE8-BCAB-3E8E6B66D75F}"/>
              </a:ext>
            </a:extLst>
          </p:cNvPr>
          <p:cNvSpPr>
            <a:spLocks noGrp="1"/>
          </p:cNvSpPr>
          <p:nvPr>
            <p:ph type="title" hasCustomPrompt="1"/>
          </p:nvPr>
        </p:nvSpPr>
        <p:spPr/>
        <p:txBody>
          <a:bodyPr/>
          <a:lstStyle/>
          <a:p>
            <a:r>
              <a:rPr lang="en-US" dirty="0"/>
              <a:t>Section name  :  Page title</a:t>
            </a:r>
          </a:p>
        </p:txBody>
      </p:sp>
      <p:sp>
        <p:nvSpPr>
          <p:cNvPr id="7" name="Text Placeholder 5">
            <a:extLst>
              <a:ext uri="{FF2B5EF4-FFF2-40B4-BE49-F238E27FC236}">
                <a16:creationId xmlns:a16="http://schemas.microsoft.com/office/drawing/2014/main" id="{0834B927-E14D-4ABC-9BE3-4373559F279D}"/>
              </a:ext>
            </a:extLst>
          </p:cNvPr>
          <p:cNvSpPr>
            <a:spLocks noGrp="1"/>
          </p:cNvSpPr>
          <p:nvPr>
            <p:ph type="body" sz="quarter" idx="10" hasCustomPrompt="1"/>
          </p:nvPr>
        </p:nvSpPr>
        <p:spPr>
          <a:xfrm>
            <a:off x="685800" y="1066800"/>
            <a:ext cx="9784080" cy="914400"/>
          </a:xfrm>
        </p:spPr>
        <p:txBody>
          <a:bodyPr t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3" name="Text Placeholder 2">
            <a:extLst>
              <a:ext uri="{FF2B5EF4-FFF2-40B4-BE49-F238E27FC236}">
                <a16:creationId xmlns:a16="http://schemas.microsoft.com/office/drawing/2014/main" id="{06418452-5080-4031-A87C-3224A0FEA91E}"/>
              </a:ext>
            </a:extLst>
          </p:cNvPr>
          <p:cNvSpPr>
            <a:spLocks noGrp="1"/>
          </p:cNvSpPr>
          <p:nvPr>
            <p:ph type="body" sz="quarter" idx="28"/>
          </p:nvPr>
        </p:nvSpPr>
        <p:spPr>
          <a:xfrm>
            <a:off x="685800" y="2255524"/>
            <a:ext cx="9742487" cy="3848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7" name="Text Placeholder 5">
            <a:extLst>
              <a:ext uri="{FF2B5EF4-FFF2-40B4-BE49-F238E27FC236}">
                <a16:creationId xmlns:a16="http://schemas.microsoft.com/office/drawing/2014/main" id="{6F358C88-2217-4BB9-BCA5-BB03BB7B6E5B}"/>
              </a:ext>
            </a:extLst>
          </p:cNvPr>
          <p:cNvSpPr>
            <a:spLocks noGrp="1"/>
          </p:cNvSpPr>
          <p:nvPr>
            <p:ph type="body" sz="quarter" idx="27" hasCustomPrompt="1"/>
          </p:nvPr>
        </p:nvSpPr>
        <p:spPr>
          <a:xfrm>
            <a:off x="688156" y="6209517"/>
            <a:ext cx="97566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Tree>
    <p:extLst>
      <p:ext uri="{BB962C8B-B14F-4D97-AF65-F5344CB8AC3E}">
        <p14:creationId xmlns:p14="http://schemas.microsoft.com/office/powerpoint/2010/main" val="4166924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 Graphic">
    <p:bg>
      <p:bgPr>
        <a:solidFill>
          <a:srgbClr val="E5E3DF"/>
        </a:solidFill>
        <a:effectLst/>
      </p:bgPr>
    </p:bg>
    <p:spTree>
      <p:nvGrpSpPr>
        <p:cNvPr id="1" name=""/>
        <p:cNvGrpSpPr/>
        <p:nvPr/>
      </p:nvGrpSpPr>
      <p:grpSpPr>
        <a:xfrm>
          <a:off x="0" y="0"/>
          <a:ext cx="0" cy="0"/>
          <a:chOff x="0" y="0"/>
          <a:chExt cx="0" cy="0"/>
        </a:xfrm>
      </p:grpSpPr>
      <p:pic>
        <p:nvPicPr>
          <p:cNvPr id="9" name="Picture 8" descr="Chart, radar chart&#10;&#10;Description automatically generated">
            <a:extLst>
              <a:ext uri="{FF2B5EF4-FFF2-40B4-BE49-F238E27FC236}">
                <a16:creationId xmlns:a16="http://schemas.microsoft.com/office/drawing/2014/main" id="{2ACCCC48-8475-614C-832B-3A64BB78E5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5B145486-2562-5045-A626-DE3AF40B6DFA}"/>
              </a:ext>
            </a:extLst>
          </p:cNvPr>
          <p:cNvSpPr>
            <a:spLocks noGrp="1"/>
          </p:cNvSpPr>
          <p:nvPr>
            <p:ph type="title" hasCustomPrompt="1"/>
          </p:nvPr>
        </p:nvSpPr>
        <p:spPr>
          <a:xfrm>
            <a:off x="1219200" y="2247984"/>
            <a:ext cx="5410200" cy="877130"/>
          </a:xfrm>
        </p:spPr>
        <p:txBody>
          <a:bodyPr tIns="45720" bIns="45720" anchor="t" anchorCtr="0">
            <a:noAutofit/>
          </a:bodyPr>
          <a:lstStyle>
            <a:lvl1pPr>
              <a:lnSpc>
                <a:spcPct val="100000"/>
              </a:lnSpc>
              <a:spcBef>
                <a:spcPts val="600"/>
              </a:spcBef>
              <a:spcAft>
                <a:spcPts val="1000"/>
              </a:spcAft>
              <a:defRPr sz="4500" cap="none" spc="0" baseline="0">
                <a:solidFill>
                  <a:schemeClr val="tx1"/>
                </a:solidFill>
                <a:latin typeface="Roboto Light" pitchFamily="2" charset="0"/>
                <a:ea typeface="Roboto Light" pitchFamily="2" charset="0"/>
              </a:defRPr>
            </a:lvl1pPr>
          </a:lstStyle>
          <a:p>
            <a:r>
              <a:rPr lang="en-US" dirty="0"/>
              <a:t>Break</a:t>
            </a:r>
          </a:p>
        </p:txBody>
      </p:sp>
      <p:cxnSp>
        <p:nvCxnSpPr>
          <p:cNvPr id="7" name="Straight Connector 6">
            <a:extLst>
              <a:ext uri="{FF2B5EF4-FFF2-40B4-BE49-F238E27FC236}">
                <a16:creationId xmlns:a16="http://schemas.microsoft.com/office/drawing/2014/main" id="{06E9ED99-F186-4C22-AD00-6B49E9EA34BD}"/>
              </a:ext>
            </a:extLst>
          </p:cNvPr>
          <p:cNvCxnSpPr/>
          <p:nvPr userDrawn="1"/>
        </p:nvCxnSpPr>
        <p:spPr bwMode="auto">
          <a:xfrm>
            <a:off x="1219200" y="2180803"/>
            <a:ext cx="11125200"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449015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alf Tit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D4E00-8891-40A8-8215-39C8244D585C}"/>
              </a:ext>
            </a:extLst>
          </p:cNvPr>
          <p:cNvSpPr>
            <a:spLocks noGrp="1"/>
          </p:cNvSpPr>
          <p:nvPr>
            <p:ph type="title" hasCustomPrompt="1"/>
          </p:nvPr>
        </p:nvSpPr>
        <p:spPr/>
        <p:txBody>
          <a:bodyPr/>
          <a:lstStyle/>
          <a:p>
            <a:r>
              <a:rPr lang="en-US" dirty="0"/>
              <a:t>Section name  :  Page title</a:t>
            </a:r>
          </a:p>
        </p:txBody>
      </p:sp>
      <p:sp>
        <p:nvSpPr>
          <p:cNvPr id="7" name="Text Placeholder 5">
            <a:extLst>
              <a:ext uri="{FF2B5EF4-FFF2-40B4-BE49-F238E27FC236}">
                <a16:creationId xmlns:a16="http://schemas.microsoft.com/office/drawing/2014/main" id="{0F6A0A38-14B9-49AA-AF0D-4FD54164072D}"/>
              </a:ext>
            </a:extLst>
          </p:cNvPr>
          <p:cNvSpPr>
            <a:spLocks noGrp="1"/>
          </p:cNvSpPr>
          <p:nvPr>
            <p:ph type="body" sz="quarter" idx="28" hasCustomPrompt="1"/>
          </p:nvPr>
        </p:nvSpPr>
        <p:spPr>
          <a:xfrm>
            <a:off x="685800" y="1066800"/>
            <a:ext cx="4953000" cy="914400"/>
          </a:xfrm>
        </p:spPr>
        <p:txBody>
          <a:bodyPr t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5" name="Text Placeholder 3">
            <a:extLst>
              <a:ext uri="{FF2B5EF4-FFF2-40B4-BE49-F238E27FC236}">
                <a16:creationId xmlns:a16="http://schemas.microsoft.com/office/drawing/2014/main" id="{4526A367-871B-4549-89D6-54AFD4C37CB0}"/>
              </a:ext>
            </a:extLst>
          </p:cNvPr>
          <p:cNvSpPr>
            <a:spLocks noGrp="1"/>
          </p:cNvSpPr>
          <p:nvPr>
            <p:ph type="body" sz="quarter" idx="10"/>
          </p:nvPr>
        </p:nvSpPr>
        <p:spPr>
          <a:xfrm>
            <a:off x="685800" y="2095500"/>
            <a:ext cx="4953000" cy="3816124"/>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p:txBody>
      </p:sp>
      <p:sp>
        <p:nvSpPr>
          <p:cNvPr id="17" name="Text Placeholder 5">
            <a:extLst>
              <a:ext uri="{FF2B5EF4-FFF2-40B4-BE49-F238E27FC236}">
                <a16:creationId xmlns:a16="http://schemas.microsoft.com/office/drawing/2014/main" id="{6F358C88-2217-4BB9-BCA5-BB03BB7B6E5B}"/>
              </a:ext>
            </a:extLst>
          </p:cNvPr>
          <p:cNvSpPr>
            <a:spLocks noGrp="1"/>
          </p:cNvSpPr>
          <p:nvPr>
            <p:ph type="body" sz="quarter" idx="27" hasCustomPrompt="1"/>
          </p:nvPr>
        </p:nvSpPr>
        <p:spPr>
          <a:xfrm>
            <a:off x="688156" y="6209517"/>
            <a:ext cx="49560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Tree>
    <p:extLst>
      <p:ext uri="{BB962C8B-B14F-4D97-AF65-F5344CB8AC3E}">
        <p14:creationId xmlns:p14="http://schemas.microsoft.com/office/powerpoint/2010/main" val="7055404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eader Bullets - Proc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9C8F8-AD5A-4033-9A51-103375FC2CC4}"/>
              </a:ext>
            </a:extLst>
          </p:cNvPr>
          <p:cNvSpPr>
            <a:spLocks noGrp="1"/>
          </p:cNvSpPr>
          <p:nvPr>
            <p:ph type="title" hasCustomPrompt="1"/>
          </p:nvPr>
        </p:nvSpPr>
        <p:spPr/>
        <p:txBody>
          <a:bodyPr/>
          <a:lstStyle/>
          <a:p>
            <a:r>
              <a:rPr lang="en-US" dirty="0"/>
              <a:t>Section name  :  Page title</a:t>
            </a:r>
          </a:p>
        </p:txBody>
      </p:sp>
      <p:sp>
        <p:nvSpPr>
          <p:cNvPr id="12" name="Text Placeholder 3">
            <a:extLst>
              <a:ext uri="{FF2B5EF4-FFF2-40B4-BE49-F238E27FC236}">
                <a16:creationId xmlns:a16="http://schemas.microsoft.com/office/drawing/2014/main" id="{B5ACCB0A-D2DA-493B-B4C2-B9EEB8FD9A43}"/>
              </a:ext>
            </a:extLst>
          </p:cNvPr>
          <p:cNvSpPr>
            <a:spLocks noGrp="1"/>
          </p:cNvSpPr>
          <p:nvPr>
            <p:ph type="body" sz="quarter" idx="10"/>
          </p:nvPr>
        </p:nvSpPr>
        <p:spPr>
          <a:xfrm>
            <a:off x="684835" y="1562552"/>
            <a:ext cx="3886200" cy="4349072"/>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5320036"/>
      </p:ext>
    </p:extLst>
  </p:cSld>
  <p:clrMapOvr>
    <a:masterClrMapping/>
  </p:clrMapOvr>
  <p:extLst>
    <p:ext uri="{DCECCB84-F9BA-43D5-87BE-67443E8EF086}">
      <p15:sldGuideLst xmlns:p15="http://schemas.microsoft.com/office/powerpoint/2012/main">
        <p15:guide id="1" pos="62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3 Colum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4B2335-1920-4664-96C8-522384693CDD}"/>
              </a:ext>
            </a:extLst>
          </p:cNvPr>
          <p:cNvSpPr>
            <a:spLocks noGrp="1"/>
          </p:cNvSpPr>
          <p:nvPr>
            <p:ph type="title" hasCustomPrompt="1"/>
          </p:nvPr>
        </p:nvSpPr>
        <p:spPr/>
        <p:txBody>
          <a:bodyPr/>
          <a:lstStyle/>
          <a:p>
            <a:r>
              <a:rPr lang="en-US" dirty="0"/>
              <a:t>Section name  :  Page title</a:t>
            </a:r>
          </a:p>
        </p:txBody>
      </p:sp>
      <p:sp>
        <p:nvSpPr>
          <p:cNvPr id="9" name="Text Placeholder 5">
            <a:extLst>
              <a:ext uri="{FF2B5EF4-FFF2-40B4-BE49-F238E27FC236}">
                <a16:creationId xmlns:a16="http://schemas.microsoft.com/office/drawing/2014/main" id="{365AC38F-D7DB-4C15-A608-9CB2C88F2176}"/>
              </a:ext>
            </a:extLst>
          </p:cNvPr>
          <p:cNvSpPr>
            <a:spLocks noGrp="1"/>
          </p:cNvSpPr>
          <p:nvPr>
            <p:ph type="body" sz="quarter" idx="10" hasCustomPrompt="1"/>
          </p:nvPr>
        </p:nvSpPr>
        <p:spPr>
          <a:xfrm>
            <a:off x="685800" y="1066800"/>
            <a:ext cx="3352800" cy="38100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3" name="Text Placeholder 2">
            <a:extLst>
              <a:ext uri="{FF2B5EF4-FFF2-40B4-BE49-F238E27FC236}">
                <a16:creationId xmlns:a16="http://schemas.microsoft.com/office/drawing/2014/main" id="{0EF2D6E5-1484-451A-A487-4B1AB3C4A69F}"/>
              </a:ext>
            </a:extLst>
          </p:cNvPr>
          <p:cNvSpPr>
            <a:spLocks noGrp="1"/>
          </p:cNvSpPr>
          <p:nvPr>
            <p:ph type="body" sz="quarter" idx="28" hasCustomPrompt="1"/>
          </p:nvPr>
        </p:nvSpPr>
        <p:spPr>
          <a:xfrm>
            <a:off x="4572000" y="1066800"/>
            <a:ext cx="6934200" cy="4865914"/>
          </a:xfrm>
        </p:spPr>
        <p:txBody>
          <a:bodyPr tIns="0" bIns="0"/>
          <a:lstStyle>
            <a:lvl1pPr marL="0" indent="0">
              <a:buNone/>
              <a:defRPr sz="2000" b="1"/>
            </a:lvl1pPr>
            <a:lvl2pPr marL="228600" indent="-228600">
              <a:buSzPct val="100000"/>
              <a:buFont typeface="Arial" panose="020B0604020202020204" pitchFamily="34" charset="0"/>
              <a:buChar char="•"/>
              <a:defRPr sz="1800"/>
            </a:lvl2pPr>
            <a:lvl3pPr marL="457200" indent="-228600">
              <a:buFont typeface="Roboto Lt" pitchFamily="2" charset="0"/>
              <a:buChar char="–"/>
              <a:defRPr/>
            </a:lvl3pPr>
          </a:lstStyle>
          <a:p>
            <a:pPr lvl="0"/>
            <a:r>
              <a:rPr lang="en-US" dirty="0"/>
              <a:t>Header</a:t>
            </a:r>
          </a:p>
          <a:p>
            <a:pPr lvl="1"/>
            <a:r>
              <a:rPr lang="en-US" dirty="0"/>
              <a:t>Second level</a:t>
            </a:r>
          </a:p>
          <a:p>
            <a:pPr lvl="2"/>
            <a:r>
              <a:rPr lang="en-US" dirty="0"/>
              <a:t>Third level</a:t>
            </a:r>
          </a:p>
        </p:txBody>
      </p:sp>
      <p:sp>
        <p:nvSpPr>
          <p:cNvPr id="17" name="Text Placeholder 5">
            <a:extLst>
              <a:ext uri="{FF2B5EF4-FFF2-40B4-BE49-F238E27FC236}">
                <a16:creationId xmlns:a16="http://schemas.microsoft.com/office/drawing/2014/main" id="{6F358C88-2217-4BB9-BCA5-BB03BB7B6E5B}"/>
              </a:ext>
            </a:extLst>
          </p:cNvPr>
          <p:cNvSpPr>
            <a:spLocks noGrp="1"/>
          </p:cNvSpPr>
          <p:nvPr>
            <p:ph type="body" sz="quarter" idx="27" hasCustomPrompt="1"/>
          </p:nvPr>
        </p:nvSpPr>
        <p:spPr>
          <a:xfrm>
            <a:off x="4572000" y="6209517"/>
            <a:ext cx="6937802"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Tree>
    <p:extLst>
      <p:ext uri="{BB962C8B-B14F-4D97-AF65-F5344CB8AC3E}">
        <p14:creationId xmlns:p14="http://schemas.microsoft.com/office/powerpoint/2010/main" val="22199322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Two Headers, Two Bulle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43797D-A244-4097-BE7F-82CB34D52AFD}"/>
              </a:ext>
            </a:extLst>
          </p:cNvPr>
          <p:cNvSpPr>
            <a:spLocks noGrp="1"/>
          </p:cNvSpPr>
          <p:nvPr>
            <p:ph type="title" hasCustomPrompt="1"/>
          </p:nvPr>
        </p:nvSpPr>
        <p:spPr/>
        <p:txBody>
          <a:bodyPr/>
          <a:lstStyle/>
          <a:p>
            <a:r>
              <a:rPr lang="en-US" dirty="0"/>
              <a:t>Section name  :  Page title</a:t>
            </a:r>
          </a:p>
        </p:txBody>
      </p:sp>
      <p:sp>
        <p:nvSpPr>
          <p:cNvPr id="11" name="Text Placeholder 5">
            <a:extLst>
              <a:ext uri="{FF2B5EF4-FFF2-40B4-BE49-F238E27FC236}">
                <a16:creationId xmlns:a16="http://schemas.microsoft.com/office/drawing/2014/main" id="{B165A0A8-F4FB-4115-A80F-718BDF61571B}"/>
              </a:ext>
            </a:extLst>
          </p:cNvPr>
          <p:cNvSpPr>
            <a:spLocks noGrp="1"/>
          </p:cNvSpPr>
          <p:nvPr>
            <p:ph type="body" sz="quarter" idx="30" hasCustomPrompt="1"/>
          </p:nvPr>
        </p:nvSpPr>
        <p:spPr>
          <a:xfrm>
            <a:off x="685799" y="1066800"/>
            <a:ext cx="9753601"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2" name="Text Placeholder 3">
            <a:extLst>
              <a:ext uri="{FF2B5EF4-FFF2-40B4-BE49-F238E27FC236}">
                <a16:creationId xmlns:a16="http://schemas.microsoft.com/office/drawing/2014/main" id="{B5ACCB0A-D2DA-493B-B4C2-B9EEB8FD9A43}"/>
              </a:ext>
            </a:extLst>
          </p:cNvPr>
          <p:cNvSpPr>
            <a:spLocks noGrp="1"/>
          </p:cNvSpPr>
          <p:nvPr>
            <p:ph type="body" sz="quarter" idx="10"/>
          </p:nvPr>
        </p:nvSpPr>
        <p:spPr>
          <a:xfrm>
            <a:off x="684836" y="2177143"/>
            <a:ext cx="4953964" cy="3901745"/>
          </a:xfrm>
        </p:spPr>
        <p:txBody>
          <a:bodyPr/>
          <a:lstStyle/>
          <a:p>
            <a:pPr lvl="0"/>
            <a:r>
              <a:rPr lang="en-US" dirty="0"/>
              <a:t>Click to edit Master text styles</a:t>
            </a:r>
          </a:p>
          <a:p>
            <a:pPr lvl="1"/>
            <a:r>
              <a:rPr lang="en-US" dirty="0"/>
              <a:t>Second level</a:t>
            </a:r>
          </a:p>
          <a:p>
            <a:pPr lvl="2"/>
            <a:r>
              <a:rPr lang="en-US" dirty="0"/>
              <a:t>Third level</a:t>
            </a:r>
          </a:p>
        </p:txBody>
      </p:sp>
      <p:sp>
        <p:nvSpPr>
          <p:cNvPr id="16" name="Text Placeholder 3">
            <a:extLst>
              <a:ext uri="{FF2B5EF4-FFF2-40B4-BE49-F238E27FC236}">
                <a16:creationId xmlns:a16="http://schemas.microsoft.com/office/drawing/2014/main" id="{1237F5F2-CDE3-46D9-9BF7-018DF265501D}"/>
              </a:ext>
            </a:extLst>
          </p:cNvPr>
          <p:cNvSpPr>
            <a:spLocks noGrp="1"/>
          </p:cNvSpPr>
          <p:nvPr>
            <p:ph type="body" sz="quarter" idx="29"/>
          </p:nvPr>
        </p:nvSpPr>
        <p:spPr>
          <a:xfrm>
            <a:off x="6527147" y="2177143"/>
            <a:ext cx="4953964" cy="3901745"/>
          </a:xfrm>
        </p:spPr>
        <p:txBody>
          <a:bodyPr/>
          <a:lstStyle/>
          <a:p>
            <a:pPr lvl="0"/>
            <a:r>
              <a:rPr lang="en-US" dirty="0"/>
              <a:t>Click to edit Master text styles</a:t>
            </a:r>
          </a:p>
          <a:p>
            <a:pPr lvl="1"/>
            <a:r>
              <a:rPr lang="en-US" dirty="0"/>
              <a:t>Second level</a:t>
            </a:r>
          </a:p>
          <a:p>
            <a:pPr lvl="2"/>
            <a:r>
              <a:rPr lang="en-US" dirty="0"/>
              <a:t>Third level</a:t>
            </a:r>
          </a:p>
        </p:txBody>
      </p:sp>
      <p:sp>
        <p:nvSpPr>
          <p:cNvPr id="15" name="Text Placeholder 5">
            <a:extLst>
              <a:ext uri="{FF2B5EF4-FFF2-40B4-BE49-F238E27FC236}">
                <a16:creationId xmlns:a16="http://schemas.microsoft.com/office/drawing/2014/main" id="{69C46275-0943-462D-BCDE-73D4BDB58F32}"/>
              </a:ext>
            </a:extLst>
          </p:cNvPr>
          <p:cNvSpPr>
            <a:spLocks noGrp="1"/>
          </p:cNvSpPr>
          <p:nvPr>
            <p:ph type="body" sz="quarter" idx="28" hasCustomPrompt="1"/>
          </p:nvPr>
        </p:nvSpPr>
        <p:spPr>
          <a:xfrm>
            <a:off x="688153" y="6209517"/>
            <a:ext cx="97566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Tree>
    <p:extLst>
      <p:ext uri="{BB962C8B-B14F-4D97-AF65-F5344CB8AC3E}">
        <p14:creationId xmlns:p14="http://schemas.microsoft.com/office/powerpoint/2010/main" val="102750586"/>
      </p:ext>
    </p:extLst>
  </p:cSld>
  <p:clrMapOvr>
    <a:masterClrMapping/>
  </p:clrMapOvr>
  <p:extLst>
    <p:ext uri="{DCECCB84-F9BA-43D5-87BE-67443E8EF086}">
      <p15:sldGuideLst xmlns:p15="http://schemas.microsoft.com/office/powerpoint/2012/main">
        <p15:guide id="1" pos="62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ull Width with Insight &amp; Bullet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F92A64-56A0-4CDE-9706-1A379895217D}"/>
              </a:ext>
            </a:extLst>
          </p:cNvPr>
          <p:cNvSpPr>
            <a:spLocks noGrp="1"/>
          </p:cNvSpPr>
          <p:nvPr>
            <p:ph type="title" hasCustomPrompt="1"/>
          </p:nvPr>
        </p:nvSpPr>
        <p:spPr>
          <a:xfrm>
            <a:off x="685800" y="18854"/>
            <a:ext cx="7683546" cy="548640"/>
          </a:xfrm>
        </p:spPr>
        <p:txBody>
          <a:bodyPr/>
          <a:lstStyle/>
          <a:p>
            <a:r>
              <a:rPr lang="en-US" dirty="0"/>
              <a:t>Section name  :  Page title</a:t>
            </a:r>
          </a:p>
        </p:txBody>
      </p:sp>
      <p:sp>
        <p:nvSpPr>
          <p:cNvPr id="8" name="Text Placeholder 5">
            <a:extLst>
              <a:ext uri="{FF2B5EF4-FFF2-40B4-BE49-F238E27FC236}">
                <a16:creationId xmlns:a16="http://schemas.microsoft.com/office/drawing/2014/main" id="{415E6E04-3EAA-469D-8EA0-5E9BF94B9C98}"/>
              </a:ext>
            </a:extLst>
          </p:cNvPr>
          <p:cNvSpPr>
            <a:spLocks noGrp="1"/>
          </p:cNvSpPr>
          <p:nvPr>
            <p:ph type="body" sz="quarter" idx="28" hasCustomPrompt="1"/>
          </p:nvPr>
        </p:nvSpPr>
        <p:spPr>
          <a:xfrm>
            <a:off x="685800" y="1066800"/>
            <a:ext cx="9784080"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3" name="Text Placeholder 3">
            <a:extLst>
              <a:ext uri="{FF2B5EF4-FFF2-40B4-BE49-F238E27FC236}">
                <a16:creationId xmlns:a16="http://schemas.microsoft.com/office/drawing/2014/main" id="{DCAAB5C4-C89F-42B2-8710-FAA795113B84}"/>
              </a:ext>
            </a:extLst>
          </p:cNvPr>
          <p:cNvSpPr>
            <a:spLocks noGrp="1"/>
          </p:cNvSpPr>
          <p:nvPr>
            <p:ph type="body" sz="quarter" idx="10"/>
          </p:nvPr>
        </p:nvSpPr>
        <p:spPr>
          <a:xfrm>
            <a:off x="685800" y="2182586"/>
            <a:ext cx="9756648" cy="3739924"/>
          </a:xfrm>
        </p:spPr>
        <p:txBody>
          <a:bodyPr/>
          <a:lstStyle/>
          <a:p>
            <a:pPr lvl="0"/>
            <a:r>
              <a:rPr lang="en-US" dirty="0"/>
              <a:t>Click to edit Master text styles</a:t>
            </a:r>
          </a:p>
          <a:p>
            <a:pPr lvl="1"/>
            <a:r>
              <a:rPr lang="en-US" dirty="0"/>
              <a:t>Second level</a:t>
            </a:r>
          </a:p>
          <a:p>
            <a:pPr lvl="2"/>
            <a:r>
              <a:rPr lang="en-US" dirty="0"/>
              <a:t>Third level</a:t>
            </a:r>
          </a:p>
        </p:txBody>
      </p:sp>
      <p:sp>
        <p:nvSpPr>
          <p:cNvPr id="12" name="Text Placeholder 5">
            <a:extLst>
              <a:ext uri="{FF2B5EF4-FFF2-40B4-BE49-F238E27FC236}">
                <a16:creationId xmlns:a16="http://schemas.microsoft.com/office/drawing/2014/main" id="{0A88F8D8-584D-4B43-960D-FD69DE925CEC}"/>
              </a:ext>
            </a:extLst>
          </p:cNvPr>
          <p:cNvSpPr>
            <a:spLocks noGrp="1"/>
          </p:cNvSpPr>
          <p:nvPr>
            <p:ph type="body" sz="quarter" idx="27" hasCustomPrompt="1"/>
          </p:nvPr>
        </p:nvSpPr>
        <p:spPr>
          <a:xfrm>
            <a:off x="688156" y="6209517"/>
            <a:ext cx="97566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Tree>
    <p:extLst>
      <p:ext uri="{BB962C8B-B14F-4D97-AF65-F5344CB8AC3E}">
        <p14:creationId xmlns:p14="http://schemas.microsoft.com/office/powerpoint/2010/main" val="4074230187"/>
      </p:ext>
    </p:extLst>
  </p:cSld>
  <p:clrMapOvr>
    <a:masterClrMapping/>
  </p:clrMapOvr>
  <p:extLst>
    <p:ext uri="{DCECCB84-F9BA-43D5-87BE-67443E8EF086}">
      <p15:sldGuideLst xmlns:p15="http://schemas.microsoft.com/office/powerpoint/2012/main">
        <p15:guide id="1" pos="62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Half page pictur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58CC59-6FB4-4D8D-96F4-4F30BE2DBF8B}"/>
              </a:ext>
            </a:extLst>
          </p:cNvPr>
          <p:cNvSpPr>
            <a:spLocks noGrp="1"/>
          </p:cNvSpPr>
          <p:nvPr>
            <p:ph type="title" hasCustomPrompt="1"/>
          </p:nvPr>
        </p:nvSpPr>
        <p:spPr/>
        <p:txBody>
          <a:bodyPr/>
          <a:lstStyle/>
          <a:p>
            <a:r>
              <a:rPr lang="en-US" dirty="0"/>
              <a:t>Section name  :  Page title</a:t>
            </a:r>
          </a:p>
        </p:txBody>
      </p:sp>
      <p:sp>
        <p:nvSpPr>
          <p:cNvPr id="8" name="Text Placeholder 5">
            <a:extLst>
              <a:ext uri="{FF2B5EF4-FFF2-40B4-BE49-F238E27FC236}">
                <a16:creationId xmlns:a16="http://schemas.microsoft.com/office/drawing/2014/main" id="{C8957135-35D0-4E0A-A92A-F4B90B5C1B56}"/>
              </a:ext>
            </a:extLst>
          </p:cNvPr>
          <p:cNvSpPr>
            <a:spLocks noGrp="1"/>
          </p:cNvSpPr>
          <p:nvPr>
            <p:ph type="body" sz="quarter" idx="10" hasCustomPrompt="1"/>
          </p:nvPr>
        </p:nvSpPr>
        <p:spPr>
          <a:xfrm>
            <a:off x="685800" y="1066800"/>
            <a:ext cx="4958404"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6" name="Text Placeholder 5">
            <a:extLst>
              <a:ext uri="{FF2B5EF4-FFF2-40B4-BE49-F238E27FC236}">
                <a16:creationId xmlns:a16="http://schemas.microsoft.com/office/drawing/2014/main" id="{CB819E7B-C914-46A0-AD52-A56069BE8F56}"/>
              </a:ext>
            </a:extLst>
          </p:cNvPr>
          <p:cNvSpPr>
            <a:spLocks noGrp="1"/>
          </p:cNvSpPr>
          <p:nvPr>
            <p:ph type="body" sz="quarter" idx="27" hasCustomPrompt="1"/>
          </p:nvPr>
        </p:nvSpPr>
        <p:spPr>
          <a:xfrm>
            <a:off x="688156" y="6209517"/>
            <a:ext cx="49560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
        <p:nvSpPr>
          <p:cNvPr id="4" name="Picture Placeholder 3">
            <a:extLst>
              <a:ext uri="{FF2B5EF4-FFF2-40B4-BE49-F238E27FC236}">
                <a16:creationId xmlns:a16="http://schemas.microsoft.com/office/drawing/2014/main" id="{9ED53B92-6067-4FD3-B525-FDBD93CD135D}"/>
              </a:ext>
            </a:extLst>
          </p:cNvPr>
          <p:cNvSpPr>
            <a:spLocks noGrp="1"/>
          </p:cNvSpPr>
          <p:nvPr>
            <p:ph type="pic" sz="quarter" idx="23" hasCustomPrompt="1"/>
          </p:nvPr>
        </p:nvSpPr>
        <p:spPr>
          <a:xfrm>
            <a:off x="6096000" y="540902"/>
            <a:ext cx="6096000" cy="6317098"/>
          </a:xfrm>
          <a:prstGeom prst="rect">
            <a:avLst/>
          </a:prstGeom>
          <a:noFill/>
        </p:spPr>
        <p:txBody>
          <a:bodyPr>
            <a:normAutofit/>
          </a:bodyPr>
          <a:lstStyle>
            <a:lvl1pPr marL="0" indent="0">
              <a:buNone/>
              <a:defRPr sz="1600" b="0"/>
            </a:lvl1pPr>
          </a:lstStyle>
          <a:p>
            <a:r>
              <a:rPr lang="en-US" dirty="0"/>
              <a:t>Click the icon to add image</a:t>
            </a:r>
          </a:p>
        </p:txBody>
      </p:sp>
    </p:spTree>
    <p:extLst>
      <p:ext uri="{BB962C8B-B14F-4D97-AF65-F5344CB8AC3E}">
        <p14:creationId xmlns:p14="http://schemas.microsoft.com/office/powerpoint/2010/main" val="19860884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Text 1/3 Page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A4B23A-75A3-4214-814B-40D03CE8A550}"/>
              </a:ext>
            </a:extLst>
          </p:cNvPr>
          <p:cNvSpPr>
            <a:spLocks noGrp="1"/>
          </p:cNvSpPr>
          <p:nvPr>
            <p:ph type="title" hasCustomPrompt="1"/>
          </p:nvPr>
        </p:nvSpPr>
        <p:spPr/>
        <p:txBody>
          <a:bodyPr/>
          <a:lstStyle/>
          <a:p>
            <a:r>
              <a:rPr lang="en-US" dirty="0"/>
              <a:t>Section name  :  Page title</a:t>
            </a:r>
          </a:p>
        </p:txBody>
      </p:sp>
      <p:sp>
        <p:nvSpPr>
          <p:cNvPr id="9" name="Text Placeholder 5">
            <a:extLst>
              <a:ext uri="{FF2B5EF4-FFF2-40B4-BE49-F238E27FC236}">
                <a16:creationId xmlns:a16="http://schemas.microsoft.com/office/drawing/2014/main" id="{8F40EA04-854E-450E-8D1C-2BC0C134F671}"/>
              </a:ext>
            </a:extLst>
          </p:cNvPr>
          <p:cNvSpPr>
            <a:spLocks noGrp="1"/>
          </p:cNvSpPr>
          <p:nvPr>
            <p:ph type="body" sz="quarter" idx="28" hasCustomPrompt="1"/>
          </p:nvPr>
        </p:nvSpPr>
        <p:spPr>
          <a:xfrm>
            <a:off x="685800" y="1066800"/>
            <a:ext cx="6934200"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4" name="Text Placeholder 3">
            <a:extLst>
              <a:ext uri="{FF2B5EF4-FFF2-40B4-BE49-F238E27FC236}">
                <a16:creationId xmlns:a16="http://schemas.microsoft.com/office/drawing/2014/main" id="{7179AF34-8F55-42B2-8BAC-88900080762A}"/>
              </a:ext>
            </a:extLst>
          </p:cNvPr>
          <p:cNvSpPr>
            <a:spLocks noGrp="1"/>
          </p:cNvSpPr>
          <p:nvPr>
            <p:ph type="body" sz="quarter" idx="10"/>
          </p:nvPr>
        </p:nvSpPr>
        <p:spPr>
          <a:xfrm>
            <a:off x="685800" y="2326140"/>
            <a:ext cx="6934200" cy="3816124"/>
          </a:xfrm>
        </p:spPr>
        <p:txBody>
          <a:bodyPr/>
          <a:lstStyle/>
          <a:p>
            <a:pPr lvl="0"/>
            <a:r>
              <a:rPr lang="en-US" dirty="0"/>
              <a:t>Click to edit Master text styles</a:t>
            </a:r>
          </a:p>
          <a:p>
            <a:pPr lvl="1"/>
            <a:r>
              <a:rPr lang="en-US" dirty="0"/>
              <a:t>Second level</a:t>
            </a:r>
          </a:p>
          <a:p>
            <a:pPr lvl="2"/>
            <a:r>
              <a:rPr lang="en-US" dirty="0"/>
              <a:t>Third level</a:t>
            </a:r>
          </a:p>
        </p:txBody>
      </p:sp>
      <p:sp>
        <p:nvSpPr>
          <p:cNvPr id="16" name="Text Placeholder 5">
            <a:extLst>
              <a:ext uri="{FF2B5EF4-FFF2-40B4-BE49-F238E27FC236}">
                <a16:creationId xmlns:a16="http://schemas.microsoft.com/office/drawing/2014/main" id="{CB819E7B-C914-46A0-AD52-A56069BE8F56}"/>
              </a:ext>
            </a:extLst>
          </p:cNvPr>
          <p:cNvSpPr>
            <a:spLocks noGrp="1"/>
          </p:cNvSpPr>
          <p:nvPr>
            <p:ph type="body" sz="quarter" idx="27" hasCustomPrompt="1"/>
          </p:nvPr>
        </p:nvSpPr>
        <p:spPr>
          <a:xfrm>
            <a:off x="688156" y="6209517"/>
            <a:ext cx="6934200"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
        <p:nvSpPr>
          <p:cNvPr id="4" name="Picture Placeholder 3">
            <a:extLst>
              <a:ext uri="{FF2B5EF4-FFF2-40B4-BE49-F238E27FC236}">
                <a16:creationId xmlns:a16="http://schemas.microsoft.com/office/drawing/2014/main" id="{9ED53B92-6067-4FD3-B525-FDBD93CD135D}"/>
              </a:ext>
            </a:extLst>
          </p:cNvPr>
          <p:cNvSpPr>
            <a:spLocks noGrp="1"/>
          </p:cNvSpPr>
          <p:nvPr>
            <p:ph type="pic" sz="quarter" idx="23" hasCustomPrompt="1"/>
          </p:nvPr>
        </p:nvSpPr>
        <p:spPr>
          <a:xfrm>
            <a:off x="8153400" y="540902"/>
            <a:ext cx="4038600" cy="6317098"/>
          </a:xfrm>
          <a:prstGeom prst="rect">
            <a:avLst/>
          </a:prstGeom>
          <a:noFill/>
        </p:spPr>
        <p:txBody>
          <a:bodyPr>
            <a:normAutofit/>
          </a:bodyPr>
          <a:lstStyle>
            <a:lvl1pPr marL="0" indent="0">
              <a:buNone/>
              <a:defRPr sz="1600" b="0"/>
            </a:lvl1pPr>
          </a:lstStyle>
          <a:p>
            <a:r>
              <a:rPr lang="en-US" dirty="0"/>
              <a:t>Click the icon to add image</a:t>
            </a:r>
          </a:p>
        </p:txBody>
      </p:sp>
    </p:spTree>
    <p:extLst>
      <p:ext uri="{BB962C8B-B14F-4D97-AF65-F5344CB8AC3E}">
        <p14:creationId xmlns:p14="http://schemas.microsoft.com/office/powerpoint/2010/main" val="36663358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Half Pag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8272-0B41-4541-8080-B700ADE4FB85}"/>
              </a:ext>
            </a:extLst>
          </p:cNvPr>
          <p:cNvSpPr>
            <a:spLocks noGrp="1"/>
          </p:cNvSpPr>
          <p:nvPr>
            <p:ph type="title" hasCustomPrompt="1"/>
          </p:nvPr>
        </p:nvSpPr>
        <p:spPr/>
        <p:txBody>
          <a:bodyPr/>
          <a:lstStyle/>
          <a:p>
            <a:r>
              <a:rPr lang="en-US" dirty="0"/>
              <a:t>Section name  :  Page title</a:t>
            </a:r>
          </a:p>
        </p:txBody>
      </p:sp>
      <p:sp>
        <p:nvSpPr>
          <p:cNvPr id="20" name="Text Placeholder 5">
            <a:extLst>
              <a:ext uri="{FF2B5EF4-FFF2-40B4-BE49-F238E27FC236}">
                <a16:creationId xmlns:a16="http://schemas.microsoft.com/office/drawing/2014/main" id="{EE681967-E56D-4FE5-9E9F-601BDBFC15EB}"/>
              </a:ext>
            </a:extLst>
          </p:cNvPr>
          <p:cNvSpPr>
            <a:spLocks noGrp="1"/>
          </p:cNvSpPr>
          <p:nvPr>
            <p:ph type="body" sz="quarter" idx="25"/>
          </p:nvPr>
        </p:nvSpPr>
        <p:spPr>
          <a:xfrm>
            <a:off x="686698" y="1072015"/>
            <a:ext cx="4952102" cy="3891869"/>
          </a:xfrm>
        </p:spPr>
        <p:txBody>
          <a:bodyPr/>
          <a:lstStyle>
            <a:lvl4pPr marL="344488" indent="0">
              <a:buNone/>
              <a:defRPr/>
            </a:lvl4pPr>
          </a:lstStyle>
          <a:p>
            <a:pPr lvl="0"/>
            <a:r>
              <a:rPr lang="en-US" dirty="0"/>
              <a:t>Click to edit Master text styles</a:t>
            </a:r>
          </a:p>
          <a:p>
            <a:pPr lvl="1"/>
            <a:r>
              <a:rPr lang="en-US" dirty="0"/>
              <a:t>Second level</a:t>
            </a:r>
          </a:p>
          <a:p>
            <a:pPr lvl="2"/>
            <a:r>
              <a:rPr lang="en-US" dirty="0"/>
              <a:t>Third level</a:t>
            </a:r>
          </a:p>
        </p:txBody>
      </p:sp>
      <p:sp>
        <p:nvSpPr>
          <p:cNvPr id="4" name="Chart Placeholder 3">
            <a:extLst>
              <a:ext uri="{FF2B5EF4-FFF2-40B4-BE49-F238E27FC236}">
                <a16:creationId xmlns:a16="http://schemas.microsoft.com/office/drawing/2014/main" id="{41EFC868-871C-4676-8052-F0BA67DA746B}"/>
              </a:ext>
            </a:extLst>
          </p:cNvPr>
          <p:cNvSpPr>
            <a:spLocks noGrp="1"/>
          </p:cNvSpPr>
          <p:nvPr>
            <p:ph type="chart" sz="quarter" idx="28"/>
          </p:nvPr>
        </p:nvSpPr>
        <p:spPr>
          <a:xfrm>
            <a:off x="6528708" y="1093788"/>
            <a:ext cx="4953000" cy="5217205"/>
          </a:xfrm>
        </p:spPr>
        <p:txBody>
          <a:bodyPr/>
          <a:lstStyle>
            <a:lvl1pPr marL="0" indent="0">
              <a:buNone/>
              <a:defRPr b="0"/>
            </a:lvl1pPr>
          </a:lstStyle>
          <a:p>
            <a:r>
              <a:rPr lang="en-US" dirty="0"/>
              <a:t>Click icon to add chart</a:t>
            </a:r>
          </a:p>
        </p:txBody>
      </p:sp>
      <p:sp>
        <p:nvSpPr>
          <p:cNvPr id="9" name="Text Placeholder 5">
            <a:extLst>
              <a:ext uri="{FF2B5EF4-FFF2-40B4-BE49-F238E27FC236}">
                <a16:creationId xmlns:a16="http://schemas.microsoft.com/office/drawing/2014/main" id="{AD4E1E60-6F59-4624-B7F4-278629D61DD6}"/>
              </a:ext>
            </a:extLst>
          </p:cNvPr>
          <p:cNvSpPr>
            <a:spLocks noGrp="1"/>
          </p:cNvSpPr>
          <p:nvPr>
            <p:ph type="body" sz="quarter" idx="27" hasCustomPrompt="1"/>
          </p:nvPr>
        </p:nvSpPr>
        <p:spPr>
          <a:xfrm>
            <a:off x="697584" y="5600700"/>
            <a:ext cx="4952102" cy="702429"/>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Tree>
    <p:extLst>
      <p:ext uri="{BB962C8B-B14F-4D97-AF65-F5344CB8AC3E}">
        <p14:creationId xmlns:p14="http://schemas.microsoft.com/office/powerpoint/2010/main" val="1287883278"/>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Half Page Chart with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8272-0B41-4541-8080-B700ADE4FB85}"/>
              </a:ext>
            </a:extLst>
          </p:cNvPr>
          <p:cNvSpPr>
            <a:spLocks noGrp="1"/>
          </p:cNvSpPr>
          <p:nvPr>
            <p:ph type="title" hasCustomPrompt="1"/>
          </p:nvPr>
        </p:nvSpPr>
        <p:spPr/>
        <p:txBody>
          <a:bodyPr/>
          <a:lstStyle/>
          <a:p>
            <a:r>
              <a:rPr lang="en-US" dirty="0"/>
              <a:t>Section name  :  Page title</a:t>
            </a:r>
          </a:p>
        </p:txBody>
      </p:sp>
      <p:sp>
        <p:nvSpPr>
          <p:cNvPr id="20" name="Text Placeholder 5">
            <a:extLst>
              <a:ext uri="{FF2B5EF4-FFF2-40B4-BE49-F238E27FC236}">
                <a16:creationId xmlns:a16="http://schemas.microsoft.com/office/drawing/2014/main" id="{EE681967-E56D-4FE5-9E9F-601BDBFC15EB}"/>
              </a:ext>
            </a:extLst>
          </p:cNvPr>
          <p:cNvSpPr>
            <a:spLocks noGrp="1"/>
          </p:cNvSpPr>
          <p:nvPr>
            <p:ph type="body" sz="quarter" idx="25"/>
          </p:nvPr>
        </p:nvSpPr>
        <p:spPr>
          <a:xfrm>
            <a:off x="686698" y="2095500"/>
            <a:ext cx="4952102" cy="2868384"/>
          </a:xfrm>
        </p:spPr>
        <p:txBody>
          <a:bodyPr/>
          <a:lstStyle>
            <a:lvl4pPr marL="344488" indent="0">
              <a:buNone/>
              <a:defRPr/>
            </a:lvl4pPr>
          </a:lstStyle>
          <a:p>
            <a:pPr lvl="0"/>
            <a:r>
              <a:rPr lang="en-US" dirty="0"/>
              <a:t>Click to edit Master text styles</a:t>
            </a:r>
          </a:p>
          <a:p>
            <a:pPr lvl="1"/>
            <a:r>
              <a:rPr lang="en-US" dirty="0"/>
              <a:t>Second level</a:t>
            </a:r>
          </a:p>
          <a:p>
            <a:pPr lvl="2"/>
            <a:r>
              <a:rPr lang="en-US" dirty="0"/>
              <a:t>Third level</a:t>
            </a:r>
          </a:p>
        </p:txBody>
      </p:sp>
      <p:sp>
        <p:nvSpPr>
          <p:cNvPr id="4" name="Chart Placeholder 3">
            <a:extLst>
              <a:ext uri="{FF2B5EF4-FFF2-40B4-BE49-F238E27FC236}">
                <a16:creationId xmlns:a16="http://schemas.microsoft.com/office/drawing/2014/main" id="{41EFC868-871C-4676-8052-F0BA67DA746B}"/>
              </a:ext>
            </a:extLst>
          </p:cNvPr>
          <p:cNvSpPr>
            <a:spLocks noGrp="1"/>
          </p:cNvSpPr>
          <p:nvPr>
            <p:ph type="chart" sz="quarter" idx="28"/>
          </p:nvPr>
        </p:nvSpPr>
        <p:spPr>
          <a:xfrm>
            <a:off x="6528708" y="1093788"/>
            <a:ext cx="4953000" cy="5217205"/>
          </a:xfrm>
        </p:spPr>
        <p:txBody>
          <a:bodyPr/>
          <a:lstStyle>
            <a:lvl1pPr marL="0" indent="0">
              <a:buNone/>
              <a:defRPr b="0"/>
            </a:lvl1pPr>
          </a:lstStyle>
          <a:p>
            <a:r>
              <a:rPr lang="en-US" dirty="0"/>
              <a:t>Click icon to add chart</a:t>
            </a:r>
          </a:p>
        </p:txBody>
      </p:sp>
      <p:sp>
        <p:nvSpPr>
          <p:cNvPr id="9" name="Text Placeholder 5">
            <a:extLst>
              <a:ext uri="{FF2B5EF4-FFF2-40B4-BE49-F238E27FC236}">
                <a16:creationId xmlns:a16="http://schemas.microsoft.com/office/drawing/2014/main" id="{AD4E1E60-6F59-4624-B7F4-278629D61DD6}"/>
              </a:ext>
            </a:extLst>
          </p:cNvPr>
          <p:cNvSpPr>
            <a:spLocks noGrp="1"/>
          </p:cNvSpPr>
          <p:nvPr>
            <p:ph type="body" sz="quarter" idx="27" hasCustomPrompt="1"/>
          </p:nvPr>
        </p:nvSpPr>
        <p:spPr>
          <a:xfrm>
            <a:off x="697584" y="5600700"/>
            <a:ext cx="4952102" cy="702429"/>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
        <p:nvSpPr>
          <p:cNvPr id="6" name="Text Placeholder 5">
            <a:extLst>
              <a:ext uri="{FF2B5EF4-FFF2-40B4-BE49-F238E27FC236}">
                <a16:creationId xmlns:a16="http://schemas.microsoft.com/office/drawing/2014/main" id="{2FF815A5-2083-4314-98E5-24A95843C214}"/>
              </a:ext>
            </a:extLst>
          </p:cNvPr>
          <p:cNvSpPr>
            <a:spLocks noGrp="1"/>
          </p:cNvSpPr>
          <p:nvPr>
            <p:ph type="body" sz="quarter" idx="29" hasCustomPrompt="1"/>
          </p:nvPr>
        </p:nvSpPr>
        <p:spPr>
          <a:xfrm>
            <a:off x="685800" y="1066800"/>
            <a:ext cx="4952102"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Tree>
    <p:extLst>
      <p:ext uri="{BB962C8B-B14F-4D97-AF65-F5344CB8AC3E}">
        <p14:creationId xmlns:p14="http://schemas.microsoft.com/office/powerpoint/2010/main" val="2500178241"/>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3 Page Chart with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8272-0B41-4541-8080-B700ADE4FB85}"/>
              </a:ext>
            </a:extLst>
          </p:cNvPr>
          <p:cNvSpPr>
            <a:spLocks noGrp="1"/>
          </p:cNvSpPr>
          <p:nvPr>
            <p:ph type="title" hasCustomPrompt="1"/>
          </p:nvPr>
        </p:nvSpPr>
        <p:spPr/>
        <p:txBody>
          <a:bodyPr/>
          <a:lstStyle/>
          <a:p>
            <a:r>
              <a:rPr lang="en-US" dirty="0"/>
              <a:t>Section name  :  Page title</a:t>
            </a:r>
          </a:p>
        </p:txBody>
      </p:sp>
      <p:sp>
        <p:nvSpPr>
          <p:cNvPr id="4" name="Chart Placeholder 3">
            <a:extLst>
              <a:ext uri="{FF2B5EF4-FFF2-40B4-BE49-F238E27FC236}">
                <a16:creationId xmlns:a16="http://schemas.microsoft.com/office/drawing/2014/main" id="{41EFC868-871C-4676-8052-F0BA67DA746B}"/>
              </a:ext>
            </a:extLst>
          </p:cNvPr>
          <p:cNvSpPr>
            <a:spLocks noGrp="1"/>
          </p:cNvSpPr>
          <p:nvPr>
            <p:ph type="chart" sz="quarter" idx="28"/>
          </p:nvPr>
        </p:nvSpPr>
        <p:spPr>
          <a:xfrm>
            <a:off x="4673599" y="1066801"/>
            <a:ext cx="6808109" cy="4602480"/>
          </a:xfrm>
        </p:spPr>
        <p:txBody>
          <a:bodyPr/>
          <a:lstStyle>
            <a:lvl1pPr marL="0" indent="0">
              <a:buNone/>
              <a:defRPr b="0"/>
            </a:lvl1pPr>
          </a:lstStyle>
          <a:p>
            <a:r>
              <a:rPr lang="en-US" dirty="0"/>
              <a:t>Click icon to add chart</a:t>
            </a:r>
          </a:p>
        </p:txBody>
      </p:sp>
      <p:sp>
        <p:nvSpPr>
          <p:cNvPr id="9" name="Text Placeholder 5">
            <a:extLst>
              <a:ext uri="{FF2B5EF4-FFF2-40B4-BE49-F238E27FC236}">
                <a16:creationId xmlns:a16="http://schemas.microsoft.com/office/drawing/2014/main" id="{AD4E1E60-6F59-4624-B7F4-278629D61DD6}"/>
              </a:ext>
            </a:extLst>
          </p:cNvPr>
          <p:cNvSpPr>
            <a:spLocks noGrp="1"/>
          </p:cNvSpPr>
          <p:nvPr>
            <p:ph type="body" sz="quarter" idx="27" hasCustomPrompt="1"/>
          </p:nvPr>
        </p:nvSpPr>
        <p:spPr>
          <a:xfrm>
            <a:off x="4673599" y="5895703"/>
            <a:ext cx="6808108" cy="388302"/>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
        <p:nvSpPr>
          <p:cNvPr id="6" name="Text Placeholder 5">
            <a:extLst>
              <a:ext uri="{FF2B5EF4-FFF2-40B4-BE49-F238E27FC236}">
                <a16:creationId xmlns:a16="http://schemas.microsoft.com/office/drawing/2014/main" id="{0074563A-7956-4BD9-9194-0E565EBEDA73}"/>
              </a:ext>
            </a:extLst>
          </p:cNvPr>
          <p:cNvSpPr>
            <a:spLocks noGrp="1"/>
          </p:cNvSpPr>
          <p:nvPr>
            <p:ph type="body" sz="quarter" idx="25"/>
          </p:nvPr>
        </p:nvSpPr>
        <p:spPr>
          <a:xfrm>
            <a:off x="686698" y="1069848"/>
            <a:ext cx="3124811" cy="3311343"/>
          </a:xfrm>
        </p:spPr>
        <p:txBody>
          <a:bodyPr/>
          <a:lstStyle>
            <a:lvl1pPr>
              <a:spcAft>
                <a:spcPts val="600"/>
              </a:spcAft>
              <a:defRPr/>
            </a:lvl1pPr>
            <a:lvl2pPr>
              <a:defRPr sz="1800"/>
            </a:lvl2pPr>
            <a:lvl4pPr marL="344488" indent="0">
              <a:buNone/>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9875225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3C5D8-2CF2-4EAF-AB6D-AE3C142C3110}"/>
              </a:ext>
            </a:extLst>
          </p:cNvPr>
          <p:cNvSpPr>
            <a:spLocks noGrp="1"/>
          </p:cNvSpPr>
          <p:nvPr>
            <p:ph type="title" hasCustomPrompt="1"/>
          </p:nvPr>
        </p:nvSpPr>
        <p:spPr/>
        <p:txBody>
          <a:bodyPr/>
          <a:lstStyle/>
          <a:p>
            <a:r>
              <a:rPr lang="en-US" dirty="0"/>
              <a:t>Section name  :  Page title</a:t>
            </a:r>
          </a:p>
        </p:txBody>
      </p:sp>
    </p:spTree>
    <p:extLst>
      <p:ext uri="{BB962C8B-B14F-4D97-AF65-F5344CB8AC3E}">
        <p14:creationId xmlns:p14="http://schemas.microsoft.com/office/powerpoint/2010/main" val="42819508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3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EC47C-110F-4234-A253-E2E8F905D59F}"/>
              </a:ext>
            </a:extLst>
          </p:cNvPr>
          <p:cNvSpPr>
            <a:spLocks noGrp="1"/>
          </p:cNvSpPr>
          <p:nvPr>
            <p:ph type="title" hasCustomPrompt="1"/>
          </p:nvPr>
        </p:nvSpPr>
        <p:spPr/>
        <p:txBody>
          <a:bodyPr/>
          <a:lstStyle/>
          <a:p>
            <a:r>
              <a:rPr lang="en-US" dirty="0"/>
              <a:t>Section name  :  Page title</a:t>
            </a:r>
          </a:p>
        </p:txBody>
      </p:sp>
      <p:sp>
        <p:nvSpPr>
          <p:cNvPr id="6" name="Text Placeholder 5">
            <a:extLst>
              <a:ext uri="{FF2B5EF4-FFF2-40B4-BE49-F238E27FC236}">
                <a16:creationId xmlns:a16="http://schemas.microsoft.com/office/drawing/2014/main" id="{5FA64AAE-3A15-4485-93A0-375372A941BC}"/>
              </a:ext>
            </a:extLst>
          </p:cNvPr>
          <p:cNvSpPr>
            <a:spLocks noGrp="1"/>
          </p:cNvSpPr>
          <p:nvPr>
            <p:ph type="body" sz="quarter" idx="25"/>
          </p:nvPr>
        </p:nvSpPr>
        <p:spPr>
          <a:xfrm>
            <a:off x="686698" y="1069848"/>
            <a:ext cx="3124811" cy="3311343"/>
          </a:xfrm>
        </p:spPr>
        <p:txBody>
          <a:bodyPr/>
          <a:lstStyle>
            <a:lvl1pPr>
              <a:spcAft>
                <a:spcPts val="600"/>
              </a:spcAft>
              <a:defRPr/>
            </a:lvl1pPr>
            <a:lvl2pPr>
              <a:defRPr sz="1800"/>
            </a:lvl2pPr>
            <a:lvl4pPr marL="344488" indent="0">
              <a:buNone/>
              <a:defRPr/>
            </a:lvl4pPr>
          </a:lstStyle>
          <a:p>
            <a:pPr lvl="0"/>
            <a:r>
              <a:rPr lang="en-US" dirty="0"/>
              <a:t>Click to edit Master text styles</a:t>
            </a:r>
          </a:p>
          <a:p>
            <a:pPr lvl="1"/>
            <a:r>
              <a:rPr lang="en-US" dirty="0"/>
              <a:t>Second level</a:t>
            </a:r>
          </a:p>
          <a:p>
            <a:pPr lvl="2"/>
            <a:r>
              <a:rPr lang="en-US" dirty="0"/>
              <a:t>Third level</a:t>
            </a:r>
          </a:p>
        </p:txBody>
      </p:sp>
      <p:sp>
        <p:nvSpPr>
          <p:cNvPr id="9" name="Text Placeholder 5">
            <a:extLst>
              <a:ext uri="{FF2B5EF4-FFF2-40B4-BE49-F238E27FC236}">
                <a16:creationId xmlns:a16="http://schemas.microsoft.com/office/drawing/2014/main" id="{AD4E1E60-6F59-4624-B7F4-278629D61DD6}"/>
              </a:ext>
            </a:extLst>
          </p:cNvPr>
          <p:cNvSpPr>
            <a:spLocks noGrp="1"/>
          </p:cNvSpPr>
          <p:nvPr>
            <p:ph type="body" sz="quarter" idx="27" hasCustomPrompt="1"/>
          </p:nvPr>
        </p:nvSpPr>
        <p:spPr>
          <a:xfrm>
            <a:off x="4368800" y="6209517"/>
            <a:ext cx="713282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
        <p:nvSpPr>
          <p:cNvPr id="5" name="Table Placeholder 4">
            <a:extLst>
              <a:ext uri="{FF2B5EF4-FFF2-40B4-BE49-F238E27FC236}">
                <a16:creationId xmlns:a16="http://schemas.microsoft.com/office/drawing/2014/main" id="{E512777C-E658-4525-BCC3-B4AD0E68EDDF}"/>
              </a:ext>
            </a:extLst>
          </p:cNvPr>
          <p:cNvSpPr>
            <a:spLocks noGrp="1"/>
          </p:cNvSpPr>
          <p:nvPr>
            <p:ph type="tbl" sz="quarter" idx="28" hasCustomPrompt="1"/>
          </p:nvPr>
        </p:nvSpPr>
        <p:spPr>
          <a:xfrm>
            <a:off x="4368800" y="1066800"/>
            <a:ext cx="7132638" cy="4876800"/>
          </a:xfrm>
        </p:spPr>
        <p:txBody>
          <a:bodyPr/>
          <a:lstStyle>
            <a:lvl1pPr>
              <a:defRPr b="0"/>
            </a:lvl1pPr>
          </a:lstStyle>
          <a:p>
            <a:r>
              <a:rPr lang="en-US" dirty="0"/>
              <a:t>Click icon to add Table</a:t>
            </a:r>
          </a:p>
        </p:txBody>
      </p:sp>
    </p:spTree>
    <p:extLst>
      <p:ext uri="{BB962C8B-B14F-4D97-AF65-F5344CB8AC3E}">
        <p14:creationId xmlns:p14="http://schemas.microsoft.com/office/powerpoint/2010/main" val="3426793564"/>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Chart with Spark Side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CF91-5C2C-446C-A39D-C82B371D8AF1}"/>
              </a:ext>
            </a:extLst>
          </p:cNvPr>
          <p:cNvSpPr>
            <a:spLocks noGrp="1"/>
          </p:cNvSpPr>
          <p:nvPr>
            <p:ph type="title" hasCustomPrompt="1"/>
          </p:nvPr>
        </p:nvSpPr>
        <p:spPr/>
        <p:txBody>
          <a:bodyPr/>
          <a:lstStyle/>
          <a:p>
            <a:r>
              <a:rPr lang="en-US" dirty="0"/>
              <a:t>Section name  :  Page title</a:t>
            </a:r>
          </a:p>
        </p:txBody>
      </p:sp>
      <p:sp>
        <p:nvSpPr>
          <p:cNvPr id="3" name="Text Placeholder 2">
            <a:extLst>
              <a:ext uri="{FF2B5EF4-FFF2-40B4-BE49-F238E27FC236}">
                <a16:creationId xmlns:a16="http://schemas.microsoft.com/office/drawing/2014/main" id="{D800687C-89FB-4D5A-B26C-5B104CC559F0}"/>
              </a:ext>
            </a:extLst>
          </p:cNvPr>
          <p:cNvSpPr>
            <a:spLocks noGrp="1"/>
          </p:cNvSpPr>
          <p:nvPr>
            <p:ph type="body" sz="quarter" idx="29"/>
          </p:nvPr>
        </p:nvSpPr>
        <p:spPr>
          <a:xfrm>
            <a:off x="684213" y="1066800"/>
            <a:ext cx="6935787" cy="815975"/>
          </a:xfrm>
        </p:spPr>
        <p:txBody>
          <a:bodyPr/>
          <a:lstStyle/>
          <a:p>
            <a:pPr lvl="0"/>
            <a:r>
              <a:rPr lang="en-US" dirty="0"/>
              <a:t>Click to edit Master text styles</a:t>
            </a:r>
          </a:p>
        </p:txBody>
      </p:sp>
      <p:sp>
        <p:nvSpPr>
          <p:cNvPr id="10" name="Chart Placeholder 9">
            <a:extLst>
              <a:ext uri="{FF2B5EF4-FFF2-40B4-BE49-F238E27FC236}">
                <a16:creationId xmlns:a16="http://schemas.microsoft.com/office/drawing/2014/main" id="{62620A1B-4C27-4AE7-9503-EA9978123BF4}"/>
              </a:ext>
            </a:extLst>
          </p:cNvPr>
          <p:cNvSpPr>
            <a:spLocks noGrp="1"/>
          </p:cNvSpPr>
          <p:nvPr>
            <p:ph type="chart" sz="quarter" idx="24" hasCustomPrompt="1"/>
          </p:nvPr>
        </p:nvSpPr>
        <p:spPr>
          <a:xfrm>
            <a:off x="684835" y="1973040"/>
            <a:ext cx="6935167" cy="4381500"/>
          </a:xfrm>
          <a:prstGeom prst="rect">
            <a:avLst/>
          </a:prstGeom>
          <a:noFill/>
        </p:spPr>
        <p:txBody>
          <a:bodyPr/>
          <a:lstStyle>
            <a:lvl1pPr marL="0" indent="0">
              <a:buNone/>
              <a:defRPr b="0"/>
            </a:lvl1pPr>
          </a:lstStyle>
          <a:p>
            <a:r>
              <a:rPr lang="en-US" dirty="0"/>
              <a:t>Click the icon to add chart</a:t>
            </a:r>
          </a:p>
        </p:txBody>
      </p:sp>
      <p:sp>
        <p:nvSpPr>
          <p:cNvPr id="8" name="Text Placeholder 3">
            <a:extLst>
              <a:ext uri="{FF2B5EF4-FFF2-40B4-BE49-F238E27FC236}">
                <a16:creationId xmlns:a16="http://schemas.microsoft.com/office/drawing/2014/main" id="{36808061-F00F-4460-8DF7-A8876D9E5E1B}"/>
              </a:ext>
            </a:extLst>
          </p:cNvPr>
          <p:cNvSpPr>
            <a:spLocks noGrp="1"/>
          </p:cNvSpPr>
          <p:nvPr>
            <p:ph type="body" sz="quarter" idx="28" hasCustomPrompt="1"/>
          </p:nvPr>
        </p:nvSpPr>
        <p:spPr>
          <a:xfrm>
            <a:off x="8290561" y="1973040"/>
            <a:ext cx="3216603" cy="1321339"/>
          </a:xfrm>
        </p:spPr>
        <p:txBody>
          <a:bodyPr/>
          <a:lstStyle>
            <a:lvl1pPr marL="0" indent="0">
              <a:buNone/>
              <a:defRPr sz="2000" b="1">
                <a:solidFill>
                  <a:schemeClr val="tx2"/>
                </a:solidFill>
              </a:defRPr>
            </a:lvl1pPr>
          </a:lstStyle>
          <a:p>
            <a:pPr lvl="0"/>
            <a:r>
              <a:rPr lang="en-US" dirty="0"/>
              <a:t>This is a sidebar insight or callout that is to be used with the spark.</a:t>
            </a:r>
          </a:p>
        </p:txBody>
      </p:sp>
      <p:sp>
        <p:nvSpPr>
          <p:cNvPr id="17" name="Text Placeholder 5">
            <a:extLst>
              <a:ext uri="{FF2B5EF4-FFF2-40B4-BE49-F238E27FC236}">
                <a16:creationId xmlns:a16="http://schemas.microsoft.com/office/drawing/2014/main" id="{6F358C88-2217-4BB9-BCA5-BB03BB7B6E5B}"/>
              </a:ext>
            </a:extLst>
          </p:cNvPr>
          <p:cNvSpPr>
            <a:spLocks noGrp="1"/>
          </p:cNvSpPr>
          <p:nvPr>
            <p:ph type="body" sz="quarter" idx="27" hasCustomPrompt="1"/>
          </p:nvPr>
        </p:nvSpPr>
        <p:spPr>
          <a:xfrm>
            <a:off x="8290560" y="5055275"/>
            <a:ext cx="3216604" cy="1299265"/>
          </a:xfrm>
        </p:spPr>
        <p:txBody>
          <a:bodyPr tIns="0" bIns="0" anchor="b"/>
          <a:lstStyle>
            <a:lvl1pPr marL="0" indent="0">
              <a:spcBef>
                <a:spcPts val="0"/>
              </a:spcBef>
              <a:spcAft>
                <a:spcPts val="0"/>
              </a:spcAft>
              <a:buFontTx/>
              <a:buNone/>
              <a:defRPr sz="1000" b="0">
                <a:solidFill>
                  <a:schemeClr val="bg2">
                    <a:lumMod val="75000"/>
                  </a:schemeClr>
                </a:solidFill>
              </a:defRPr>
            </a:lvl1pPr>
          </a:lstStyle>
          <a:p>
            <a:pPr lvl="0"/>
            <a:r>
              <a:rPr lang="en-US" dirty="0"/>
              <a:t>Question</a:t>
            </a:r>
          </a:p>
          <a:p>
            <a:pPr lvl="0"/>
            <a:endParaRPr lang="en-US" dirty="0"/>
          </a:p>
          <a:p>
            <a:pPr lvl="0"/>
            <a:r>
              <a:rPr lang="en-US" dirty="0"/>
              <a:t>Answer</a:t>
            </a:r>
          </a:p>
        </p:txBody>
      </p:sp>
    </p:spTree>
    <p:extLst>
      <p:ext uri="{BB962C8B-B14F-4D97-AF65-F5344CB8AC3E}">
        <p14:creationId xmlns:p14="http://schemas.microsoft.com/office/powerpoint/2010/main" val="34016505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Text with Spark Sideba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C14E5F-0640-45E3-B6BE-EB2F9EB6ED97}"/>
              </a:ext>
            </a:extLst>
          </p:cNvPr>
          <p:cNvSpPr>
            <a:spLocks noGrp="1"/>
          </p:cNvSpPr>
          <p:nvPr>
            <p:ph type="title" hasCustomPrompt="1"/>
          </p:nvPr>
        </p:nvSpPr>
        <p:spPr/>
        <p:txBody>
          <a:bodyPr/>
          <a:lstStyle/>
          <a:p>
            <a:r>
              <a:rPr lang="en-US" dirty="0"/>
              <a:t>Section name  :  Page title</a:t>
            </a:r>
          </a:p>
        </p:txBody>
      </p:sp>
      <p:sp>
        <p:nvSpPr>
          <p:cNvPr id="12" name="Text Placeholder 5">
            <a:extLst>
              <a:ext uri="{FF2B5EF4-FFF2-40B4-BE49-F238E27FC236}">
                <a16:creationId xmlns:a16="http://schemas.microsoft.com/office/drawing/2014/main" id="{9B8CDD3B-8059-432D-AF09-DB7D436BB9EC}"/>
              </a:ext>
            </a:extLst>
          </p:cNvPr>
          <p:cNvSpPr>
            <a:spLocks noGrp="1"/>
          </p:cNvSpPr>
          <p:nvPr>
            <p:ph type="body" sz="quarter" idx="29" hasCustomPrompt="1"/>
          </p:nvPr>
        </p:nvSpPr>
        <p:spPr>
          <a:xfrm>
            <a:off x="685800" y="1066800"/>
            <a:ext cx="6931152"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9" name="Text Placeholder 3">
            <a:extLst>
              <a:ext uri="{FF2B5EF4-FFF2-40B4-BE49-F238E27FC236}">
                <a16:creationId xmlns:a16="http://schemas.microsoft.com/office/drawing/2014/main" id="{EC1957B1-8EB3-4006-8120-F319A61161E2}"/>
              </a:ext>
            </a:extLst>
          </p:cNvPr>
          <p:cNvSpPr>
            <a:spLocks noGrp="1"/>
          </p:cNvSpPr>
          <p:nvPr>
            <p:ph type="body" sz="quarter" idx="10"/>
          </p:nvPr>
        </p:nvSpPr>
        <p:spPr>
          <a:xfrm>
            <a:off x="685800" y="2095500"/>
            <a:ext cx="6931152" cy="3848100"/>
          </a:xfrm>
        </p:spPr>
        <p:txBody>
          <a:bodyPr/>
          <a:lstStyle/>
          <a:p>
            <a:pPr lvl="0"/>
            <a:r>
              <a:rPr lang="en-US" dirty="0"/>
              <a:t>Click to edit Master text styles</a:t>
            </a:r>
          </a:p>
          <a:p>
            <a:pPr lvl="1"/>
            <a:r>
              <a:rPr lang="en-US" dirty="0"/>
              <a:t>Second level</a:t>
            </a:r>
          </a:p>
          <a:p>
            <a:pPr lvl="2"/>
            <a:r>
              <a:rPr lang="en-US" dirty="0"/>
              <a:t>Third level</a:t>
            </a:r>
          </a:p>
        </p:txBody>
      </p:sp>
      <p:sp>
        <p:nvSpPr>
          <p:cNvPr id="17" name="Text Placeholder 5">
            <a:extLst>
              <a:ext uri="{FF2B5EF4-FFF2-40B4-BE49-F238E27FC236}">
                <a16:creationId xmlns:a16="http://schemas.microsoft.com/office/drawing/2014/main" id="{6F358C88-2217-4BB9-BCA5-BB03BB7B6E5B}"/>
              </a:ext>
            </a:extLst>
          </p:cNvPr>
          <p:cNvSpPr>
            <a:spLocks noGrp="1"/>
          </p:cNvSpPr>
          <p:nvPr>
            <p:ph type="body" sz="quarter" idx="27" hasCustomPrompt="1"/>
          </p:nvPr>
        </p:nvSpPr>
        <p:spPr>
          <a:xfrm>
            <a:off x="688156" y="6209517"/>
            <a:ext cx="6931152"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
        <p:nvSpPr>
          <p:cNvPr id="11" name="Text Placeholder 3">
            <a:extLst>
              <a:ext uri="{FF2B5EF4-FFF2-40B4-BE49-F238E27FC236}">
                <a16:creationId xmlns:a16="http://schemas.microsoft.com/office/drawing/2014/main" id="{80BD27F6-6728-4237-846B-95FCA38C8C98}"/>
              </a:ext>
            </a:extLst>
          </p:cNvPr>
          <p:cNvSpPr>
            <a:spLocks noGrp="1"/>
          </p:cNvSpPr>
          <p:nvPr>
            <p:ph type="body" sz="quarter" idx="28" hasCustomPrompt="1"/>
          </p:nvPr>
        </p:nvSpPr>
        <p:spPr>
          <a:xfrm>
            <a:off x="8221435" y="2556498"/>
            <a:ext cx="3285729" cy="1321339"/>
          </a:xfrm>
        </p:spPr>
        <p:txBody>
          <a:bodyPr/>
          <a:lstStyle>
            <a:lvl1pPr marL="0" indent="0">
              <a:buNone/>
              <a:defRPr sz="2000" b="1">
                <a:solidFill>
                  <a:schemeClr val="tx2"/>
                </a:solidFill>
              </a:defRPr>
            </a:lvl1pPr>
          </a:lstStyle>
          <a:p>
            <a:pPr lvl="0"/>
            <a:r>
              <a:rPr lang="en-US" dirty="0"/>
              <a:t>This is a sidebar insight or callout that is to be used with the spark.</a:t>
            </a:r>
          </a:p>
        </p:txBody>
      </p:sp>
    </p:spTree>
    <p:extLst>
      <p:ext uri="{BB962C8B-B14F-4D97-AF65-F5344CB8AC3E}">
        <p14:creationId xmlns:p14="http://schemas.microsoft.com/office/powerpoint/2010/main" val="22516609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ull Wid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A662-F483-4F47-9290-D6F21A526BB1}"/>
              </a:ext>
            </a:extLst>
          </p:cNvPr>
          <p:cNvSpPr>
            <a:spLocks noGrp="1"/>
          </p:cNvSpPr>
          <p:nvPr>
            <p:ph type="title" hasCustomPrompt="1"/>
          </p:nvPr>
        </p:nvSpPr>
        <p:spPr/>
        <p:txBody>
          <a:bodyPr/>
          <a:lstStyle/>
          <a:p>
            <a:r>
              <a:rPr lang="en-US" dirty="0"/>
              <a:t>Section name  :  Page title</a:t>
            </a:r>
          </a:p>
        </p:txBody>
      </p:sp>
      <p:sp>
        <p:nvSpPr>
          <p:cNvPr id="8" name="Text Placeholder 5">
            <a:extLst>
              <a:ext uri="{FF2B5EF4-FFF2-40B4-BE49-F238E27FC236}">
                <a16:creationId xmlns:a16="http://schemas.microsoft.com/office/drawing/2014/main" id="{FC3036E3-48D6-4C1B-838B-E0B46ACA7C72}"/>
              </a:ext>
            </a:extLst>
          </p:cNvPr>
          <p:cNvSpPr>
            <a:spLocks noGrp="1"/>
          </p:cNvSpPr>
          <p:nvPr>
            <p:ph type="body" sz="quarter" idx="10" hasCustomPrompt="1"/>
          </p:nvPr>
        </p:nvSpPr>
        <p:spPr>
          <a:xfrm>
            <a:off x="685800" y="1066800"/>
            <a:ext cx="9753600"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1" name="Text Placeholder 5">
            <a:extLst>
              <a:ext uri="{FF2B5EF4-FFF2-40B4-BE49-F238E27FC236}">
                <a16:creationId xmlns:a16="http://schemas.microsoft.com/office/drawing/2014/main" id="{A92DB0BF-FAFC-4DBF-9A60-EA72470C7133}"/>
              </a:ext>
            </a:extLst>
          </p:cNvPr>
          <p:cNvSpPr>
            <a:spLocks noGrp="1"/>
          </p:cNvSpPr>
          <p:nvPr>
            <p:ph type="body" sz="quarter" idx="27" hasCustomPrompt="1"/>
          </p:nvPr>
        </p:nvSpPr>
        <p:spPr>
          <a:xfrm>
            <a:off x="688156" y="6059487"/>
            <a:ext cx="5168358" cy="439585"/>
          </a:xfrm>
        </p:spPr>
        <p:txBody>
          <a:bodyPr tIns="0" bIns="0" anchor="t"/>
          <a:lstStyle>
            <a:lvl1pPr marL="0" indent="0">
              <a:spcBef>
                <a:spcPts val="0"/>
              </a:spcBef>
              <a:spcAft>
                <a:spcPts val="0"/>
              </a:spcAft>
              <a:buFontTx/>
              <a:buNone/>
              <a:defRPr sz="1000" b="0">
                <a:solidFill>
                  <a:schemeClr val="bg2">
                    <a:lumMod val="75000"/>
                  </a:schemeClr>
                </a:solidFill>
              </a:defRPr>
            </a:lvl1pPr>
          </a:lstStyle>
          <a:p>
            <a:pPr lvl="0"/>
            <a:r>
              <a:rPr lang="en-US" dirty="0"/>
              <a:t>Question</a:t>
            </a:r>
          </a:p>
        </p:txBody>
      </p:sp>
      <p:sp>
        <p:nvSpPr>
          <p:cNvPr id="12" name="Text Placeholder 5">
            <a:extLst>
              <a:ext uri="{FF2B5EF4-FFF2-40B4-BE49-F238E27FC236}">
                <a16:creationId xmlns:a16="http://schemas.microsoft.com/office/drawing/2014/main" id="{07284ECD-AB8E-4311-A7C2-7CE809187FF3}"/>
              </a:ext>
            </a:extLst>
          </p:cNvPr>
          <p:cNvSpPr>
            <a:spLocks noGrp="1"/>
          </p:cNvSpPr>
          <p:nvPr>
            <p:ph type="body" sz="quarter" idx="29" hasCustomPrompt="1"/>
          </p:nvPr>
        </p:nvSpPr>
        <p:spPr>
          <a:xfrm>
            <a:off x="6335486" y="6059487"/>
            <a:ext cx="5168358" cy="439585"/>
          </a:xfrm>
        </p:spPr>
        <p:txBody>
          <a:bodyPr tIns="0" bIns="0" anchor="t"/>
          <a:lstStyle>
            <a:lvl1pPr marL="0" indent="0">
              <a:spcBef>
                <a:spcPts val="0"/>
              </a:spcBef>
              <a:spcAft>
                <a:spcPts val="0"/>
              </a:spcAft>
              <a:buFontTx/>
              <a:buNone/>
              <a:defRPr sz="1000" b="0">
                <a:solidFill>
                  <a:schemeClr val="bg2">
                    <a:lumMod val="75000"/>
                  </a:schemeClr>
                </a:solidFill>
              </a:defRPr>
            </a:lvl1pPr>
          </a:lstStyle>
          <a:p>
            <a:pPr lvl="0"/>
            <a:r>
              <a:rPr lang="en-US" dirty="0"/>
              <a:t>Source</a:t>
            </a:r>
          </a:p>
        </p:txBody>
      </p:sp>
      <p:sp>
        <p:nvSpPr>
          <p:cNvPr id="5" name="Chart Placeholder 4">
            <a:extLst>
              <a:ext uri="{FF2B5EF4-FFF2-40B4-BE49-F238E27FC236}">
                <a16:creationId xmlns:a16="http://schemas.microsoft.com/office/drawing/2014/main" id="{C81FDDDA-169C-4A9D-BC8C-1B5ED4744CC4}"/>
              </a:ext>
            </a:extLst>
          </p:cNvPr>
          <p:cNvSpPr>
            <a:spLocks noGrp="1"/>
          </p:cNvSpPr>
          <p:nvPr>
            <p:ph type="chart" sz="quarter" idx="30" hasCustomPrompt="1"/>
          </p:nvPr>
        </p:nvSpPr>
        <p:spPr>
          <a:xfrm>
            <a:off x="687388" y="2095500"/>
            <a:ext cx="10817225" cy="3848100"/>
          </a:xfrm>
        </p:spPr>
        <p:txBody>
          <a:bodyPr/>
          <a:lstStyle>
            <a:lvl1pPr>
              <a:defRPr b="0"/>
            </a:lvl1pPr>
          </a:lstStyle>
          <a:p>
            <a:r>
              <a:rPr lang="en-US" dirty="0"/>
              <a:t>Click icon to add Chart</a:t>
            </a:r>
          </a:p>
        </p:txBody>
      </p:sp>
    </p:spTree>
    <p:extLst>
      <p:ext uri="{BB962C8B-B14F-4D97-AF65-F5344CB8AC3E}">
        <p14:creationId xmlns:p14="http://schemas.microsoft.com/office/powerpoint/2010/main" val="880060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A662-F483-4F47-9290-D6F21A526BB1}"/>
              </a:ext>
            </a:extLst>
          </p:cNvPr>
          <p:cNvSpPr>
            <a:spLocks noGrp="1"/>
          </p:cNvSpPr>
          <p:nvPr>
            <p:ph type="title" hasCustomPrompt="1"/>
          </p:nvPr>
        </p:nvSpPr>
        <p:spPr/>
        <p:txBody>
          <a:bodyPr/>
          <a:lstStyle/>
          <a:p>
            <a:r>
              <a:rPr lang="en-US" dirty="0"/>
              <a:t>Section name  :  Page title</a:t>
            </a:r>
          </a:p>
        </p:txBody>
      </p:sp>
      <p:sp>
        <p:nvSpPr>
          <p:cNvPr id="8" name="Text Placeholder 5">
            <a:extLst>
              <a:ext uri="{FF2B5EF4-FFF2-40B4-BE49-F238E27FC236}">
                <a16:creationId xmlns:a16="http://schemas.microsoft.com/office/drawing/2014/main" id="{FC3036E3-48D6-4C1B-838B-E0B46ACA7C72}"/>
              </a:ext>
            </a:extLst>
          </p:cNvPr>
          <p:cNvSpPr>
            <a:spLocks noGrp="1"/>
          </p:cNvSpPr>
          <p:nvPr>
            <p:ph type="body" sz="quarter" idx="10" hasCustomPrompt="1"/>
          </p:nvPr>
        </p:nvSpPr>
        <p:spPr>
          <a:xfrm>
            <a:off x="685800" y="1066800"/>
            <a:ext cx="9753600"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4" name="Chart Placeholder 3">
            <a:extLst>
              <a:ext uri="{FF2B5EF4-FFF2-40B4-BE49-F238E27FC236}">
                <a16:creationId xmlns:a16="http://schemas.microsoft.com/office/drawing/2014/main" id="{2B7B9AC5-844A-43E3-8CD0-30D6CE5E4896}"/>
              </a:ext>
            </a:extLst>
          </p:cNvPr>
          <p:cNvSpPr>
            <a:spLocks noGrp="1"/>
          </p:cNvSpPr>
          <p:nvPr>
            <p:ph type="chart" sz="quarter" idx="31" hasCustomPrompt="1"/>
          </p:nvPr>
        </p:nvSpPr>
        <p:spPr>
          <a:xfrm>
            <a:off x="685800" y="2095500"/>
            <a:ext cx="10820400" cy="3848100"/>
          </a:xfrm>
        </p:spPr>
        <p:txBody>
          <a:bodyPr/>
          <a:lstStyle>
            <a:lvl1pPr>
              <a:defRPr b="0"/>
            </a:lvl1pPr>
          </a:lstStyle>
          <a:p>
            <a:r>
              <a:rPr lang="en-US" dirty="0"/>
              <a:t>Click icon to add Table</a:t>
            </a:r>
          </a:p>
        </p:txBody>
      </p:sp>
      <p:sp>
        <p:nvSpPr>
          <p:cNvPr id="11" name="Text Placeholder 5">
            <a:extLst>
              <a:ext uri="{FF2B5EF4-FFF2-40B4-BE49-F238E27FC236}">
                <a16:creationId xmlns:a16="http://schemas.microsoft.com/office/drawing/2014/main" id="{A92DB0BF-FAFC-4DBF-9A60-EA72470C7133}"/>
              </a:ext>
            </a:extLst>
          </p:cNvPr>
          <p:cNvSpPr>
            <a:spLocks noGrp="1"/>
          </p:cNvSpPr>
          <p:nvPr>
            <p:ph type="body" sz="quarter" idx="27" hasCustomPrompt="1"/>
          </p:nvPr>
        </p:nvSpPr>
        <p:spPr>
          <a:xfrm>
            <a:off x="688156" y="6059487"/>
            <a:ext cx="5168358" cy="439585"/>
          </a:xfrm>
        </p:spPr>
        <p:txBody>
          <a:bodyPr tIns="0" bIns="0" anchor="t"/>
          <a:lstStyle>
            <a:lvl1pPr marL="0" indent="0">
              <a:spcBef>
                <a:spcPts val="0"/>
              </a:spcBef>
              <a:spcAft>
                <a:spcPts val="0"/>
              </a:spcAft>
              <a:buFontTx/>
              <a:buNone/>
              <a:defRPr sz="1000" b="0">
                <a:solidFill>
                  <a:schemeClr val="bg2">
                    <a:lumMod val="75000"/>
                  </a:schemeClr>
                </a:solidFill>
              </a:defRPr>
            </a:lvl1pPr>
          </a:lstStyle>
          <a:p>
            <a:pPr lvl="0"/>
            <a:r>
              <a:rPr lang="en-US" dirty="0"/>
              <a:t>Question</a:t>
            </a:r>
          </a:p>
        </p:txBody>
      </p:sp>
      <p:sp>
        <p:nvSpPr>
          <p:cNvPr id="12" name="Text Placeholder 5">
            <a:extLst>
              <a:ext uri="{FF2B5EF4-FFF2-40B4-BE49-F238E27FC236}">
                <a16:creationId xmlns:a16="http://schemas.microsoft.com/office/drawing/2014/main" id="{07284ECD-AB8E-4311-A7C2-7CE809187FF3}"/>
              </a:ext>
            </a:extLst>
          </p:cNvPr>
          <p:cNvSpPr>
            <a:spLocks noGrp="1"/>
          </p:cNvSpPr>
          <p:nvPr>
            <p:ph type="body" sz="quarter" idx="29" hasCustomPrompt="1"/>
          </p:nvPr>
        </p:nvSpPr>
        <p:spPr>
          <a:xfrm>
            <a:off x="6335486" y="6059487"/>
            <a:ext cx="5168358" cy="439585"/>
          </a:xfrm>
        </p:spPr>
        <p:txBody>
          <a:bodyPr tIns="0" bIns="0" anchor="t"/>
          <a:lstStyle>
            <a:lvl1pPr marL="0" indent="0">
              <a:spcBef>
                <a:spcPts val="0"/>
              </a:spcBef>
              <a:spcAft>
                <a:spcPts val="0"/>
              </a:spcAft>
              <a:buFontTx/>
              <a:buNone/>
              <a:defRPr sz="1000" b="0">
                <a:solidFill>
                  <a:schemeClr val="bg2">
                    <a:lumMod val="75000"/>
                  </a:schemeClr>
                </a:solidFill>
              </a:defRPr>
            </a:lvl1pPr>
          </a:lstStyle>
          <a:p>
            <a:pPr lvl="0"/>
            <a:r>
              <a:rPr lang="en-US" dirty="0"/>
              <a:t>Source</a:t>
            </a:r>
          </a:p>
        </p:txBody>
      </p:sp>
    </p:spTree>
    <p:extLst>
      <p:ext uri="{BB962C8B-B14F-4D97-AF65-F5344CB8AC3E}">
        <p14:creationId xmlns:p14="http://schemas.microsoft.com/office/powerpoint/2010/main" val="20112070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ull Width Title Pictur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FD8AC-B08E-4EE3-AA82-DEA377B9E520}"/>
              </a:ext>
            </a:extLst>
          </p:cNvPr>
          <p:cNvSpPr>
            <a:spLocks noGrp="1"/>
          </p:cNvSpPr>
          <p:nvPr>
            <p:ph type="title" hasCustomPrompt="1"/>
          </p:nvPr>
        </p:nvSpPr>
        <p:spPr/>
        <p:txBody>
          <a:bodyPr/>
          <a:lstStyle/>
          <a:p>
            <a:r>
              <a:rPr lang="en-US" dirty="0"/>
              <a:t>Section name  :  Page title</a:t>
            </a:r>
          </a:p>
        </p:txBody>
      </p:sp>
      <p:sp>
        <p:nvSpPr>
          <p:cNvPr id="8" name="Text Placeholder 5">
            <a:extLst>
              <a:ext uri="{FF2B5EF4-FFF2-40B4-BE49-F238E27FC236}">
                <a16:creationId xmlns:a16="http://schemas.microsoft.com/office/drawing/2014/main" id="{9824253B-EC14-42F2-99F7-3A8ACA6FA080}"/>
              </a:ext>
            </a:extLst>
          </p:cNvPr>
          <p:cNvSpPr>
            <a:spLocks noGrp="1"/>
          </p:cNvSpPr>
          <p:nvPr>
            <p:ph type="body" sz="quarter" idx="29" hasCustomPrompt="1"/>
          </p:nvPr>
        </p:nvSpPr>
        <p:spPr>
          <a:xfrm>
            <a:off x="685800" y="1066800"/>
            <a:ext cx="9753600"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7" name="Text Placeholder 3">
            <a:extLst>
              <a:ext uri="{FF2B5EF4-FFF2-40B4-BE49-F238E27FC236}">
                <a16:creationId xmlns:a16="http://schemas.microsoft.com/office/drawing/2014/main" id="{EB4F2BA7-4028-4E79-8532-C611FC7D2FA1}"/>
              </a:ext>
            </a:extLst>
          </p:cNvPr>
          <p:cNvSpPr>
            <a:spLocks noGrp="1"/>
          </p:cNvSpPr>
          <p:nvPr>
            <p:ph type="body" sz="quarter" idx="10"/>
          </p:nvPr>
        </p:nvSpPr>
        <p:spPr>
          <a:xfrm>
            <a:off x="8153399" y="2084544"/>
            <a:ext cx="3352801" cy="3816349"/>
          </a:xfrm>
        </p:spPr>
        <p:txBody>
          <a:bodyPr/>
          <a:lstStyle/>
          <a:p>
            <a:pPr lvl="0"/>
            <a:r>
              <a:rPr lang="en-US" dirty="0"/>
              <a:t>Click to edit Master text styles</a:t>
            </a:r>
          </a:p>
          <a:p>
            <a:pPr lvl="1"/>
            <a:r>
              <a:rPr lang="en-US" dirty="0"/>
              <a:t>Second level</a:t>
            </a:r>
          </a:p>
          <a:p>
            <a:pPr lvl="2"/>
            <a:r>
              <a:rPr lang="en-US" dirty="0"/>
              <a:t>Third level</a:t>
            </a:r>
          </a:p>
        </p:txBody>
      </p:sp>
      <p:sp>
        <p:nvSpPr>
          <p:cNvPr id="3" name="Picture Placeholder 2">
            <a:extLst>
              <a:ext uri="{FF2B5EF4-FFF2-40B4-BE49-F238E27FC236}">
                <a16:creationId xmlns:a16="http://schemas.microsoft.com/office/drawing/2014/main" id="{C6226B04-6473-4BF6-A0B4-2C7204A8B58C}"/>
              </a:ext>
            </a:extLst>
          </p:cNvPr>
          <p:cNvSpPr>
            <a:spLocks noGrp="1"/>
          </p:cNvSpPr>
          <p:nvPr>
            <p:ph type="pic" sz="quarter" idx="28" hasCustomPrompt="1"/>
          </p:nvPr>
        </p:nvSpPr>
        <p:spPr>
          <a:xfrm>
            <a:off x="685799" y="2095500"/>
            <a:ext cx="6949440" cy="3816350"/>
          </a:xfrm>
          <a:noFill/>
        </p:spPr>
        <p:txBody>
          <a:bodyPr/>
          <a:lstStyle>
            <a:lvl1pPr marL="0" indent="0">
              <a:buNone/>
              <a:defRPr b="0"/>
            </a:lvl1pPr>
          </a:lstStyle>
          <a:p>
            <a:r>
              <a:rPr lang="en-US" dirty="0"/>
              <a:t>Click the icon to add image</a:t>
            </a:r>
          </a:p>
        </p:txBody>
      </p:sp>
    </p:spTree>
    <p:extLst>
      <p:ext uri="{BB962C8B-B14F-4D97-AF65-F5344CB8AC3E}">
        <p14:creationId xmlns:p14="http://schemas.microsoft.com/office/powerpoint/2010/main" val="32963288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Stats">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a:solidFill>
                  <a:srgbClr val="FFFFFF"/>
                </a:solidFill>
              </a:rPr>
              <a:pPr algn="r"/>
              <a:t>‹#›</a:t>
            </a:fld>
            <a:endParaRPr lang="en-US" dirty="0">
              <a:solidFill>
                <a:srgbClr val="FFFFFF"/>
              </a:solidFill>
            </a:endParaRPr>
          </a:p>
        </p:txBody>
      </p:sp>
      <p:sp>
        <p:nvSpPr>
          <p:cNvPr id="2" name="Title 1">
            <a:extLst>
              <a:ext uri="{FF2B5EF4-FFF2-40B4-BE49-F238E27FC236}">
                <a16:creationId xmlns:a16="http://schemas.microsoft.com/office/drawing/2014/main" id="{D6B1C488-2A7C-4C47-B242-BC5E118A35EB}"/>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grpSp>
        <p:nvGrpSpPr>
          <p:cNvPr id="21" name="Group 20">
            <a:extLst>
              <a:ext uri="{FF2B5EF4-FFF2-40B4-BE49-F238E27FC236}">
                <a16:creationId xmlns:a16="http://schemas.microsoft.com/office/drawing/2014/main" id="{48A5A2A6-F7C8-4711-8171-3DE033E959A6}"/>
              </a:ext>
            </a:extLst>
          </p:cNvPr>
          <p:cNvGrpSpPr/>
          <p:nvPr userDrawn="1"/>
        </p:nvGrpSpPr>
        <p:grpSpPr>
          <a:xfrm>
            <a:off x="0" y="0"/>
            <a:ext cx="12192000" cy="540902"/>
            <a:chOff x="0" y="0"/>
            <a:chExt cx="12192000" cy="540902"/>
          </a:xfrm>
        </p:grpSpPr>
        <p:cxnSp>
          <p:nvCxnSpPr>
            <p:cNvPr id="22" name="Straight Connector 21">
              <a:extLst>
                <a:ext uri="{FF2B5EF4-FFF2-40B4-BE49-F238E27FC236}">
                  <a16:creationId xmlns:a16="http://schemas.microsoft.com/office/drawing/2014/main" id="{46FECD29-ADDA-45D5-A1BB-191ACB5AF0E3}"/>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E8457C-F503-4DB6-B054-22AB1DF601AC}"/>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46BDEB67-2959-0C40-AF87-5B58F02945E6}"/>
              </a:ext>
            </a:extLst>
          </p:cNvPr>
          <p:cNvSpPr txBox="1"/>
          <p:nvPr userDrawn="1"/>
        </p:nvSpPr>
        <p:spPr>
          <a:xfrm>
            <a:off x="10043939" y="150200"/>
            <a:ext cx="1396418" cy="288541"/>
          </a:xfrm>
          <a:prstGeom prst="rect">
            <a:avLst/>
          </a:prstGeom>
          <a:noFill/>
        </p:spPr>
        <p:txBody>
          <a:bodyPr wrap="square" rtlCol="0">
            <a:spAutoFit/>
          </a:bodyPr>
          <a:lstStyle/>
          <a:p>
            <a:r>
              <a:rPr lang="en-US" sz="1275" b="0" i="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Venture Fund</a:t>
            </a:r>
          </a:p>
        </p:txBody>
      </p:sp>
      <p:pic>
        <p:nvPicPr>
          <p:cNvPr id="11" name="Picture 10">
            <a:extLst>
              <a:ext uri="{FF2B5EF4-FFF2-40B4-BE49-F238E27FC236}">
                <a16:creationId xmlns:a16="http://schemas.microsoft.com/office/drawing/2014/main" id="{08324FBB-3047-6A45-9E12-4A480819DF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0432" y="18854"/>
            <a:ext cx="1473489" cy="476279"/>
          </a:xfrm>
          <a:prstGeom prst="rect">
            <a:avLst/>
          </a:prstGeom>
        </p:spPr>
      </p:pic>
    </p:spTree>
    <p:extLst>
      <p:ext uri="{BB962C8B-B14F-4D97-AF65-F5344CB8AC3E}">
        <p14:creationId xmlns:p14="http://schemas.microsoft.com/office/powerpoint/2010/main" val="39992124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Stats Title">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a:solidFill>
                  <a:srgbClr val="FFFFFF"/>
                </a:solidFill>
              </a:rPr>
              <a:pPr algn="r"/>
              <a:t>‹#›</a:t>
            </a:fld>
            <a:endParaRPr lang="en-US" dirty="0">
              <a:solidFill>
                <a:srgbClr val="FFFFFF"/>
              </a:solidFill>
            </a:endParaRPr>
          </a:p>
        </p:txBody>
      </p:sp>
      <p:sp>
        <p:nvSpPr>
          <p:cNvPr id="2" name="Title 1">
            <a:extLst>
              <a:ext uri="{FF2B5EF4-FFF2-40B4-BE49-F238E27FC236}">
                <a16:creationId xmlns:a16="http://schemas.microsoft.com/office/drawing/2014/main" id="{56CCA643-EA84-45B6-8CFE-65D1CCCECEAC}"/>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14" name="Text Placeholder 5">
            <a:extLst>
              <a:ext uri="{FF2B5EF4-FFF2-40B4-BE49-F238E27FC236}">
                <a16:creationId xmlns:a16="http://schemas.microsoft.com/office/drawing/2014/main" id="{BE734390-C506-4004-BAA2-ACA67C0F99FE}"/>
              </a:ext>
            </a:extLst>
          </p:cNvPr>
          <p:cNvSpPr>
            <a:spLocks noGrp="1"/>
          </p:cNvSpPr>
          <p:nvPr>
            <p:ph type="body" sz="quarter" idx="10" hasCustomPrompt="1"/>
          </p:nvPr>
        </p:nvSpPr>
        <p:spPr>
          <a:xfrm>
            <a:off x="685800" y="1066800"/>
            <a:ext cx="9784080" cy="914400"/>
          </a:xfrm>
        </p:spPr>
        <p:txBody>
          <a:bodyPr/>
          <a:lstStyle>
            <a:lvl1pPr>
              <a:spcBef>
                <a:spcPts val="0"/>
              </a:spcBef>
              <a:defRPr lang="en-US" sz="3200" b="0"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grpSp>
        <p:nvGrpSpPr>
          <p:cNvPr id="10" name="Group 9">
            <a:extLst>
              <a:ext uri="{FF2B5EF4-FFF2-40B4-BE49-F238E27FC236}">
                <a16:creationId xmlns:a16="http://schemas.microsoft.com/office/drawing/2014/main" id="{D1E8536D-5BCB-4ACC-8416-1C57408D81C0}"/>
              </a:ext>
            </a:extLst>
          </p:cNvPr>
          <p:cNvGrpSpPr/>
          <p:nvPr userDrawn="1"/>
        </p:nvGrpSpPr>
        <p:grpSpPr>
          <a:xfrm>
            <a:off x="0" y="0"/>
            <a:ext cx="12192000" cy="540902"/>
            <a:chOff x="0" y="0"/>
            <a:chExt cx="12192000" cy="540902"/>
          </a:xfrm>
        </p:grpSpPr>
        <p:cxnSp>
          <p:nvCxnSpPr>
            <p:cNvPr id="11" name="Straight Connector 10">
              <a:extLst>
                <a:ext uri="{FF2B5EF4-FFF2-40B4-BE49-F238E27FC236}">
                  <a16:creationId xmlns:a16="http://schemas.microsoft.com/office/drawing/2014/main" id="{B9EB59F4-6C3A-47C6-B4DB-F70A889F50EC}"/>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7750051-73D5-43A3-B5F7-7B9AF4B247C2}"/>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CD868378-7B86-2545-8744-C26F63EFAF46}"/>
              </a:ext>
            </a:extLst>
          </p:cNvPr>
          <p:cNvSpPr txBox="1"/>
          <p:nvPr userDrawn="1"/>
        </p:nvSpPr>
        <p:spPr>
          <a:xfrm>
            <a:off x="10043939" y="150200"/>
            <a:ext cx="1396418" cy="288541"/>
          </a:xfrm>
          <a:prstGeom prst="rect">
            <a:avLst/>
          </a:prstGeom>
          <a:noFill/>
        </p:spPr>
        <p:txBody>
          <a:bodyPr wrap="square" rtlCol="0">
            <a:spAutoFit/>
          </a:bodyPr>
          <a:lstStyle/>
          <a:p>
            <a:r>
              <a:rPr lang="en-US" sz="1275" b="0" i="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Venture Fund</a:t>
            </a:r>
          </a:p>
        </p:txBody>
      </p:sp>
      <p:pic>
        <p:nvPicPr>
          <p:cNvPr id="16" name="Picture 15">
            <a:extLst>
              <a:ext uri="{FF2B5EF4-FFF2-40B4-BE49-F238E27FC236}">
                <a16:creationId xmlns:a16="http://schemas.microsoft.com/office/drawing/2014/main" id="{72E7C8E5-135C-C24E-9A3C-6D04DDB7D6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0432" y="18854"/>
            <a:ext cx="1473489" cy="476279"/>
          </a:xfrm>
          <a:prstGeom prst="rect">
            <a:avLst/>
          </a:prstGeom>
        </p:spPr>
      </p:pic>
    </p:spTree>
    <p:extLst>
      <p:ext uri="{BB962C8B-B14F-4D97-AF65-F5344CB8AC3E}">
        <p14:creationId xmlns:p14="http://schemas.microsoft.com/office/powerpoint/2010/main" val="20051402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Stats 2 Col">
    <p:bg>
      <p:bgPr>
        <a:solidFill>
          <a:schemeClr val="tx1"/>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7DC43C2-B496-4EE9-8331-74EA1CA9AC9C}"/>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a:solidFill>
                  <a:srgbClr val="FFFFFF"/>
                </a:solidFill>
              </a:rPr>
              <a:pPr algn="r"/>
              <a:t>‹#›</a:t>
            </a:fld>
            <a:endParaRPr lang="en-US" dirty="0">
              <a:solidFill>
                <a:srgbClr val="FFFFFF"/>
              </a:solidFill>
            </a:endParaRPr>
          </a:p>
        </p:txBody>
      </p:sp>
      <p:sp>
        <p:nvSpPr>
          <p:cNvPr id="3" name="Title 2">
            <a:extLst>
              <a:ext uri="{FF2B5EF4-FFF2-40B4-BE49-F238E27FC236}">
                <a16:creationId xmlns:a16="http://schemas.microsoft.com/office/drawing/2014/main" id="{790D05BC-A5F1-4294-9EE0-D0A6CB3B7D47}"/>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20" name="Text Placeholder 5">
            <a:extLst>
              <a:ext uri="{FF2B5EF4-FFF2-40B4-BE49-F238E27FC236}">
                <a16:creationId xmlns:a16="http://schemas.microsoft.com/office/drawing/2014/main" id="{881E482C-2BB5-4408-A051-BBA6FB83C7E0}"/>
              </a:ext>
            </a:extLst>
          </p:cNvPr>
          <p:cNvSpPr>
            <a:spLocks noGrp="1"/>
          </p:cNvSpPr>
          <p:nvPr>
            <p:ph type="body" sz="quarter" idx="10" hasCustomPrompt="1"/>
          </p:nvPr>
        </p:nvSpPr>
        <p:spPr>
          <a:xfrm>
            <a:off x="685800" y="1066800"/>
            <a:ext cx="9784080" cy="914400"/>
          </a:xfrm>
        </p:spPr>
        <p:txBody>
          <a:bodyPr/>
          <a:lstStyle>
            <a:lvl1pPr>
              <a:spcBef>
                <a:spcPts val="0"/>
              </a:spcBef>
              <a:defRPr lang="en-US" sz="3200" b="0"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2" name="Text Placeholder 4">
            <a:extLst>
              <a:ext uri="{FF2B5EF4-FFF2-40B4-BE49-F238E27FC236}">
                <a16:creationId xmlns:a16="http://schemas.microsoft.com/office/drawing/2014/main" id="{D587390A-A626-49E8-88E5-84F6E8B5A05A}"/>
              </a:ext>
            </a:extLst>
          </p:cNvPr>
          <p:cNvSpPr>
            <a:spLocks noGrp="1"/>
          </p:cNvSpPr>
          <p:nvPr>
            <p:ph type="body" sz="quarter" idx="25" hasCustomPrompt="1"/>
          </p:nvPr>
        </p:nvSpPr>
        <p:spPr>
          <a:xfrm>
            <a:off x="1458686" y="2490894"/>
            <a:ext cx="3657600" cy="958496"/>
          </a:xfrm>
        </p:spPr>
        <p:txBody>
          <a:bodyPr anchor="t"/>
          <a:lstStyle>
            <a:lvl1pPr marL="0" indent="0">
              <a:buNone/>
              <a:defRPr sz="6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5" name="Text Placeholder 4">
            <a:extLst>
              <a:ext uri="{FF2B5EF4-FFF2-40B4-BE49-F238E27FC236}">
                <a16:creationId xmlns:a16="http://schemas.microsoft.com/office/drawing/2014/main" id="{EBC28874-E17D-48B3-B3C5-5AF249E5E0D0}"/>
              </a:ext>
            </a:extLst>
          </p:cNvPr>
          <p:cNvSpPr>
            <a:spLocks noGrp="1"/>
          </p:cNvSpPr>
          <p:nvPr>
            <p:ph type="body" sz="quarter" idx="23"/>
          </p:nvPr>
        </p:nvSpPr>
        <p:spPr>
          <a:xfrm>
            <a:off x="1458686" y="3557048"/>
            <a:ext cx="36576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10000"/>
              </a:lnSpc>
              <a:spcBef>
                <a:spcPts val="0"/>
              </a:spcBef>
              <a:spcAft>
                <a:spcPts val="800"/>
              </a:spcAft>
              <a:buNone/>
              <a:defRPr sz="15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a16="http://schemas.microsoft.com/office/drawing/2014/main" id="{A0550D35-F9B4-48D5-9455-D45DB2338CE2}"/>
              </a:ext>
            </a:extLst>
          </p:cNvPr>
          <p:cNvSpPr>
            <a:spLocks noGrp="1"/>
          </p:cNvSpPr>
          <p:nvPr>
            <p:ph type="body" sz="quarter" idx="26" hasCustomPrompt="1"/>
          </p:nvPr>
        </p:nvSpPr>
        <p:spPr>
          <a:xfrm>
            <a:off x="7064830" y="2490894"/>
            <a:ext cx="3657600" cy="958496"/>
          </a:xfrm>
        </p:spPr>
        <p:txBody>
          <a:bodyPr anchor="t"/>
          <a:lstStyle>
            <a:lvl1pPr marL="0" indent="0">
              <a:buNone/>
              <a:defRPr sz="6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4">
            <a:extLst>
              <a:ext uri="{FF2B5EF4-FFF2-40B4-BE49-F238E27FC236}">
                <a16:creationId xmlns:a16="http://schemas.microsoft.com/office/drawing/2014/main" id="{4A2455FC-153E-448A-B2C8-2AC622CFF5DC}"/>
              </a:ext>
            </a:extLst>
          </p:cNvPr>
          <p:cNvSpPr>
            <a:spLocks noGrp="1"/>
          </p:cNvSpPr>
          <p:nvPr>
            <p:ph type="body" sz="quarter" idx="24"/>
          </p:nvPr>
        </p:nvSpPr>
        <p:spPr>
          <a:xfrm>
            <a:off x="7064831" y="3557048"/>
            <a:ext cx="36576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10000"/>
              </a:lnSpc>
              <a:spcBef>
                <a:spcPts val="0"/>
              </a:spcBef>
              <a:spcAft>
                <a:spcPts val="800"/>
              </a:spcAft>
              <a:buNone/>
              <a:defRPr sz="15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7" name="Group 16">
            <a:extLst>
              <a:ext uri="{FF2B5EF4-FFF2-40B4-BE49-F238E27FC236}">
                <a16:creationId xmlns:a16="http://schemas.microsoft.com/office/drawing/2014/main" id="{45E74D03-59CD-4B0E-947B-3D08DB1D9E01}"/>
              </a:ext>
            </a:extLst>
          </p:cNvPr>
          <p:cNvGrpSpPr/>
          <p:nvPr userDrawn="1"/>
        </p:nvGrpSpPr>
        <p:grpSpPr>
          <a:xfrm>
            <a:off x="0" y="0"/>
            <a:ext cx="12192000" cy="540902"/>
            <a:chOff x="0" y="0"/>
            <a:chExt cx="12192000" cy="540902"/>
          </a:xfrm>
        </p:grpSpPr>
        <p:cxnSp>
          <p:nvCxnSpPr>
            <p:cNvPr id="18" name="Straight Connector 17">
              <a:extLst>
                <a:ext uri="{FF2B5EF4-FFF2-40B4-BE49-F238E27FC236}">
                  <a16:creationId xmlns:a16="http://schemas.microsoft.com/office/drawing/2014/main" id="{9AE13335-3203-4769-AEAD-2426E725F756}"/>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3323E2-ADE2-4870-AC15-398DFC30554D}"/>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F99008D0-A231-FF44-B0C1-0F2F039ED548}"/>
              </a:ext>
            </a:extLst>
          </p:cNvPr>
          <p:cNvSpPr txBox="1"/>
          <p:nvPr userDrawn="1"/>
        </p:nvSpPr>
        <p:spPr>
          <a:xfrm>
            <a:off x="10043939" y="150200"/>
            <a:ext cx="1396418" cy="288541"/>
          </a:xfrm>
          <a:prstGeom prst="rect">
            <a:avLst/>
          </a:prstGeom>
          <a:noFill/>
        </p:spPr>
        <p:txBody>
          <a:bodyPr wrap="square" rtlCol="0">
            <a:spAutoFit/>
          </a:bodyPr>
          <a:lstStyle/>
          <a:p>
            <a:r>
              <a:rPr lang="en-US" sz="1275" b="0" i="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Venture Fund</a:t>
            </a:r>
          </a:p>
        </p:txBody>
      </p:sp>
      <p:pic>
        <p:nvPicPr>
          <p:cNvPr id="21" name="Picture 20">
            <a:extLst>
              <a:ext uri="{FF2B5EF4-FFF2-40B4-BE49-F238E27FC236}">
                <a16:creationId xmlns:a16="http://schemas.microsoft.com/office/drawing/2014/main" id="{D24B23B6-FA3A-8041-BD21-9735402D85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0432" y="18854"/>
            <a:ext cx="1473489" cy="476279"/>
          </a:xfrm>
          <a:prstGeom prst="rect">
            <a:avLst/>
          </a:prstGeom>
        </p:spPr>
      </p:pic>
    </p:spTree>
    <p:extLst>
      <p:ext uri="{BB962C8B-B14F-4D97-AF65-F5344CB8AC3E}">
        <p14:creationId xmlns:p14="http://schemas.microsoft.com/office/powerpoint/2010/main" val="21785429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tats 3 Col">
    <p:bg>
      <p:bgPr>
        <a:solidFill>
          <a:schemeClr val="tx1"/>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6E4337E-2405-4664-9FF6-D810CC1D2C29}"/>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a:solidFill>
                  <a:srgbClr val="FFFFFF"/>
                </a:solidFill>
              </a:rPr>
              <a:pPr algn="r"/>
              <a:t>‹#›</a:t>
            </a:fld>
            <a:endParaRPr lang="en-US" dirty="0">
              <a:solidFill>
                <a:srgbClr val="FFFFFF"/>
              </a:solidFill>
            </a:endParaRPr>
          </a:p>
        </p:txBody>
      </p:sp>
      <p:sp>
        <p:nvSpPr>
          <p:cNvPr id="3" name="Title 2">
            <a:extLst>
              <a:ext uri="{FF2B5EF4-FFF2-40B4-BE49-F238E27FC236}">
                <a16:creationId xmlns:a16="http://schemas.microsoft.com/office/drawing/2014/main" id="{6D0BEA43-38D0-4222-8460-F4EDAAA0EAFE}"/>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27" name="Text Placeholder 5">
            <a:extLst>
              <a:ext uri="{FF2B5EF4-FFF2-40B4-BE49-F238E27FC236}">
                <a16:creationId xmlns:a16="http://schemas.microsoft.com/office/drawing/2014/main" id="{5F71B81C-C397-48AE-9FC3-2A7FF4BDD52D}"/>
              </a:ext>
            </a:extLst>
          </p:cNvPr>
          <p:cNvSpPr>
            <a:spLocks noGrp="1"/>
          </p:cNvSpPr>
          <p:nvPr>
            <p:ph type="body" sz="quarter" idx="10" hasCustomPrompt="1"/>
          </p:nvPr>
        </p:nvSpPr>
        <p:spPr>
          <a:xfrm>
            <a:off x="685800" y="1066800"/>
            <a:ext cx="9784080" cy="914400"/>
          </a:xfrm>
        </p:spPr>
        <p:txBody>
          <a:bodyPr/>
          <a:lstStyle>
            <a:lvl1pPr>
              <a:spcBef>
                <a:spcPts val="0"/>
              </a:spcBef>
              <a:defRPr lang="en-US" sz="3200" b="0"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2" name="Text Placeholder 4">
            <a:extLst>
              <a:ext uri="{FF2B5EF4-FFF2-40B4-BE49-F238E27FC236}">
                <a16:creationId xmlns:a16="http://schemas.microsoft.com/office/drawing/2014/main" id="{D587390A-A626-49E8-88E5-84F6E8B5A05A}"/>
              </a:ext>
            </a:extLst>
          </p:cNvPr>
          <p:cNvSpPr>
            <a:spLocks noGrp="1"/>
          </p:cNvSpPr>
          <p:nvPr>
            <p:ph type="body" sz="quarter" idx="25" hasCustomPrompt="1"/>
          </p:nvPr>
        </p:nvSpPr>
        <p:spPr>
          <a:xfrm>
            <a:off x="685800" y="2392921"/>
            <a:ext cx="32004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23" name="Text Placeholder 4">
            <a:extLst>
              <a:ext uri="{FF2B5EF4-FFF2-40B4-BE49-F238E27FC236}">
                <a16:creationId xmlns:a16="http://schemas.microsoft.com/office/drawing/2014/main" id="{8FFD4E18-6582-48DD-9231-E0C7BA9E7421}"/>
              </a:ext>
            </a:extLst>
          </p:cNvPr>
          <p:cNvSpPr>
            <a:spLocks noGrp="1"/>
          </p:cNvSpPr>
          <p:nvPr>
            <p:ph type="body" sz="quarter" idx="23"/>
          </p:nvPr>
        </p:nvSpPr>
        <p:spPr>
          <a:xfrm>
            <a:off x="685800" y="3336614"/>
            <a:ext cx="32004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10000"/>
              </a:lnSpc>
              <a:spcBef>
                <a:spcPts val="0"/>
              </a:spcBef>
              <a:spcAft>
                <a:spcPts val="800"/>
              </a:spcAft>
              <a:buNone/>
              <a:defRPr sz="15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a16="http://schemas.microsoft.com/office/drawing/2014/main" id="{A0550D35-F9B4-48D5-9455-D45DB2338CE2}"/>
              </a:ext>
            </a:extLst>
          </p:cNvPr>
          <p:cNvSpPr>
            <a:spLocks noGrp="1"/>
          </p:cNvSpPr>
          <p:nvPr>
            <p:ph type="body" sz="quarter" idx="26" hasCustomPrompt="1"/>
          </p:nvPr>
        </p:nvSpPr>
        <p:spPr>
          <a:xfrm>
            <a:off x="4501685" y="2392921"/>
            <a:ext cx="32004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24" name="Text Placeholder 4">
            <a:extLst>
              <a:ext uri="{FF2B5EF4-FFF2-40B4-BE49-F238E27FC236}">
                <a16:creationId xmlns:a16="http://schemas.microsoft.com/office/drawing/2014/main" id="{4D131935-C6F0-44D5-A9D0-17A1267AB6CB}"/>
              </a:ext>
            </a:extLst>
          </p:cNvPr>
          <p:cNvSpPr>
            <a:spLocks noGrp="1"/>
          </p:cNvSpPr>
          <p:nvPr>
            <p:ph type="body" sz="quarter" idx="30"/>
          </p:nvPr>
        </p:nvSpPr>
        <p:spPr>
          <a:xfrm>
            <a:off x="4495800" y="3336614"/>
            <a:ext cx="32004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10000"/>
              </a:lnSpc>
              <a:spcBef>
                <a:spcPts val="0"/>
              </a:spcBef>
              <a:spcAft>
                <a:spcPts val="800"/>
              </a:spcAft>
              <a:buNone/>
              <a:defRPr sz="15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4">
            <a:extLst>
              <a:ext uri="{FF2B5EF4-FFF2-40B4-BE49-F238E27FC236}">
                <a16:creationId xmlns:a16="http://schemas.microsoft.com/office/drawing/2014/main" id="{F2ED8AAE-3D2D-4C32-86D1-2D53594B5EC6}"/>
              </a:ext>
            </a:extLst>
          </p:cNvPr>
          <p:cNvSpPr>
            <a:spLocks noGrp="1"/>
          </p:cNvSpPr>
          <p:nvPr>
            <p:ph type="body" sz="quarter" idx="28" hasCustomPrompt="1"/>
          </p:nvPr>
        </p:nvSpPr>
        <p:spPr>
          <a:xfrm>
            <a:off x="8317571" y="2392921"/>
            <a:ext cx="32004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25" name="Text Placeholder 4">
            <a:extLst>
              <a:ext uri="{FF2B5EF4-FFF2-40B4-BE49-F238E27FC236}">
                <a16:creationId xmlns:a16="http://schemas.microsoft.com/office/drawing/2014/main" id="{2E773099-7E6B-42C5-9B70-2EB070C34521}"/>
              </a:ext>
            </a:extLst>
          </p:cNvPr>
          <p:cNvSpPr>
            <a:spLocks noGrp="1"/>
          </p:cNvSpPr>
          <p:nvPr>
            <p:ph type="body" sz="quarter" idx="31"/>
          </p:nvPr>
        </p:nvSpPr>
        <p:spPr>
          <a:xfrm>
            <a:off x="8287091" y="3336614"/>
            <a:ext cx="32004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10000"/>
              </a:lnSpc>
              <a:spcBef>
                <a:spcPts val="0"/>
              </a:spcBef>
              <a:spcAft>
                <a:spcPts val="800"/>
              </a:spcAft>
              <a:buNone/>
              <a:defRPr sz="15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a:extLst>
              <a:ext uri="{FF2B5EF4-FFF2-40B4-BE49-F238E27FC236}">
                <a16:creationId xmlns:a16="http://schemas.microsoft.com/office/drawing/2014/main" id="{F4542290-1E60-4E6D-89B6-D788C5CA5CB9}"/>
              </a:ext>
            </a:extLst>
          </p:cNvPr>
          <p:cNvGrpSpPr/>
          <p:nvPr userDrawn="1"/>
        </p:nvGrpSpPr>
        <p:grpSpPr>
          <a:xfrm>
            <a:off x="0" y="0"/>
            <a:ext cx="12192000" cy="540902"/>
            <a:chOff x="0" y="0"/>
            <a:chExt cx="12192000" cy="540902"/>
          </a:xfrm>
        </p:grpSpPr>
        <p:cxnSp>
          <p:nvCxnSpPr>
            <p:cNvPr id="21" name="Straight Connector 20">
              <a:extLst>
                <a:ext uri="{FF2B5EF4-FFF2-40B4-BE49-F238E27FC236}">
                  <a16:creationId xmlns:a16="http://schemas.microsoft.com/office/drawing/2014/main" id="{4FDD5E4D-E95A-4600-AD98-6A1F7D9F954D}"/>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1CF2F83-6B79-462A-B19B-3E27F85D95E3}"/>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05C1BB80-F4EB-1242-A5D9-E114E227499B}"/>
              </a:ext>
            </a:extLst>
          </p:cNvPr>
          <p:cNvSpPr txBox="1"/>
          <p:nvPr userDrawn="1"/>
        </p:nvSpPr>
        <p:spPr>
          <a:xfrm>
            <a:off x="10043939" y="150200"/>
            <a:ext cx="1396418" cy="288541"/>
          </a:xfrm>
          <a:prstGeom prst="rect">
            <a:avLst/>
          </a:prstGeom>
          <a:noFill/>
        </p:spPr>
        <p:txBody>
          <a:bodyPr wrap="square" rtlCol="0">
            <a:spAutoFit/>
          </a:bodyPr>
          <a:lstStyle/>
          <a:p>
            <a:r>
              <a:rPr lang="en-US" sz="1275" b="0" i="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Venture Fund</a:t>
            </a:r>
          </a:p>
        </p:txBody>
      </p:sp>
      <p:pic>
        <p:nvPicPr>
          <p:cNvPr id="19" name="Picture 18">
            <a:extLst>
              <a:ext uri="{FF2B5EF4-FFF2-40B4-BE49-F238E27FC236}">
                <a16:creationId xmlns:a16="http://schemas.microsoft.com/office/drawing/2014/main" id="{6C6DE1D7-E060-6D47-9E3E-D28DCF854B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0432" y="18854"/>
            <a:ext cx="1473489" cy="476279"/>
          </a:xfrm>
          <a:prstGeom prst="rect">
            <a:avLst/>
          </a:prstGeom>
        </p:spPr>
      </p:pic>
    </p:spTree>
    <p:extLst>
      <p:ext uri="{BB962C8B-B14F-4D97-AF65-F5344CB8AC3E}">
        <p14:creationId xmlns:p14="http://schemas.microsoft.com/office/powerpoint/2010/main" val="18960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Width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8FA18-8E9A-41CE-89AC-686FD5FA93A6}"/>
              </a:ext>
            </a:extLst>
          </p:cNvPr>
          <p:cNvSpPr>
            <a:spLocks noGrp="1"/>
          </p:cNvSpPr>
          <p:nvPr>
            <p:ph type="title" hasCustomPrompt="1"/>
          </p:nvPr>
        </p:nvSpPr>
        <p:spPr/>
        <p:txBody>
          <a:bodyPr/>
          <a:lstStyle/>
          <a:p>
            <a:r>
              <a:rPr lang="en-US" dirty="0"/>
              <a:t>Section name  :  Page title</a:t>
            </a:r>
          </a:p>
        </p:txBody>
      </p:sp>
      <p:sp>
        <p:nvSpPr>
          <p:cNvPr id="6" name="Text Placeholder 5">
            <a:extLst>
              <a:ext uri="{FF2B5EF4-FFF2-40B4-BE49-F238E27FC236}">
                <a16:creationId xmlns:a16="http://schemas.microsoft.com/office/drawing/2014/main" id="{B031EE28-CC21-4690-BFDE-EE4C8FC52E76}"/>
              </a:ext>
            </a:extLst>
          </p:cNvPr>
          <p:cNvSpPr>
            <a:spLocks noGrp="1"/>
          </p:cNvSpPr>
          <p:nvPr>
            <p:ph type="body" sz="quarter" idx="10" hasCustomPrompt="1"/>
          </p:nvPr>
        </p:nvSpPr>
        <p:spPr>
          <a:xfrm>
            <a:off x="685800" y="1066800"/>
            <a:ext cx="9753600" cy="914400"/>
          </a:xfrm>
        </p:spPr>
        <p:txBody>
          <a:bodyPr tIns="0" b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Tree>
    <p:extLst>
      <p:ext uri="{BB962C8B-B14F-4D97-AF65-F5344CB8AC3E}">
        <p14:creationId xmlns:p14="http://schemas.microsoft.com/office/powerpoint/2010/main" val="23563899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Stats 4 Col">
    <p:bg>
      <p:bgPr>
        <a:solidFill>
          <a:schemeClr val="tx1"/>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D1FD56F-1ED8-4E00-843F-5FB83B060351}"/>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a:solidFill>
                  <a:srgbClr val="FFFFFF"/>
                </a:solidFill>
              </a:rPr>
              <a:pPr algn="r"/>
              <a:t>‹#›</a:t>
            </a:fld>
            <a:endParaRPr lang="en-US" dirty="0">
              <a:solidFill>
                <a:srgbClr val="FFFFFF"/>
              </a:solidFill>
            </a:endParaRPr>
          </a:p>
        </p:txBody>
      </p:sp>
      <p:sp>
        <p:nvSpPr>
          <p:cNvPr id="3" name="Title 2">
            <a:extLst>
              <a:ext uri="{FF2B5EF4-FFF2-40B4-BE49-F238E27FC236}">
                <a16:creationId xmlns:a16="http://schemas.microsoft.com/office/drawing/2014/main" id="{0D6F69C9-8273-4173-84C2-A2D6E3FA3C33}"/>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25" name="Text Placeholder 5">
            <a:extLst>
              <a:ext uri="{FF2B5EF4-FFF2-40B4-BE49-F238E27FC236}">
                <a16:creationId xmlns:a16="http://schemas.microsoft.com/office/drawing/2014/main" id="{E7ECDE78-972D-4AC9-A625-6DE15DAB3243}"/>
              </a:ext>
            </a:extLst>
          </p:cNvPr>
          <p:cNvSpPr>
            <a:spLocks noGrp="1"/>
          </p:cNvSpPr>
          <p:nvPr>
            <p:ph type="body" sz="quarter" idx="10" hasCustomPrompt="1"/>
          </p:nvPr>
        </p:nvSpPr>
        <p:spPr>
          <a:xfrm>
            <a:off x="685800" y="1066800"/>
            <a:ext cx="9784080" cy="914400"/>
          </a:xfrm>
        </p:spPr>
        <p:txBody>
          <a:bodyPr/>
          <a:lstStyle>
            <a:lvl1pPr>
              <a:spcBef>
                <a:spcPts val="0"/>
              </a:spcBef>
              <a:defRPr lang="en-US" sz="3200" b="0"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2" name="Text Placeholder 4">
            <a:extLst>
              <a:ext uri="{FF2B5EF4-FFF2-40B4-BE49-F238E27FC236}">
                <a16:creationId xmlns:a16="http://schemas.microsoft.com/office/drawing/2014/main" id="{D587390A-A626-49E8-88E5-84F6E8B5A05A}"/>
              </a:ext>
            </a:extLst>
          </p:cNvPr>
          <p:cNvSpPr>
            <a:spLocks noGrp="1"/>
          </p:cNvSpPr>
          <p:nvPr>
            <p:ph type="body" sz="quarter" idx="25" hasCustomPrompt="1"/>
          </p:nvPr>
        </p:nvSpPr>
        <p:spPr>
          <a:xfrm>
            <a:off x="697584" y="2512667"/>
            <a:ext cx="22860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5" name="Text Placeholder 4">
            <a:extLst>
              <a:ext uri="{FF2B5EF4-FFF2-40B4-BE49-F238E27FC236}">
                <a16:creationId xmlns:a16="http://schemas.microsoft.com/office/drawing/2014/main" id="{EBC28874-E17D-48B3-B3C5-5AF249E5E0D0}"/>
              </a:ext>
            </a:extLst>
          </p:cNvPr>
          <p:cNvSpPr>
            <a:spLocks noGrp="1"/>
          </p:cNvSpPr>
          <p:nvPr>
            <p:ph type="body" sz="quarter" idx="23"/>
          </p:nvPr>
        </p:nvSpPr>
        <p:spPr>
          <a:xfrm>
            <a:off x="697584" y="3482227"/>
            <a:ext cx="22860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00000"/>
              </a:lnSpc>
              <a:spcBef>
                <a:spcPts val="0"/>
              </a:spcBef>
              <a:spcAft>
                <a:spcPts val="800"/>
              </a:spcAft>
              <a:buNone/>
              <a:defRPr sz="15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a16="http://schemas.microsoft.com/office/drawing/2014/main" id="{A0550D35-F9B4-48D5-9455-D45DB2338CE2}"/>
              </a:ext>
            </a:extLst>
          </p:cNvPr>
          <p:cNvSpPr>
            <a:spLocks noGrp="1"/>
          </p:cNvSpPr>
          <p:nvPr>
            <p:ph type="body" sz="quarter" idx="26" hasCustomPrompt="1"/>
          </p:nvPr>
        </p:nvSpPr>
        <p:spPr>
          <a:xfrm>
            <a:off x="3532220" y="2512667"/>
            <a:ext cx="22860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4">
            <a:extLst>
              <a:ext uri="{FF2B5EF4-FFF2-40B4-BE49-F238E27FC236}">
                <a16:creationId xmlns:a16="http://schemas.microsoft.com/office/drawing/2014/main" id="{4A2455FC-153E-448A-B2C8-2AC622CFF5DC}"/>
              </a:ext>
            </a:extLst>
          </p:cNvPr>
          <p:cNvSpPr>
            <a:spLocks noGrp="1"/>
          </p:cNvSpPr>
          <p:nvPr>
            <p:ph type="body" sz="quarter" idx="24"/>
          </p:nvPr>
        </p:nvSpPr>
        <p:spPr>
          <a:xfrm>
            <a:off x="3532219" y="3482227"/>
            <a:ext cx="22860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00000"/>
              </a:lnSpc>
              <a:spcBef>
                <a:spcPts val="0"/>
              </a:spcBef>
              <a:spcAft>
                <a:spcPts val="800"/>
              </a:spcAft>
              <a:buNone/>
              <a:defRPr sz="15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4">
            <a:extLst>
              <a:ext uri="{FF2B5EF4-FFF2-40B4-BE49-F238E27FC236}">
                <a16:creationId xmlns:a16="http://schemas.microsoft.com/office/drawing/2014/main" id="{F2ED8AAE-3D2D-4C32-86D1-2D53594B5EC6}"/>
              </a:ext>
            </a:extLst>
          </p:cNvPr>
          <p:cNvSpPr>
            <a:spLocks noGrp="1"/>
          </p:cNvSpPr>
          <p:nvPr>
            <p:ph type="body" sz="quarter" idx="28" hasCustomPrompt="1"/>
          </p:nvPr>
        </p:nvSpPr>
        <p:spPr>
          <a:xfrm>
            <a:off x="6366855" y="2512667"/>
            <a:ext cx="22860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5" name="Text Placeholder 4">
            <a:extLst>
              <a:ext uri="{FF2B5EF4-FFF2-40B4-BE49-F238E27FC236}">
                <a16:creationId xmlns:a16="http://schemas.microsoft.com/office/drawing/2014/main" id="{2DC41950-4841-4A31-8D10-ECC85F9C31A1}"/>
              </a:ext>
            </a:extLst>
          </p:cNvPr>
          <p:cNvSpPr>
            <a:spLocks noGrp="1"/>
          </p:cNvSpPr>
          <p:nvPr>
            <p:ph type="body" sz="quarter" idx="27"/>
          </p:nvPr>
        </p:nvSpPr>
        <p:spPr>
          <a:xfrm>
            <a:off x="6366854" y="3482227"/>
            <a:ext cx="22860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00000"/>
              </a:lnSpc>
              <a:spcBef>
                <a:spcPts val="0"/>
              </a:spcBef>
              <a:spcAft>
                <a:spcPts val="800"/>
              </a:spcAft>
              <a:buNone/>
              <a:defRPr sz="15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4">
            <a:extLst>
              <a:ext uri="{FF2B5EF4-FFF2-40B4-BE49-F238E27FC236}">
                <a16:creationId xmlns:a16="http://schemas.microsoft.com/office/drawing/2014/main" id="{A35C387E-8C3B-4629-954C-DCC8D77ED4C3}"/>
              </a:ext>
            </a:extLst>
          </p:cNvPr>
          <p:cNvSpPr>
            <a:spLocks noGrp="1"/>
          </p:cNvSpPr>
          <p:nvPr>
            <p:ph type="body" sz="quarter" idx="30" hasCustomPrompt="1"/>
          </p:nvPr>
        </p:nvSpPr>
        <p:spPr>
          <a:xfrm>
            <a:off x="9201490" y="2512667"/>
            <a:ext cx="22860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7" name="Text Placeholder 4">
            <a:extLst>
              <a:ext uri="{FF2B5EF4-FFF2-40B4-BE49-F238E27FC236}">
                <a16:creationId xmlns:a16="http://schemas.microsoft.com/office/drawing/2014/main" id="{40A3E5DC-73FA-4A4B-A582-E3A805CA2F52}"/>
              </a:ext>
            </a:extLst>
          </p:cNvPr>
          <p:cNvSpPr>
            <a:spLocks noGrp="1"/>
          </p:cNvSpPr>
          <p:nvPr>
            <p:ph type="body" sz="quarter" idx="29"/>
          </p:nvPr>
        </p:nvSpPr>
        <p:spPr>
          <a:xfrm>
            <a:off x="9201490" y="3482227"/>
            <a:ext cx="22860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00000"/>
              </a:lnSpc>
              <a:spcBef>
                <a:spcPts val="0"/>
              </a:spcBef>
              <a:spcAft>
                <a:spcPts val="800"/>
              </a:spcAft>
              <a:buNone/>
              <a:defRPr sz="15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a:t>
            </a:r>
            <a:r>
              <a:rPr lang="en-US" dirty="0" err="1"/>
              <a:t>levelz</a:t>
            </a:r>
            <a:endParaRPr lang="en-US" dirty="0"/>
          </a:p>
          <a:p>
            <a:pPr lvl="2"/>
            <a:r>
              <a:rPr lang="en-US" dirty="0"/>
              <a:t>Third level</a:t>
            </a:r>
          </a:p>
          <a:p>
            <a:pPr lvl="3"/>
            <a:r>
              <a:rPr lang="en-US" dirty="0"/>
              <a:t>Fourth level</a:t>
            </a:r>
          </a:p>
          <a:p>
            <a:pPr lvl="4"/>
            <a:r>
              <a:rPr lang="en-US" dirty="0"/>
              <a:t>Fifth level</a:t>
            </a:r>
          </a:p>
        </p:txBody>
      </p:sp>
      <p:grpSp>
        <p:nvGrpSpPr>
          <p:cNvPr id="22" name="Group 21">
            <a:extLst>
              <a:ext uri="{FF2B5EF4-FFF2-40B4-BE49-F238E27FC236}">
                <a16:creationId xmlns:a16="http://schemas.microsoft.com/office/drawing/2014/main" id="{31E3C67D-7A42-4572-9C52-D18074D33A5D}"/>
              </a:ext>
            </a:extLst>
          </p:cNvPr>
          <p:cNvGrpSpPr/>
          <p:nvPr userDrawn="1"/>
        </p:nvGrpSpPr>
        <p:grpSpPr>
          <a:xfrm>
            <a:off x="0" y="0"/>
            <a:ext cx="12192000" cy="540902"/>
            <a:chOff x="0" y="0"/>
            <a:chExt cx="12192000" cy="540902"/>
          </a:xfrm>
        </p:grpSpPr>
        <p:cxnSp>
          <p:nvCxnSpPr>
            <p:cNvPr id="23" name="Straight Connector 22">
              <a:extLst>
                <a:ext uri="{FF2B5EF4-FFF2-40B4-BE49-F238E27FC236}">
                  <a16:creationId xmlns:a16="http://schemas.microsoft.com/office/drawing/2014/main" id="{043C3E3C-F190-4BE6-B670-5520E83A112F}"/>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C7A268C-F469-40BF-96F4-D741A5D748C4}"/>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A1B0BBF9-A815-1B4D-95D2-3EA9B84EB2BE}"/>
              </a:ext>
            </a:extLst>
          </p:cNvPr>
          <p:cNvSpPr txBox="1"/>
          <p:nvPr userDrawn="1"/>
        </p:nvSpPr>
        <p:spPr>
          <a:xfrm>
            <a:off x="10043939" y="150200"/>
            <a:ext cx="1396418" cy="288541"/>
          </a:xfrm>
          <a:prstGeom prst="rect">
            <a:avLst/>
          </a:prstGeom>
          <a:noFill/>
        </p:spPr>
        <p:txBody>
          <a:bodyPr wrap="square" rtlCol="0">
            <a:spAutoFit/>
          </a:bodyPr>
          <a:lstStyle/>
          <a:p>
            <a:r>
              <a:rPr lang="en-US" sz="1275" b="0" i="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Venture Fund</a:t>
            </a:r>
          </a:p>
        </p:txBody>
      </p:sp>
      <p:pic>
        <p:nvPicPr>
          <p:cNvPr id="26" name="Picture 25">
            <a:extLst>
              <a:ext uri="{FF2B5EF4-FFF2-40B4-BE49-F238E27FC236}">
                <a16:creationId xmlns:a16="http://schemas.microsoft.com/office/drawing/2014/main" id="{E8E43859-35D4-CA4E-845F-889C830797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0432" y="18854"/>
            <a:ext cx="1473489" cy="476279"/>
          </a:xfrm>
          <a:prstGeom prst="rect">
            <a:avLst/>
          </a:prstGeom>
        </p:spPr>
      </p:pic>
    </p:spTree>
    <p:extLst>
      <p:ext uri="{BB962C8B-B14F-4D97-AF65-F5344CB8AC3E}">
        <p14:creationId xmlns:p14="http://schemas.microsoft.com/office/powerpoint/2010/main" val="19936760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Stats Quad">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a:solidFill>
                  <a:srgbClr val="FFFFFF"/>
                </a:solidFill>
              </a:rPr>
              <a:pPr algn="r"/>
              <a:t>‹#›</a:t>
            </a:fld>
            <a:endParaRPr lang="en-US" dirty="0">
              <a:solidFill>
                <a:srgbClr val="FFFFFF"/>
              </a:solidFill>
            </a:endParaRPr>
          </a:p>
        </p:txBody>
      </p:sp>
      <p:sp>
        <p:nvSpPr>
          <p:cNvPr id="2" name="Title 1">
            <a:extLst>
              <a:ext uri="{FF2B5EF4-FFF2-40B4-BE49-F238E27FC236}">
                <a16:creationId xmlns:a16="http://schemas.microsoft.com/office/drawing/2014/main" id="{2ADD7721-9050-40FA-ADD4-EFD4A82329C4}"/>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11" name="Text Placeholder 4">
            <a:extLst>
              <a:ext uri="{FF2B5EF4-FFF2-40B4-BE49-F238E27FC236}">
                <a16:creationId xmlns:a16="http://schemas.microsoft.com/office/drawing/2014/main" id="{99B65228-2F85-4839-B977-43EB5901BBC8}"/>
              </a:ext>
            </a:extLst>
          </p:cNvPr>
          <p:cNvSpPr>
            <a:spLocks noGrp="1"/>
          </p:cNvSpPr>
          <p:nvPr>
            <p:ph type="body" sz="quarter" idx="25" hasCustomPrompt="1"/>
          </p:nvPr>
        </p:nvSpPr>
        <p:spPr>
          <a:xfrm>
            <a:off x="2365563" y="1451804"/>
            <a:ext cx="3363383" cy="958496"/>
          </a:xfrm>
        </p:spPr>
        <p:txBody>
          <a:bodyPr anchor="t"/>
          <a:lstStyle>
            <a:lvl1pPr marL="0" indent="0">
              <a:buNone/>
              <a:defRPr sz="60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0" name="Text Placeholder 4">
            <a:extLst>
              <a:ext uri="{FF2B5EF4-FFF2-40B4-BE49-F238E27FC236}">
                <a16:creationId xmlns:a16="http://schemas.microsoft.com/office/drawing/2014/main" id="{EA0F1821-53E2-4260-AD17-AEC5B0AA2D1A}"/>
              </a:ext>
            </a:extLst>
          </p:cNvPr>
          <p:cNvSpPr>
            <a:spLocks noGrp="1"/>
          </p:cNvSpPr>
          <p:nvPr>
            <p:ph type="body" sz="quarter" idx="24"/>
          </p:nvPr>
        </p:nvSpPr>
        <p:spPr>
          <a:xfrm>
            <a:off x="2365563" y="2420329"/>
            <a:ext cx="3363383" cy="856264"/>
          </a:xfrm>
        </p:spPr>
        <p:txBody>
          <a:bodyPr/>
          <a:lstStyle>
            <a:lvl1pPr marL="0" indent="0">
              <a:lnSpc>
                <a:spcPct val="90000"/>
              </a:lnSpc>
              <a:spcAft>
                <a:spcPts val="1200"/>
              </a:spcAft>
              <a:buNone/>
              <a:defRPr lang="en-US" sz="2600" b="1" kern="1200" dirty="0">
                <a:solidFill>
                  <a:schemeClr val="bg1"/>
                </a:solidFill>
                <a:latin typeface="+mj-lt"/>
                <a:ea typeface="Roboto Light" panose="02000000000000000000" pitchFamily="2" charset="0"/>
                <a:cs typeface="Roboto Light" panose="02000000000000000000" pitchFamily="2" charset="0"/>
              </a:defRPr>
            </a:lvl1pPr>
            <a:lvl2pPr marL="0" indent="0">
              <a:lnSpc>
                <a:spcPct val="110000"/>
              </a:lnSpc>
              <a:buNone/>
              <a:defRPr lang="en-US" sz="1600" b="0" i="0" kern="1200" dirty="0">
                <a:solidFill>
                  <a:schemeClr val="bg1"/>
                </a:solidFill>
                <a:latin typeface="Roboto" pitchFamily="2" charset="0"/>
                <a:ea typeface="Roboto" pitchFamily="2" charset="0"/>
                <a:cs typeface="Roboto" pitchFamily="2" charset="0"/>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lvl="0" indent="0" algn="l" defTabSz="914400" rtl="0" eaLnBrk="1" latinLnBrk="0" hangingPunct="1">
              <a:lnSpc>
                <a:spcPct val="90000"/>
              </a:lnSpc>
              <a:spcBef>
                <a:spcPts val="1200"/>
              </a:spcBef>
              <a:spcAft>
                <a:spcPts val="0"/>
              </a:spcAft>
              <a:buFont typeface="Arial" panose="020B0604020202020204" pitchFamily="34" charset="0"/>
              <a:buNone/>
            </a:pPr>
            <a:r>
              <a:rPr lang="en-US" dirty="0"/>
              <a:t>Click to edit Master text styles</a:t>
            </a:r>
          </a:p>
          <a:p>
            <a:pPr marL="0" lvl="1" indent="0" algn="l" defTabSz="914400" rtl="0" eaLnBrk="1" latinLnBrk="0" hangingPunct="1">
              <a:lnSpc>
                <a:spcPct val="110000"/>
              </a:lnSpc>
              <a:spcBef>
                <a:spcPts val="0"/>
              </a:spcBef>
              <a:spcAft>
                <a:spcPts val="600"/>
              </a:spcAft>
              <a:buSzPct val="100000"/>
              <a:buFont typeface="Arial" panose="020B0604020202020204" pitchFamily="34" charset="0"/>
              <a:buNone/>
            </a:pPr>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a:extLst>
              <a:ext uri="{FF2B5EF4-FFF2-40B4-BE49-F238E27FC236}">
                <a16:creationId xmlns:a16="http://schemas.microsoft.com/office/drawing/2014/main" id="{B863EF80-5A5D-4CAC-9CD6-FF24E3013436}"/>
              </a:ext>
            </a:extLst>
          </p:cNvPr>
          <p:cNvSpPr>
            <a:spLocks noGrp="1"/>
          </p:cNvSpPr>
          <p:nvPr>
            <p:ph type="body" sz="quarter" idx="27" hasCustomPrompt="1"/>
          </p:nvPr>
        </p:nvSpPr>
        <p:spPr>
          <a:xfrm>
            <a:off x="8153400" y="1451804"/>
            <a:ext cx="3363383" cy="958496"/>
          </a:xfrm>
        </p:spPr>
        <p:txBody>
          <a:bodyPr anchor="t"/>
          <a:lstStyle>
            <a:lvl1pPr marL="0" indent="0">
              <a:buNone/>
              <a:defRPr sz="60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3" name="Text Placeholder 4">
            <a:extLst>
              <a:ext uri="{FF2B5EF4-FFF2-40B4-BE49-F238E27FC236}">
                <a16:creationId xmlns:a16="http://schemas.microsoft.com/office/drawing/2014/main" id="{99562C24-2679-4630-B4A5-628F39EBA955}"/>
              </a:ext>
            </a:extLst>
          </p:cNvPr>
          <p:cNvSpPr>
            <a:spLocks noGrp="1"/>
          </p:cNvSpPr>
          <p:nvPr>
            <p:ph type="body" sz="quarter" idx="26"/>
          </p:nvPr>
        </p:nvSpPr>
        <p:spPr>
          <a:xfrm>
            <a:off x="8153400" y="2420329"/>
            <a:ext cx="3363383" cy="856264"/>
          </a:xfrm>
        </p:spPr>
        <p:txBody>
          <a:bodyPr/>
          <a:lstStyle>
            <a:lvl1pPr marL="0" indent="0">
              <a:lnSpc>
                <a:spcPct val="90000"/>
              </a:lnSpc>
              <a:spcAft>
                <a:spcPts val="0"/>
              </a:spcAft>
              <a:buNone/>
              <a:defRPr sz="2600" b="1">
                <a:solidFill>
                  <a:schemeClr val="bg1"/>
                </a:solidFill>
              </a:defRPr>
            </a:lvl1pPr>
            <a:lvl2pPr marL="0" indent="0">
              <a:lnSpc>
                <a:spcPct val="110000"/>
              </a:lnSpc>
              <a:spcBef>
                <a:spcPts val="0"/>
              </a:spcBef>
              <a:buNone/>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4">
            <a:extLst>
              <a:ext uri="{FF2B5EF4-FFF2-40B4-BE49-F238E27FC236}">
                <a16:creationId xmlns:a16="http://schemas.microsoft.com/office/drawing/2014/main" id="{828BD3EE-F9CA-4E0E-A363-0B25B8D606A5}"/>
              </a:ext>
            </a:extLst>
          </p:cNvPr>
          <p:cNvSpPr>
            <a:spLocks noGrp="1"/>
          </p:cNvSpPr>
          <p:nvPr>
            <p:ph type="body" sz="quarter" idx="29" hasCustomPrompt="1"/>
          </p:nvPr>
        </p:nvSpPr>
        <p:spPr>
          <a:xfrm>
            <a:off x="2365563" y="4518084"/>
            <a:ext cx="3363383" cy="958496"/>
          </a:xfrm>
        </p:spPr>
        <p:txBody>
          <a:bodyPr anchor="t"/>
          <a:lstStyle>
            <a:lvl1pPr marL="0" indent="0">
              <a:buNone/>
              <a:defRPr sz="60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5" name="Text Placeholder 4">
            <a:extLst>
              <a:ext uri="{FF2B5EF4-FFF2-40B4-BE49-F238E27FC236}">
                <a16:creationId xmlns:a16="http://schemas.microsoft.com/office/drawing/2014/main" id="{27277B7C-D792-46BD-8505-2DF56D82C8A4}"/>
              </a:ext>
            </a:extLst>
          </p:cNvPr>
          <p:cNvSpPr>
            <a:spLocks noGrp="1"/>
          </p:cNvSpPr>
          <p:nvPr>
            <p:ph type="body" sz="quarter" idx="28"/>
          </p:nvPr>
        </p:nvSpPr>
        <p:spPr>
          <a:xfrm>
            <a:off x="2365563" y="5453951"/>
            <a:ext cx="3363383" cy="856264"/>
          </a:xfrm>
        </p:spPr>
        <p:txBody>
          <a:bodyPr/>
          <a:lstStyle>
            <a:lvl1pPr marL="0" indent="0">
              <a:lnSpc>
                <a:spcPct val="90000"/>
              </a:lnSpc>
              <a:spcAft>
                <a:spcPts val="1200"/>
              </a:spcAft>
              <a:buNone/>
              <a:defRPr lang="en-US" sz="2600" b="1" kern="1200" dirty="0">
                <a:solidFill>
                  <a:schemeClr val="bg1"/>
                </a:solidFill>
                <a:latin typeface="+mj-lt"/>
                <a:ea typeface="Roboto Light" panose="02000000000000000000" pitchFamily="2" charset="0"/>
                <a:cs typeface="Roboto Light" panose="02000000000000000000" pitchFamily="2" charset="0"/>
              </a:defRPr>
            </a:lvl1pPr>
            <a:lvl2pPr marL="0" indent="0">
              <a:lnSpc>
                <a:spcPct val="110000"/>
              </a:lnSpc>
              <a:buNone/>
              <a:defRPr lang="en-US" sz="1600" b="0" i="0" kern="1200" dirty="0">
                <a:solidFill>
                  <a:schemeClr val="bg1"/>
                </a:solidFill>
                <a:latin typeface="Roboto" pitchFamily="2" charset="0"/>
                <a:ea typeface="Roboto" pitchFamily="2" charset="0"/>
                <a:cs typeface="Roboto" pitchFamily="2" charset="0"/>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lvl="0" indent="0" algn="l" defTabSz="914400" rtl="0" eaLnBrk="1" latinLnBrk="0" hangingPunct="1">
              <a:lnSpc>
                <a:spcPct val="90000"/>
              </a:lnSpc>
              <a:spcBef>
                <a:spcPts val="1200"/>
              </a:spcBef>
              <a:spcAft>
                <a:spcPts val="0"/>
              </a:spcAft>
              <a:buFont typeface="Arial" panose="020B0604020202020204" pitchFamily="34" charset="0"/>
              <a:buNone/>
            </a:pPr>
            <a:r>
              <a:rPr lang="en-US" dirty="0"/>
              <a:t>Click to edit Master text styles</a:t>
            </a:r>
          </a:p>
          <a:p>
            <a:pPr marL="0" lvl="1" indent="0" algn="l" defTabSz="914400" rtl="0" eaLnBrk="1" latinLnBrk="0" hangingPunct="1">
              <a:lnSpc>
                <a:spcPct val="110000"/>
              </a:lnSpc>
              <a:spcBef>
                <a:spcPts val="0"/>
              </a:spcBef>
              <a:spcAft>
                <a:spcPts val="600"/>
              </a:spcAft>
              <a:buSzPct val="100000"/>
              <a:buFont typeface="Arial" panose="020B0604020202020204" pitchFamily="34" charset="0"/>
              <a:buNone/>
            </a:pPr>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4">
            <a:extLst>
              <a:ext uri="{FF2B5EF4-FFF2-40B4-BE49-F238E27FC236}">
                <a16:creationId xmlns:a16="http://schemas.microsoft.com/office/drawing/2014/main" id="{0FFB32A6-0BE7-4725-A990-F76E9A6D7910}"/>
              </a:ext>
            </a:extLst>
          </p:cNvPr>
          <p:cNvSpPr>
            <a:spLocks noGrp="1"/>
          </p:cNvSpPr>
          <p:nvPr>
            <p:ph type="body" sz="quarter" idx="31" hasCustomPrompt="1"/>
          </p:nvPr>
        </p:nvSpPr>
        <p:spPr>
          <a:xfrm>
            <a:off x="8153400" y="4518084"/>
            <a:ext cx="3363383" cy="958496"/>
          </a:xfrm>
        </p:spPr>
        <p:txBody>
          <a:bodyPr anchor="t"/>
          <a:lstStyle>
            <a:lvl1pPr marL="0" indent="0">
              <a:buNone/>
              <a:defRPr sz="60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7" name="Text Placeholder 4">
            <a:extLst>
              <a:ext uri="{FF2B5EF4-FFF2-40B4-BE49-F238E27FC236}">
                <a16:creationId xmlns:a16="http://schemas.microsoft.com/office/drawing/2014/main" id="{27624497-A0A5-49CC-9E42-172CC08D8AD8}"/>
              </a:ext>
            </a:extLst>
          </p:cNvPr>
          <p:cNvSpPr>
            <a:spLocks noGrp="1"/>
          </p:cNvSpPr>
          <p:nvPr>
            <p:ph type="body" sz="quarter" idx="30"/>
          </p:nvPr>
        </p:nvSpPr>
        <p:spPr>
          <a:xfrm>
            <a:off x="8153400" y="5453951"/>
            <a:ext cx="3363383" cy="856264"/>
          </a:xfrm>
        </p:spPr>
        <p:txBody>
          <a:bodyPr/>
          <a:lstStyle>
            <a:lvl1pPr marL="0" indent="0">
              <a:lnSpc>
                <a:spcPct val="90000"/>
              </a:lnSpc>
              <a:spcAft>
                <a:spcPts val="1200"/>
              </a:spcAft>
              <a:buNone/>
              <a:defRPr lang="en-US" sz="2600" b="1" kern="1200" dirty="0">
                <a:solidFill>
                  <a:schemeClr val="bg1"/>
                </a:solidFill>
                <a:latin typeface="+mj-lt"/>
                <a:ea typeface="Roboto Light" panose="02000000000000000000" pitchFamily="2" charset="0"/>
                <a:cs typeface="Roboto Light" panose="02000000000000000000" pitchFamily="2" charset="0"/>
              </a:defRPr>
            </a:lvl1pPr>
            <a:lvl2pPr marL="0" indent="0">
              <a:lnSpc>
                <a:spcPct val="110000"/>
              </a:lnSpc>
              <a:buNone/>
              <a:defRPr lang="en-US" sz="1600" b="0" i="0" kern="1200" dirty="0">
                <a:solidFill>
                  <a:schemeClr val="bg1"/>
                </a:solidFill>
                <a:latin typeface="Roboto" pitchFamily="2" charset="0"/>
                <a:ea typeface="Roboto" pitchFamily="2" charset="0"/>
                <a:cs typeface="Roboto" pitchFamily="2" charset="0"/>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lvl="0" indent="0" algn="l" defTabSz="914400" rtl="0" eaLnBrk="1" latinLnBrk="0" hangingPunct="1">
              <a:lnSpc>
                <a:spcPct val="90000"/>
              </a:lnSpc>
              <a:spcBef>
                <a:spcPts val="1200"/>
              </a:spcBef>
              <a:spcAft>
                <a:spcPts val="0"/>
              </a:spcAft>
              <a:buFont typeface="Arial" panose="020B0604020202020204" pitchFamily="34" charset="0"/>
              <a:buNone/>
            </a:pPr>
            <a:r>
              <a:rPr lang="en-US" dirty="0"/>
              <a:t>Click to edit Master text styles</a:t>
            </a:r>
          </a:p>
          <a:p>
            <a:pPr marL="0" lvl="1" indent="0" algn="l" defTabSz="914400" rtl="0" eaLnBrk="1" latinLnBrk="0" hangingPunct="1">
              <a:lnSpc>
                <a:spcPct val="110000"/>
              </a:lnSpc>
              <a:spcBef>
                <a:spcPts val="0"/>
              </a:spcBef>
              <a:spcAft>
                <a:spcPts val="600"/>
              </a:spcAft>
              <a:buSzPct val="100000"/>
              <a:buFont typeface="Arial" panose="020B0604020202020204" pitchFamily="34" charset="0"/>
              <a:buNone/>
            </a:pPr>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a:extLst>
              <a:ext uri="{FF2B5EF4-FFF2-40B4-BE49-F238E27FC236}">
                <a16:creationId xmlns:a16="http://schemas.microsoft.com/office/drawing/2014/main" id="{48A5A2A6-F7C8-4711-8171-3DE033E959A6}"/>
              </a:ext>
            </a:extLst>
          </p:cNvPr>
          <p:cNvGrpSpPr/>
          <p:nvPr userDrawn="1"/>
        </p:nvGrpSpPr>
        <p:grpSpPr>
          <a:xfrm>
            <a:off x="0" y="0"/>
            <a:ext cx="12192000" cy="540902"/>
            <a:chOff x="0" y="0"/>
            <a:chExt cx="12192000" cy="540902"/>
          </a:xfrm>
        </p:grpSpPr>
        <p:cxnSp>
          <p:nvCxnSpPr>
            <p:cNvPr id="22" name="Straight Connector 21">
              <a:extLst>
                <a:ext uri="{FF2B5EF4-FFF2-40B4-BE49-F238E27FC236}">
                  <a16:creationId xmlns:a16="http://schemas.microsoft.com/office/drawing/2014/main" id="{46FECD29-ADDA-45D5-A1BB-191ACB5AF0E3}"/>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E8457C-F503-4DB6-B054-22AB1DF601AC}"/>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84928CB1-5863-1545-B698-9E85578DDF8C}"/>
              </a:ext>
            </a:extLst>
          </p:cNvPr>
          <p:cNvSpPr txBox="1"/>
          <p:nvPr userDrawn="1"/>
        </p:nvSpPr>
        <p:spPr>
          <a:xfrm>
            <a:off x="10043939" y="150200"/>
            <a:ext cx="1396418" cy="288541"/>
          </a:xfrm>
          <a:prstGeom prst="rect">
            <a:avLst/>
          </a:prstGeom>
          <a:noFill/>
        </p:spPr>
        <p:txBody>
          <a:bodyPr wrap="square" rtlCol="0">
            <a:spAutoFit/>
          </a:bodyPr>
          <a:lstStyle/>
          <a:p>
            <a:r>
              <a:rPr lang="en-US" sz="1275" b="0" i="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Venture Fund</a:t>
            </a:r>
          </a:p>
        </p:txBody>
      </p:sp>
      <p:pic>
        <p:nvPicPr>
          <p:cNvPr id="24" name="Picture 23">
            <a:extLst>
              <a:ext uri="{FF2B5EF4-FFF2-40B4-BE49-F238E27FC236}">
                <a16:creationId xmlns:a16="http://schemas.microsoft.com/office/drawing/2014/main" id="{3ECC9D4E-4121-9B4D-9969-2A2E7338D4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0432" y="18854"/>
            <a:ext cx="1473489" cy="476279"/>
          </a:xfrm>
          <a:prstGeom prst="rect">
            <a:avLst/>
          </a:prstGeom>
        </p:spPr>
      </p:pic>
    </p:spTree>
    <p:extLst>
      <p:ext uri="{BB962C8B-B14F-4D97-AF65-F5344CB8AC3E}">
        <p14:creationId xmlns:p14="http://schemas.microsoft.com/office/powerpoint/2010/main" val="32082380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Quotes 2 Blocks">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a:solidFill>
                  <a:srgbClr val="FFFFFF"/>
                </a:solidFill>
              </a:rPr>
              <a:pPr algn="r"/>
              <a:t>‹#›</a:t>
            </a:fld>
            <a:endParaRPr lang="en-US" dirty="0">
              <a:solidFill>
                <a:srgbClr val="FFFFFF"/>
              </a:solidFill>
            </a:endParaRPr>
          </a:p>
        </p:txBody>
      </p:sp>
      <p:sp>
        <p:nvSpPr>
          <p:cNvPr id="2" name="Title 1">
            <a:extLst>
              <a:ext uri="{FF2B5EF4-FFF2-40B4-BE49-F238E27FC236}">
                <a16:creationId xmlns:a16="http://schemas.microsoft.com/office/drawing/2014/main" id="{7453BFCC-3ACD-4ECB-8408-AEADC8C70479}"/>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3" name="Text Placeholder 2">
            <a:extLst>
              <a:ext uri="{FF2B5EF4-FFF2-40B4-BE49-F238E27FC236}">
                <a16:creationId xmlns:a16="http://schemas.microsoft.com/office/drawing/2014/main" id="{F46C3BE1-6B3C-4AD6-8D0A-47714F941696}"/>
              </a:ext>
            </a:extLst>
          </p:cNvPr>
          <p:cNvSpPr>
            <a:spLocks noGrp="1"/>
          </p:cNvSpPr>
          <p:nvPr>
            <p:ph type="body" sz="quarter" idx="24" hasCustomPrompt="1"/>
          </p:nvPr>
        </p:nvSpPr>
        <p:spPr>
          <a:xfrm>
            <a:off x="1240971" y="2394858"/>
            <a:ext cx="4270248" cy="1915883"/>
          </a:xfrm>
        </p:spPr>
        <p:txBody>
          <a:bodyPr/>
          <a:lstStyle>
            <a:lvl1pPr marL="0" indent="0">
              <a:buNone/>
              <a:defRPr sz="1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Quote goes here</a:t>
            </a:r>
          </a:p>
        </p:txBody>
      </p:sp>
      <p:sp>
        <p:nvSpPr>
          <p:cNvPr id="23" name="Text Placeholder 2">
            <a:extLst>
              <a:ext uri="{FF2B5EF4-FFF2-40B4-BE49-F238E27FC236}">
                <a16:creationId xmlns:a16="http://schemas.microsoft.com/office/drawing/2014/main" id="{6C22908B-E6BA-4116-9E85-835F4D331CCF}"/>
              </a:ext>
            </a:extLst>
          </p:cNvPr>
          <p:cNvSpPr>
            <a:spLocks noGrp="1"/>
          </p:cNvSpPr>
          <p:nvPr>
            <p:ph type="body" sz="quarter" idx="26" hasCustomPrompt="1"/>
          </p:nvPr>
        </p:nvSpPr>
        <p:spPr>
          <a:xfrm>
            <a:off x="1240971" y="4710411"/>
            <a:ext cx="4270248" cy="451598"/>
          </a:xfrm>
        </p:spPr>
        <p:txBody>
          <a:bodyPr/>
          <a:lstStyle>
            <a:lvl1pPr marL="0" indent="0">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 Name or descriptor</a:t>
            </a:r>
          </a:p>
        </p:txBody>
      </p:sp>
      <p:sp>
        <p:nvSpPr>
          <p:cNvPr id="22" name="Text Placeholder 2">
            <a:extLst>
              <a:ext uri="{FF2B5EF4-FFF2-40B4-BE49-F238E27FC236}">
                <a16:creationId xmlns:a16="http://schemas.microsoft.com/office/drawing/2014/main" id="{2FC87361-52BB-4BB9-A9EC-67BBE39E1070}"/>
              </a:ext>
            </a:extLst>
          </p:cNvPr>
          <p:cNvSpPr>
            <a:spLocks noGrp="1"/>
          </p:cNvSpPr>
          <p:nvPr>
            <p:ph type="body" sz="quarter" idx="25" hasCustomPrompt="1"/>
          </p:nvPr>
        </p:nvSpPr>
        <p:spPr>
          <a:xfrm>
            <a:off x="6725795" y="2394858"/>
            <a:ext cx="4270248" cy="1915883"/>
          </a:xfrm>
        </p:spPr>
        <p:txBody>
          <a:bodyPr/>
          <a:lstStyle>
            <a:lvl1pPr marL="0" indent="0">
              <a:buNone/>
              <a:defRPr sz="1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Quote goes here</a:t>
            </a:r>
          </a:p>
        </p:txBody>
      </p:sp>
      <p:sp>
        <p:nvSpPr>
          <p:cNvPr id="24" name="Text Placeholder 2">
            <a:extLst>
              <a:ext uri="{FF2B5EF4-FFF2-40B4-BE49-F238E27FC236}">
                <a16:creationId xmlns:a16="http://schemas.microsoft.com/office/drawing/2014/main" id="{13BE8C03-533E-46DE-948F-F42543CBDC1E}"/>
              </a:ext>
            </a:extLst>
          </p:cNvPr>
          <p:cNvSpPr>
            <a:spLocks noGrp="1"/>
          </p:cNvSpPr>
          <p:nvPr>
            <p:ph type="body" sz="quarter" idx="27" hasCustomPrompt="1"/>
          </p:nvPr>
        </p:nvSpPr>
        <p:spPr>
          <a:xfrm>
            <a:off x="6725795" y="4710411"/>
            <a:ext cx="4270248" cy="451598"/>
          </a:xfrm>
        </p:spPr>
        <p:txBody>
          <a:bodyPr/>
          <a:lstStyle>
            <a:lvl1pPr marL="0" indent="0">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 Name or descriptor</a:t>
            </a:r>
          </a:p>
        </p:txBody>
      </p:sp>
      <p:grpSp>
        <p:nvGrpSpPr>
          <p:cNvPr id="25" name="Group 24">
            <a:extLst>
              <a:ext uri="{FF2B5EF4-FFF2-40B4-BE49-F238E27FC236}">
                <a16:creationId xmlns:a16="http://schemas.microsoft.com/office/drawing/2014/main" id="{44968F5E-1F9F-4F94-84B8-94A76F63955D}"/>
              </a:ext>
            </a:extLst>
          </p:cNvPr>
          <p:cNvGrpSpPr/>
          <p:nvPr userDrawn="1"/>
        </p:nvGrpSpPr>
        <p:grpSpPr>
          <a:xfrm>
            <a:off x="0" y="0"/>
            <a:ext cx="12192000" cy="540902"/>
            <a:chOff x="0" y="0"/>
            <a:chExt cx="12192000" cy="540902"/>
          </a:xfrm>
        </p:grpSpPr>
        <p:cxnSp>
          <p:nvCxnSpPr>
            <p:cNvPr id="26" name="Straight Connector 25">
              <a:extLst>
                <a:ext uri="{FF2B5EF4-FFF2-40B4-BE49-F238E27FC236}">
                  <a16:creationId xmlns:a16="http://schemas.microsoft.com/office/drawing/2014/main" id="{9184FEA1-B721-45ED-9DF0-C908A5729B58}"/>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B53A824-FD15-4F04-9561-E9DAC95E77D5}"/>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93294A40-D889-D14B-864C-5E0555DB91F6}"/>
              </a:ext>
            </a:extLst>
          </p:cNvPr>
          <p:cNvSpPr txBox="1"/>
          <p:nvPr userDrawn="1"/>
        </p:nvSpPr>
        <p:spPr>
          <a:xfrm>
            <a:off x="10043939" y="150200"/>
            <a:ext cx="1396418" cy="288541"/>
          </a:xfrm>
          <a:prstGeom prst="rect">
            <a:avLst/>
          </a:prstGeom>
          <a:noFill/>
        </p:spPr>
        <p:txBody>
          <a:bodyPr wrap="square" rtlCol="0">
            <a:spAutoFit/>
          </a:bodyPr>
          <a:lstStyle/>
          <a:p>
            <a:r>
              <a:rPr lang="en-US" sz="1275" b="0" i="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Venture Fund</a:t>
            </a:r>
          </a:p>
        </p:txBody>
      </p:sp>
      <p:pic>
        <p:nvPicPr>
          <p:cNvPr id="14" name="Picture 13">
            <a:extLst>
              <a:ext uri="{FF2B5EF4-FFF2-40B4-BE49-F238E27FC236}">
                <a16:creationId xmlns:a16="http://schemas.microsoft.com/office/drawing/2014/main" id="{2283296A-629B-414B-BEE4-712DA78421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0432" y="18854"/>
            <a:ext cx="1473489" cy="476279"/>
          </a:xfrm>
          <a:prstGeom prst="rect">
            <a:avLst/>
          </a:prstGeom>
        </p:spPr>
      </p:pic>
    </p:spTree>
    <p:extLst>
      <p:ext uri="{BB962C8B-B14F-4D97-AF65-F5344CB8AC3E}">
        <p14:creationId xmlns:p14="http://schemas.microsoft.com/office/powerpoint/2010/main" val="16067375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Leadership Quote">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a:solidFill>
                  <a:srgbClr val="FFFFFF"/>
                </a:solidFill>
              </a:rPr>
              <a:pPr algn="r"/>
              <a:t>‹#›</a:t>
            </a:fld>
            <a:endParaRPr lang="en-US" dirty="0">
              <a:solidFill>
                <a:srgbClr val="FFFFFF"/>
              </a:solidFill>
            </a:endParaRPr>
          </a:p>
        </p:txBody>
      </p:sp>
      <p:sp>
        <p:nvSpPr>
          <p:cNvPr id="2" name="Title 1">
            <a:extLst>
              <a:ext uri="{FF2B5EF4-FFF2-40B4-BE49-F238E27FC236}">
                <a16:creationId xmlns:a16="http://schemas.microsoft.com/office/drawing/2014/main" id="{1462C756-F283-478E-B836-5DA225E35E7B}"/>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3" name="Text Placeholder 2">
            <a:extLst>
              <a:ext uri="{FF2B5EF4-FFF2-40B4-BE49-F238E27FC236}">
                <a16:creationId xmlns:a16="http://schemas.microsoft.com/office/drawing/2014/main" id="{F46C3BE1-6B3C-4AD6-8D0A-47714F941696}"/>
              </a:ext>
            </a:extLst>
          </p:cNvPr>
          <p:cNvSpPr>
            <a:spLocks noGrp="1"/>
          </p:cNvSpPr>
          <p:nvPr>
            <p:ph type="body" sz="quarter" idx="24" hasCustomPrompt="1"/>
          </p:nvPr>
        </p:nvSpPr>
        <p:spPr>
          <a:xfrm>
            <a:off x="2142309" y="2111835"/>
            <a:ext cx="7759337" cy="2898961"/>
          </a:xfrm>
        </p:spPr>
        <p:txBody>
          <a:bodyPr/>
          <a:lstStyle>
            <a:lvl1pPr marL="0" indent="0" algn="ctr">
              <a:buNone/>
              <a:defRPr sz="25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Quote goes here</a:t>
            </a:r>
          </a:p>
        </p:txBody>
      </p:sp>
      <p:sp>
        <p:nvSpPr>
          <p:cNvPr id="23" name="Text Placeholder 2">
            <a:extLst>
              <a:ext uri="{FF2B5EF4-FFF2-40B4-BE49-F238E27FC236}">
                <a16:creationId xmlns:a16="http://schemas.microsoft.com/office/drawing/2014/main" id="{6C22908B-E6BA-4116-9E85-835F4D331CCF}"/>
              </a:ext>
            </a:extLst>
          </p:cNvPr>
          <p:cNvSpPr>
            <a:spLocks noGrp="1"/>
          </p:cNvSpPr>
          <p:nvPr>
            <p:ph type="body" sz="quarter" idx="26" hasCustomPrompt="1"/>
          </p:nvPr>
        </p:nvSpPr>
        <p:spPr>
          <a:xfrm>
            <a:off x="5486402" y="5361374"/>
            <a:ext cx="3760965" cy="864498"/>
          </a:xfrm>
        </p:spPr>
        <p:txBody>
          <a:bodyPr/>
          <a:lstStyle>
            <a:lvl1pPr marL="0" indent="0">
              <a:buNone/>
              <a:defRPr sz="1800" b="0">
                <a:solidFill>
                  <a:schemeClr val="bg1"/>
                </a:solidFill>
              </a:defRPr>
            </a:lvl1pPr>
            <a:lvl2pPr marL="0" indent="0">
              <a:spcBef>
                <a:spcPts val="0"/>
              </a:spcBef>
              <a:spcAft>
                <a:spcPts val="0"/>
              </a:spcAft>
              <a:buNone/>
              <a:defRPr sz="1800">
                <a:solidFill>
                  <a:schemeClr val="bg1"/>
                </a:solidFill>
                <a:latin typeface="Roboto Light" pitchFamily="2" charset="0"/>
                <a:ea typeface="Roboto Light" pitchFamily="2"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Firstname</a:t>
            </a:r>
            <a:r>
              <a:rPr lang="en-US" dirty="0"/>
              <a:t> </a:t>
            </a:r>
            <a:r>
              <a:rPr lang="en-US" dirty="0" err="1"/>
              <a:t>Lastname</a:t>
            </a:r>
            <a:endParaRPr lang="en-US" dirty="0"/>
          </a:p>
          <a:p>
            <a:pPr lvl="1"/>
            <a:r>
              <a:rPr lang="en-US" dirty="0"/>
              <a:t>Title</a:t>
            </a:r>
          </a:p>
        </p:txBody>
      </p:sp>
      <p:grpSp>
        <p:nvGrpSpPr>
          <p:cNvPr id="25" name="Group 24">
            <a:extLst>
              <a:ext uri="{FF2B5EF4-FFF2-40B4-BE49-F238E27FC236}">
                <a16:creationId xmlns:a16="http://schemas.microsoft.com/office/drawing/2014/main" id="{44968F5E-1F9F-4F94-84B8-94A76F63955D}"/>
              </a:ext>
            </a:extLst>
          </p:cNvPr>
          <p:cNvGrpSpPr/>
          <p:nvPr userDrawn="1"/>
        </p:nvGrpSpPr>
        <p:grpSpPr>
          <a:xfrm>
            <a:off x="0" y="0"/>
            <a:ext cx="12192000" cy="540902"/>
            <a:chOff x="0" y="0"/>
            <a:chExt cx="12192000" cy="540902"/>
          </a:xfrm>
        </p:grpSpPr>
        <p:cxnSp>
          <p:nvCxnSpPr>
            <p:cNvPr id="26" name="Straight Connector 25">
              <a:extLst>
                <a:ext uri="{FF2B5EF4-FFF2-40B4-BE49-F238E27FC236}">
                  <a16:creationId xmlns:a16="http://schemas.microsoft.com/office/drawing/2014/main" id="{9184FEA1-B721-45ED-9DF0-C908A5729B58}"/>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B53A824-FD15-4F04-9561-E9DAC95E77D5}"/>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 name="Picture Placeholder 25">
            <a:extLst>
              <a:ext uri="{FF2B5EF4-FFF2-40B4-BE49-F238E27FC236}">
                <a16:creationId xmlns:a16="http://schemas.microsoft.com/office/drawing/2014/main" id="{ADC458EF-3D51-46E7-AA8A-BBC0411DBE36}"/>
              </a:ext>
            </a:extLst>
          </p:cNvPr>
          <p:cNvSpPr>
            <a:spLocks noGrp="1"/>
          </p:cNvSpPr>
          <p:nvPr>
            <p:ph type="pic" sz="quarter" idx="25" hasCustomPrompt="1"/>
          </p:nvPr>
        </p:nvSpPr>
        <p:spPr>
          <a:xfrm>
            <a:off x="4561114" y="5353832"/>
            <a:ext cx="758952" cy="758952"/>
          </a:xfrm>
          <a:prstGeom prst="ellipse">
            <a:avLst/>
          </a:prstGeom>
        </p:spPr>
        <p:txBody>
          <a:bodyPr>
            <a:noAutofit/>
          </a:bodyPr>
          <a:lstStyle>
            <a:lvl1pPr marL="0" indent="0">
              <a:buNone/>
              <a:defRPr sz="1050">
                <a:solidFill>
                  <a:schemeClr val="bg1"/>
                </a:solidFill>
              </a:defRPr>
            </a:lvl1pPr>
          </a:lstStyle>
          <a:p>
            <a:r>
              <a:rPr lang="en-US" dirty="0"/>
              <a:t> </a:t>
            </a:r>
          </a:p>
        </p:txBody>
      </p:sp>
      <p:pic>
        <p:nvPicPr>
          <p:cNvPr id="13" name="Picture 12">
            <a:extLst>
              <a:ext uri="{FF2B5EF4-FFF2-40B4-BE49-F238E27FC236}">
                <a16:creationId xmlns:a16="http://schemas.microsoft.com/office/drawing/2014/main" id="{DA675B42-5773-DB44-88C8-352471571A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7619" y="18854"/>
            <a:ext cx="1473489" cy="476279"/>
          </a:xfrm>
          <a:prstGeom prst="rect">
            <a:avLst/>
          </a:prstGeom>
        </p:spPr>
      </p:pic>
    </p:spTree>
    <p:extLst>
      <p:ext uri="{BB962C8B-B14F-4D97-AF65-F5344CB8AC3E}">
        <p14:creationId xmlns:p14="http://schemas.microsoft.com/office/powerpoint/2010/main" val="36062570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Quote 1 Block">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a:solidFill>
                  <a:srgbClr val="FFFFFF"/>
                </a:solidFill>
              </a:rPr>
              <a:pPr algn="r"/>
              <a:t>‹#›</a:t>
            </a:fld>
            <a:endParaRPr lang="en-US" dirty="0">
              <a:solidFill>
                <a:srgbClr val="FFFFFF"/>
              </a:solidFill>
            </a:endParaRPr>
          </a:p>
        </p:txBody>
      </p:sp>
      <p:sp>
        <p:nvSpPr>
          <p:cNvPr id="2" name="Title 1">
            <a:extLst>
              <a:ext uri="{FF2B5EF4-FFF2-40B4-BE49-F238E27FC236}">
                <a16:creationId xmlns:a16="http://schemas.microsoft.com/office/drawing/2014/main" id="{08065CB3-A2DB-40DA-B466-CECD05F08198}"/>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3" name="Text Placeholder 2">
            <a:extLst>
              <a:ext uri="{FF2B5EF4-FFF2-40B4-BE49-F238E27FC236}">
                <a16:creationId xmlns:a16="http://schemas.microsoft.com/office/drawing/2014/main" id="{F46C3BE1-6B3C-4AD6-8D0A-47714F941696}"/>
              </a:ext>
            </a:extLst>
          </p:cNvPr>
          <p:cNvSpPr>
            <a:spLocks noGrp="1"/>
          </p:cNvSpPr>
          <p:nvPr>
            <p:ph type="body" sz="quarter" idx="24" hasCustomPrompt="1"/>
          </p:nvPr>
        </p:nvSpPr>
        <p:spPr>
          <a:xfrm>
            <a:off x="2281645" y="2111828"/>
            <a:ext cx="7550331" cy="2898968"/>
          </a:xfrm>
        </p:spPr>
        <p:txBody>
          <a:bodyPr/>
          <a:lstStyle>
            <a:lvl1pPr marL="0" indent="0" algn="ctr">
              <a:buNone/>
              <a:defRPr sz="25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Quote goes here</a:t>
            </a:r>
          </a:p>
        </p:txBody>
      </p:sp>
      <p:sp>
        <p:nvSpPr>
          <p:cNvPr id="23" name="Text Placeholder 2">
            <a:extLst>
              <a:ext uri="{FF2B5EF4-FFF2-40B4-BE49-F238E27FC236}">
                <a16:creationId xmlns:a16="http://schemas.microsoft.com/office/drawing/2014/main" id="{6C22908B-E6BA-4116-9E85-835F4D331CCF}"/>
              </a:ext>
            </a:extLst>
          </p:cNvPr>
          <p:cNvSpPr>
            <a:spLocks noGrp="1"/>
          </p:cNvSpPr>
          <p:nvPr>
            <p:ph type="body" sz="quarter" idx="26" hasCustomPrompt="1"/>
          </p:nvPr>
        </p:nvSpPr>
        <p:spPr>
          <a:xfrm>
            <a:off x="1775460" y="5350491"/>
            <a:ext cx="8641080" cy="451598"/>
          </a:xfrm>
        </p:spPr>
        <p:txBody>
          <a:bodyPr/>
          <a:lstStyle>
            <a:lvl1pPr marL="0" indent="0" algn="ctr">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 Name or descriptor</a:t>
            </a:r>
          </a:p>
        </p:txBody>
      </p:sp>
      <p:grpSp>
        <p:nvGrpSpPr>
          <p:cNvPr id="25" name="Group 24">
            <a:extLst>
              <a:ext uri="{FF2B5EF4-FFF2-40B4-BE49-F238E27FC236}">
                <a16:creationId xmlns:a16="http://schemas.microsoft.com/office/drawing/2014/main" id="{44968F5E-1F9F-4F94-84B8-94A76F63955D}"/>
              </a:ext>
            </a:extLst>
          </p:cNvPr>
          <p:cNvGrpSpPr/>
          <p:nvPr userDrawn="1"/>
        </p:nvGrpSpPr>
        <p:grpSpPr>
          <a:xfrm>
            <a:off x="0" y="0"/>
            <a:ext cx="12192000" cy="540902"/>
            <a:chOff x="0" y="0"/>
            <a:chExt cx="12192000" cy="540902"/>
          </a:xfrm>
        </p:grpSpPr>
        <p:cxnSp>
          <p:nvCxnSpPr>
            <p:cNvPr id="26" name="Straight Connector 25">
              <a:extLst>
                <a:ext uri="{FF2B5EF4-FFF2-40B4-BE49-F238E27FC236}">
                  <a16:creationId xmlns:a16="http://schemas.microsoft.com/office/drawing/2014/main" id="{9184FEA1-B721-45ED-9DF0-C908A5729B58}"/>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B53A824-FD15-4F04-9561-E9DAC95E77D5}"/>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03A98F3A-CDCB-EF19-06EA-6A7E2C46D5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7619" y="18854"/>
            <a:ext cx="1473489" cy="476279"/>
          </a:xfrm>
          <a:prstGeom prst="rect">
            <a:avLst/>
          </a:prstGeom>
        </p:spPr>
      </p:pic>
    </p:spTree>
    <p:extLst>
      <p:ext uri="{BB962C8B-B14F-4D97-AF65-F5344CB8AC3E}">
        <p14:creationId xmlns:p14="http://schemas.microsoft.com/office/powerpoint/2010/main" val="2674543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Stats with Intro">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a:solidFill>
                  <a:srgbClr val="FFFFFF"/>
                </a:solidFill>
              </a:rPr>
              <a:pPr algn="r"/>
              <a:t>‹#›</a:t>
            </a:fld>
            <a:endParaRPr lang="en-US" dirty="0">
              <a:solidFill>
                <a:srgbClr val="FFFFFF"/>
              </a:solidFill>
            </a:endParaRPr>
          </a:p>
        </p:txBody>
      </p:sp>
      <p:sp>
        <p:nvSpPr>
          <p:cNvPr id="2" name="Title 1">
            <a:extLst>
              <a:ext uri="{FF2B5EF4-FFF2-40B4-BE49-F238E27FC236}">
                <a16:creationId xmlns:a16="http://schemas.microsoft.com/office/drawing/2014/main" id="{F2846CDC-F252-495A-9FB2-56441834B0DB}"/>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15" name="Text Placeholder 5">
            <a:extLst>
              <a:ext uri="{FF2B5EF4-FFF2-40B4-BE49-F238E27FC236}">
                <a16:creationId xmlns:a16="http://schemas.microsoft.com/office/drawing/2014/main" id="{A501A11C-3D00-434A-ABD8-CC4C3F3EA0BE}"/>
              </a:ext>
            </a:extLst>
          </p:cNvPr>
          <p:cNvSpPr>
            <a:spLocks noGrp="1"/>
          </p:cNvSpPr>
          <p:nvPr>
            <p:ph type="body" sz="quarter" idx="11" hasCustomPrompt="1"/>
          </p:nvPr>
        </p:nvSpPr>
        <p:spPr>
          <a:xfrm>
            <a:off x="685800" y="1066800"/>
            <a:ext cx="9784080" cy="914400"/>
          </a:xfrm>
        </p:spPr>
        <p:txBody>
          <a:bodyPr/>
          <a:lstStyle>
            <a:lvl1pPr>
              <a:spcBef>
                <a:spcPts val="0"/>
              </a:spcBef>
              <a:defRPr lang="en-US" sz="3200" b="0"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4" name="Text Placeholder 3">
            <a:extLst>
              <a:ext uri="{FF2B5EF4-FFF2-40B4-BE49-F238E27FC236}">
                <a16:creationId xmlns:a16="http://schemas.microsoft.com/office/drawing/2014/main" id="{5AE828F8-48F0-4817-BF0A-FAE4D531D2E2}"/>
              </a:ext>
            </a:extLst>
          </p:cNvPr>
          <p:cNvSpPr>
            <a:spLocks noGrp="1"/>
          </p:cNvSpPr>
          <p:nvPr>
            <p:ph type="body" sz="quarter" idx="10"/>
          </p:nvPr>
        </p:nvSpPr>
        <p:spPr>
          <a:xfrm>
            <a:off x="685800" y="2106386"/>
            <a:ext cx="9753600" cy="3805238"/>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grpSp>
        <p:nvGrpSpPr>
          <p:cNvPr id="10" name="Group 9">
            <a:extLst>
              <a:ext uri="{FF2B5EF4-FFF2-40B4-BE49-F238E27FC236}">
                <a16:creationId xmlns:a16="http://schemas.microsoft.com/office/drawing/2014/main" id="{D1E8536D-5BCB-4ACC-8416-1C57408D81C0}"/>
              </a:ext>
            </a:extLst>
          </p:cNvPr>
          <p:cNvGrpSpPr/>
          <p:nvPr userDrawn="1"/>
        </p:nvGrpSpPr>
        <p:grpSpPr>
          <a:xfrm>
            <a:off x="0" y="0"/>
            <a:ext cx="12192000" cy="540902"/>
            <a:chOff x="0" y="0"/>
            <a:chExt cx="12192000" cy="540902"/>
          </a:xfrm>
        </p:grpSpPr>
        <p:cxnSp>
          <p:nvCxnSpPr>
            <p:cNvPr id="11" name="Straight Connector 10">
              <a:extLst>
                <a:ext uri="{FF2B5EF4-FFF2-40B4-BE49-F238E27FC236}">
                  <a16:creationId xmlns:a16="http://schemas.microsoft.com/office/drawing/2014/main" id="{B9EB59F4-6C3A-47C6-B4DB-F70A889F50EC}"/>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7750051-73D5-43A3-B5F7-7B9AF4B247C2}"/>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CC56C925-DB2A-AA4D-AA89-619B46273263}"/>
              </a:ext>
            </a:extLst>
          </p:cNvPr>
          <p:cNvSpPr txBox="1"/>
          <p:nvPr userDrawn="1"/>
        </p:nvSpPr>
        <p:spPr>
          <a:xfrm>
            <a:off x="10043939" y="150200"/>
            <a:ext cx="1396418" cy="288541"/>
          </a:xfrm>
          <a:prstGeom prst="rect">
            <a:avLst/>
          </a:prstGeom>
          <a:noFill/>
        </p:spPr>
        <p:txBody>
          <a:bodyPr wrap="square" rtlCol="0">
            <a:spAutoFit/>
          </a:bodyPr>
          <a:lstStyle/>
          <a:p>
            <a:r>
              <a:rPr lang="en-US" sz="1275" b="0" i="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Venture Fund</a:t>
            </a:r>
          </a:p>
        </p:txBody>
      </p:sp>
      <p:pic>
        <p:nvPicPr>
          <p:cNvPr id="17" name="Picture 16">
            <a:extLst>
              <a:ext uri="{FF2B5EF4-FFF2-40B4-BE49-F238E27FC236}">
                <a16:creationId xmlns:a16="http://schemas.microsoft.com/office/drawing/2014/main" id="{799ACAD8-2CE3-B04E-893B-79501255FA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0432" y="18854"/>
            <a:ext cx="1473489" cy="476279"/>
          </a:xfrm>
          <a:prstGeom prst="rect">
            <a:avLst/>
          </a:prstGeom>
        </p:spPr>
      </p:pic>
    </p:spTree>
    <p:extLst>
      <p:ext uri="{BB962C8B-B14F-4D97-AF65-F5344CB8AC3E}">
        <p14:creationId xmlns:p14="http://schemas.microsoft.com/office/powerpoint/2010/main" val="21737565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am 9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8E1E2-98CD-4983-B8CE-D0F7EE63AE4A}"/>
              </a:ext>
            </a:extLst>
          </p:cNvPr>
          <p:cNvSpPr>
            <a:spLocks noGrp="1"/>
          </p:cNvSpPr>
          <p:nvPr>
            <p:ph type="title" hasCustomPrompt="1"/>
          </p:nvPr>
        </p:nvSpPr>
        <p:spPr/>
        <p:txBody>
          <a:bodyPr/>
          <a:lstStyle/>
          <a:p>
            <a:r>
              <a:rPr lang="en-US" dirty="0"/>
              <a:t>Section name  :  Page title</a:t>
            </a:r>
          </a:p>
        </p:txBody>
      </p:sp>
      <p:sp>
        <p:nvSpPr>
          <p:cNvPr id="38" name="Text Placeholder 34">
            <a:extLst>
              <a:ext uri="{FF2B5EF4-FFF2-40B4-BE49-F238E27FC236}">
                <a16:creationId xmlns:a16="http://schemas.microsoft.com/office/drawing/2014/main" id="{D9E2A0D2-3018-4122-A527-208C6476E928}"/>
              </a:ext>
            </a:extLst>
          </p:cNvPr>
          <p:cNvSpPr>
            <a:spLocks noGrp="1"/>
          </p:cNvSpPr>
          <p:nvPr>
            <p:ph type="body" sz="quarter" idx="27" hasCustomPrompt="1"/>
          </p:nvPr>
        </p:nvSpPr>
        <p:spPr>
          <a:xfrm>
            <a:off x="599450" y="2611119"/>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36" name="Text Placeholder 34">
            <a:extLst>
              <a:ext uri="{FF2B5EF4-FFF2-40B4-BE49-F238E27FC236}">
                <a16:creationId xmlns:a16="http://schemas.microsoft.com/office/drawing/2014/main" id="{6E74932F-FF98-4B8E-9209-11C1DC02758B}"/>
              </a:ext>
            </a:extLst>
          </p:cNvPr>
          <p:cNvSpPr>
            <a:spLocks noGrp="1"/>
          </p:cNvSpPr>
          <p:nvPr>
            <p:ph type="body" sz="quarter" idx="25" hasCustomPrompt="1"/>
          </p:nvPr>
        </p:nvSpPr>
        <p:spPr>
          <a:xfrm>
            <a:off x="2847703" y="2611119"/>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35" name="Text Placeholder 34">
            <a:extLst>
              <a:ext uri="{FF2B5EF4-FFF2-40B4-BE49-F238E27FC236}">
                <a16:creationId xmlns:a16="http://schemas.microsoft.com/office/drawing/2014/main" id="{3F4AE61A-DEBA-46C1-9328-67767AAE0D31}"/>
              </a:ext>
            </a:extLst>
          </p:cNvPr>
          <p:cNvSpPr>
            <a:spLocks noGrp="1"/>
          </p:cNvSpPr>
          <p:nvPr>
            <p:ph type="body" sz="quarter" idx="24" hasCustomPrompt="1"/>
          </p:nvPr>
        </p:nvSpPr>
        <p:spPr>
          <a:xfrm>
            <a:off x="5095956" y="2611119"/>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37" name="Text Placeholder 34">
            <a:extLst>
              <a:ext uri="{FF2B5EF4-FFF2-40B4-BE49-F238E27FC236}">
                <a16:creationId xmlns:a16="http://schemas.microsoft.com/office/drawing/2014/main" id="{145350A1-12C5-4EEB-85D8-0EA5C42C9EF5}"/>
              </a:ext>
            </a:extLst>
          </p:cNvPr>
          <p:cNvSpPr>
            <a:spLocks noGrp="1"/>
          </p:cNvSpPr>
          <p:nvPr>
            <p:ph type="body" sz="quarter" idx="26" hasCustomPrompt="1"/>
          </p:nvPr>
        </p:nvSpPr>
        <p:spPr>
          <a:xfrm>
            <a:off x="7344209" y="2611119"/>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39" name="Text Placeholder 34">
            <a:extLst>
              <a:ext uri="{FF2B5EF4-FFF2-40B4-BE49-F238E27FC236}">
                <a16:creationId xmlns:a16="http://schemas.microsoft.com/office/drawing/2014/main" id="{7B791390-FFFF-41F7-ABAD-C52FAA4DEE1D}"/>
              </a:ext>
            </a:extLst>
          </p:cNvPr>
          <p:cNvSpPr>
            <a:spLocks noGrp="1"/>
          </p:cNvSpPr>
          <p:nvPr>
            <p:ph type="body" sz="quarter" idx="28" hasCustomPrompt="1"/>
          </p:nvPr>
        </p:nvSpPr>
        <p:spPr>
          <a:xfrm>
            <a:off x="9592464" y="2611119"/>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48" name="Text Placeholder 34">
            <a:extLst>
              <a:ext uri="{FF2B5EF4-FFF2-40B4-BE49-F238E27FC236}">
                <a16:creationId xmlns:a16="http://schemas.microsoft.com/office/drawing/2014/main" id="{686200A6-82ED-4D90-9738-31EE2C77D656}"/>
              </a:ext>
            </a:extLst>
          </p:cNvPr>
          <p:cNvSpPr>
            <a:spLocks noGrp="1"/>
          </p:cNvSpPr>
          <p:nvPr>
            <p:ph type="body" sz="quarter" idx="37" hasCustomPrompt="1"/>
          </p:nvPr>
        </p:nvSpPr>
        <p:spPr>
          <a:xfrm>
            <a:off x="1734877" y="5357733"/>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46" name="Text Placeholder 34">
            <a:extLst>
              <a:ext uri="{FF2B5EF4-FFF2-40B4-BE49-F238E27FC236}">
                <a16:creationId xmlns:a16="http://schemas.microsoft.com/office/drawing/2014/main" id="{0BA68F68-CD2B-44B6-B8DB-58899333C88C}"/>
              </a:ext>
            </a:extLst>
          </p:cNvPr>
          <p:cNvSpPr>
            <a:spLocks noGrp="1"/>
          </p:cNvSpPr>
          <p:nvPr>
            <p:ph type="body" sz="quarter" idx="35" hasCustomPrompt="1"/>
          </p:nvPr>
        </p:nvSpPr>
        <p:spPr>
          <a:xfrm>
            <a:off x="3994606" y="5357733"/>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45" name="Text Placeholder 34">
            <a:extLst>
              <a:ext uri="{FF2B5EF4-FFF2-40B4-BE49-F238E27FC236}">
                <a16:creationId xmlns:a16="http://schemas.microsoft.com/office/drawing/2014/main" id="{98E38CDB-DFD2-4753-94B6-45128A89B663}"/>
              </a:ext>
            </a:extLst>
          </p:cNvPr>
          <p:cNvSpPr>
            <a:spLocks noGrp="1"/>
          </p:cNvSpPr>
          <p:nvPr>
            <p:ph type="body" sz="quarter" idx="34" hasCustomPrompt="1"/>
          </p:nvPr>
        </p:nvSpPr>
        <p:spPr>
          <a:xfrm>
            <a:off x="6254335" y="5357733"/>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47" name="Text Placeholder 34">
            <a:extLst>
              <a:ext uri="{FF2B5EF4-FFF2-40B4-BE49-F238E27FC236}">
                <a16:creationId xmlns:a16="http://schemas.microsoft.com/office/drawing/2014/main" id="{7CA6A119-5851-4C48-8696-CBE1218DD972}"/>
              </a:ext>
            </a:extLst>
          </p:cNvPr>
          <p:cNvSpPr>
            <a:spLocks noGrp="1"/>
          </p:cNvSpPr>
          <p:nvPr>
            <p:ph type="body" sz="quarter" idx="36" hasCustomPrompt="1"/>
          </p:nvPr>
        </p:nvSpPr>
        <p:spPr>
          <a:xfrm>
            <a:off x="8514065" y="5357733"/>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3" name="Picture Placeholder 2">
            <a:extLst>
              <a:ext uri="{FF2B5EF4-FFF2-40B4-BE49-F238E27FC236}">
                <a16:creationId xmlns:a16="http://schemas.microsoft.com/office/drawing/2014/main" id="{E9C3D7F6-5962-4153-9F47-D9BDD28394D8}"/>
              </a:ext>
            </a:extLst>
          </p:cNvPr>
          <p:cNvSpPr>
            <a:spLocks noGrp="1" noChangeAspect="1"/>
          </p:cNvSpPr>
          <p:nvPr>
            <p:ph type="pic" sz="quarter" idx="23"/>
          </p:nvPr>
        </p:nvSpPr>
        <p:spPr>
          <a:xfrm>
            <a:off x="5351507" y="1060160"/>
            <a:ext cx="1490643" cy="1490643"/>
          </a:xfrm>
          <a:prstGeom prst="ellipse">
            <a:avLst/>
          </a:prstGeom>
          <a:noFill/>
        </p:spPr>
        <p:txBody>
          <a:bodyPr anchor="ctr" anchorCtr="0"/>
          <a:lstStyle>
            <a:lvl1pPr marL="0" indent="0" algn="ctr">
              <a:buNone/>
              <a:defRPr sz="1000" b="0"/>
            </a:lvl1pPr>
          </a:lstStyle>
          <a:p>
            <a:endParaRPr lang="en-US" dirty="0"/>
          </a:p>
        </p:txBody>
      </p:sp>
      <p:sp>
        <p:nvSpPr>
          <p:cNvPr id="40" name="Picture Placeholder 2">
            <a:extLst>
              <a:ext uri="{FF2B5EF4-FFF2-40B4-BE49-F238E27FC236}">
                <a16:creationId xmlns:a16="http://schemas.microsoft.com/office/drawing/2014/main" id="{D6270101-726C-4262-9C8F-D3E2CDF31C96}"/>
              </a:ext>
            </a:extLst>
          </p:cNvPr>
          <p:cNvSpPr>
            <a:spLocks noGrp="1" noChangeAspect="1"/>
          </p:cNvSpPr>
          <p:nvPr>
            <p:ph type="pic" sz="quarter" idx="29"/>
          </p:nvPr>
        </p:nvSpPr>
        <p:spPr>
          <a:xfrm>
            <a:off x="859969" y="1060160"/>
            <a:ext cx="1490643" cy="1490643"/>
          </a:xfrm>
          <a:prstGeom prst="ellipse">
            <a:avLst/>
          </a:prstGeom>
          <a:noFill/>
        </p:spPr>
        <p:txBody>
          <a:bodyPr anchor="ctr" anchorCtr="0"/>
          <a:lstStyle>
            <a:lvl1pPr marL="0" indent="0" algn="ctr">
              <a:buNone/>
              <a:defRPr sz="1000" b="0"/>
            </a:lvl1pPr>
          </a:lstStyle>
          <a:p>
            <a:endParaRPr lang="en-US" dirty="0"/>
          </a:p>
        </p:txBody>
      </p:sp>
      <p:sp>
        <p:nvSpPr>
          <p:cNvPr id="41" name="Picture Placeholder 2">
            <a:extLst>
              <a:ext uri="{FF2B5EF4-FFF2-40B4-BE49-F238E27FC236}">
                <a16:creationId xmlns:a16="http://schemas.microsoft.com/office/drawing/2014/main" id="{AA8BA6E0-3403-4B43-AD72-11169934A818}"/>
              </a:ext>
            </a:extLst>
          </p:cNvPr>
          <p:cNvSpPr>
            <a:spLocks noGrp="1" noChangeAspect="1"/>
          </p:cNvSpPr>
          <p:nvPr>
            <p:ph type="pic" sz="quarter" idx="30"/>
          </p:nvPr>
        </p:nvSpPr>
        <p:spPr>
          <a:xfrm>
            <a:off x="3105738" y="1060160"/>
            <a:ext cx="1490643" cy="1490643"/>
          </a:xfrm>
          <a:prstGeom prst="ellipse">
            <a:avLst/>
          </a:prstGeom>
          <a:noFill/>
        </p:spPr>
        <p:txBody>
          <a:bodyPr anchor="ctr" anchorCtr="0"/>
          <a:lstStyle>
            <a:lvl1pPr marL="0" indent="0" algn="ctr">
              <a:buNone/>
              <a:defRPr sz="1000" b="0"/>
            </a:lvl1pPr>
          </a:lstStyle>
          <a:p>
            <a:endParaRPr lang="en-US" dirty="0"/>
          </a:p>
        </p:txBody>
      </p:sp>
      <p:sp>
        <p:nvSpPr>
          <p:cNvPr id="42" name="Picture Placeholder 2">
            <a:extLst>
              <a:ext uri="{FF2B5EF4-FFF2-40B4-BE49-F238E27FC236}">
                <a16:creationId xmlns:a16="http://schemas.microsoft.com/office/drawing/2014/main" id="{BA7DEB0E-C986-4EEA-8098-5751B1645602}"/>
              </a:ext>
            </a:extLst>
          </p:cNvPr>
          <p:cNvSpPr>
            <a:spLocks noGrp="1" noChangeAspect="1"/>
          </p:cNvSpPr>
          <p:nvPr>
            <p:ph type="pic" sz="quarter" idx="31"/>
          </p:nvPr>
        </p:nvSpPr>
        <p:spPr>
          <a:xfrm>
            <a:off x="7597276" y="1060160"/>
            <a:ext cx="1490643" cy="1490643"/>
          </a:xfrm>
          <a:prstGeom prst="ellipse">
            <a:avLst/>
          </a:prstGeom>
          <a:noFill/>
        </p:spPr>
        <p:txBody>
          <a:bodyPr anchor="ctr" anchorCtr="0"/>
          <a:lstStyle>
            <a:lvl1pPr marL="0" indent="0" algn="ctr">
              <a:buNone/>
              <a:defRPr sz="1000" b="0"/>
            </a:lvl1pPr>
          </a:lstStyle>
          <a:p>
            <a:endParaRPr lang="en-US" dirty="0"/>
          </a:p>
        </p:txBody>
      </p:sp>
      <p:sp>
        <p:nvSpPr>
          <p:cNvPr id="43" name="Picture Placeholder 2">
            <a:extLst>
              <a:ext uri="{FF2B5EF4-FFF2-40B4-BE49-F238E27FC236}">
                <a16:creationId xmlns:a16="http://schemas.microsoft.com/office/drawing/2014/main" id="{32B41EBB-3164-4641-923A-D151FCF165C6}"/>
              </a:ext>
            </a:extLst>
          </p:cNvPr>
          <p:cNvSpPr>
            <a:spLocks noGrp="1" noChangeAspect="1"/>
          </p:cNvSpPr>
          <p:nvPr>
            <p:ph type="pic" sz="quarter" idx="32"/>
          </p:nvPr>
        </p:nvSpPr>
        <p:spPr>
          <a:xfrm>
            <a:off x="9852983" y="1060160"/>
            <a:ext cx="1490643" cy="1490643"/>
          </a:xfrm>
          <a:prstGeom prst="ellipse">
            <a:avLst/>
          </a:prstGeom>
          <a:noFill/>
        </p:spPr>
        <p:txBody>
          <a:bodyPr anchor="ctr" anchorCtr="0"/>
          <a:lstStyle>
            <a:lvl1pPr marL="0" indent="0" algn="ctr">
              <a:buNone/>
              <a:defRPr sz="1000" b="0"/>
            </a:lvl1pPr>
          </a:lstStyle>
          <a:p>
            <a:endParaRPr lang="en-US" dirty="0"/>
          </a:p>
        </p:txBody>
      </p:sp>
      <p:sp>
        <p:nvSpPr>
          <p:cNvPr id="44" name="Picture Placeholder 2">
            <a:extLst>
              <a:ext uri="{FF2B5EF4-FFF2-40B4-BE49-F238E27FC236}">
                <a16:creationId xmlns:a16="http://schemas.microsoft.com/office/drawing/2014/main" id="{D0AAFB99-F323-4EDF-9E01-70D0C1F1CEE1}"/>
              </a:ext>
            </a:extLst>
          </p:cNvPr>
          <p:cNvSpPr>
            <a:spLocks noGrp="1" noChangeAspect="1"/>
          </p:cNvSpPr>
          <p:nvPr>
            <p:ph type="pic" sz="quarter" idx="33"/>
          </p:nvPr>
        </p:nvSpPr>
        <p:spPr>
          <a:xfrm>
            <a:off x="6514854" y="3752341"/>
            <a:ext cx="1490643" cy="1490643"/>
          </a:xfrm>
          <a:prstGeom prst="ellipse">
            <a:avLst/>
          </a:prstGeom>
          <a:noFill/>
        </p:spPr>
        <p:txBody>
          <a:bodyPr anchor="ctr" anchorCtr="0"/>
          <a:lstStyle>
            <a:lvl1pPr marL="0" indent="0" algn="ctr">
              <a:buNone/>
              <a:defRPr sz="1000" b="0"/>
            </a:lvl1pPr>
          </a:lstStyle>
          <a:p>
            <a:endParaRPr lang="en-US" dirty="0"/>
          </a:p>
        </p:txBody>
      </p:sp>
      <p:sp>
        <p:nvSpPr>
          <p:cNvPr id="49" name="Picture Placeholder 2">
            <a:extLst>
              <a:ext uri="{FF2B5EF4-FFF2-40B4-BE49-F238E27FC236}">
                <a16:creationId xmlns:a16="http://schemas.microsoft.com/office/drawing/2014/main" id="{267728BF-EF22-4C2B-8F9A-B65BAC1B0827}"/>
              </a:ext>
            </a:extLst>
          </p:cNvPr>
          <p:cNvSpPr>
            <a:spLocks noGrp="1" noChangeAspect="1"/>
          </p:cNvSpPr>
          <p:nvPr>
            <p:ph type="pic" sz="quarter" idx="38"/>
          </p:nvPr>
        </p:nvSpPr>
        <p:spPr>
          <a:xfrm>
            <a:off x="1995396" y="3752341"/>
            <a:ext cx="1490643" cy="1490643"/>
          </a:xfrm>
          <a:prstGeom prst="ellipse">
            <a:avLst/>
          </a:prstGeom>
          <a:noFill/>
        </p:spPr>
        <p:txBody>
          <a:bodyPr anchor="ctr" anchorCtr="0"/>
          <a:lstStyle>
            <a:lvl1pPr marL="0" indent="0" algn="ctr">
              <a:buNone/>
              <a:defRPr sz="1000" b="0"/>
            </a:lvl1pPr>
          </a:lstStyle>
          <a:p>
            <a:endParaRPr lang="en-US" dirty="0"/>
          </a:p>
        </p:txBody>
      </p:sp>
      <p:sp>
        <p:nvSpPr>
          <p:cNvPr id="50" name="Picture Placeholder 2">
            <a:extLst>
              <a:ext uri="{FF2B5EF4-FFF2-40B4-BE49-F238E27FC236}">
                <a16:creationId xmlns:a16="http://schemas.microsoft.com/office/drawing/2014/main" id="{7D614A65-BFA3-41D5-9F06-1EFE077C97DA}"/>
              </a:ext>
            </a:extLst>
          </p:cNvPr>
          <p:cNvSpPr>
            <a:spLocks noGrp="1" noChangeAspect="1"/>
          </p:cNvSpPr>
          <p:nvPr>
            <p:ph type="pic" sz="quarter" idx="39"/>
          </p:nvPr>
        </p:nvSpPr>
        <p:spPr>
          <a:xfrm>
            <a:off x="4255125" y="3752341"/>
            <a:ext cx="1490643" cy="1490643"/>
          </a:xfrm>
          <a:prstGeom prst="ellipse">
            <a:avLst/>
          </a:prstGeom>
          <a:noFill/>
        </p:spPr>
        <p:txBody>
          <a:bodyPr anchor="ctr" anchorCtr="0"/>
          <a:lstStyle>
            <a:lvl1pPr marL="0" indent="0" algn="ctr">
              <a:buNone/>
              <a:defRPr sz="1000" b="0"/>
            </a:lvl1pPr>
          </a:lstStyle>
          <a:p>
            <a:endParaRPr lang="en-US" dirty="0"/>
          </a:p>
        </p:txBody>
      </p:sp>
      <p:sp>
        <p:nvSpPr>
          <p:cNvPr id="51" name="Picture Placeholder 2">
            <a:extLst>
              <a:ext uri="{FF2B5EF4-FFF2-40B4-BE49-F238E27FC236}">
                <a16:creationId xmlns:a16="http://schemas.microsoft.com/office/drawing/2014/main" id="{114F113E-FFE7-47C1-83CA-E5AEF7C45EE4}"/>
              </a:ext>
            </a:extLst>
          </p:cNvPr>
          <p:cNvSpPr>
            <a:spLocks noGrp="1" noChangeAspect="1"/>
          </p:cNvSpPr>
          <p:nvPr>
            <p:ph type="pic" sz="quarter" idx="40"/>
          </p:nvPr>
        </p:nvSpPr>
        <p:spPr>
          <a:xfrm>
            <a:off x="8774584" y="3752341"/>
            <a:ext cx="1490643" cy="1490643"/>
          </a:xfrm>
          <a:prstGeom prst="ellipse">
            <a:avLst/>
          </a:prstGeom>
          <a:noFill/>
        </p:spPr>
        <p:txBody>
          <a:bodyPr anchor="ctr" anchorCtr="0"/>
          <a:lstStyle>
            <a:lvl1pPr marL="0" indent="0" algn="ctr">
              <a:buNone/>
              <a:defRPr sz="1000" b="0"/>
            </a:lvl1pPr>
          </a:lstStyle>
          <a:p>
            <a:endParaRPr lang="en-US" dirty="0"/>
          </a:p>
        </p:txBody>
      </p:sp>
    </p:spTree>
    <p:extLst>
      <p:ext uri="{BB962C8B-B14F-4D97-AF65-F5344CB8AC3E}">
        <p14:creationId xmlns:p14="http://schemas.microsoft.com/office/powerpoint/2010/main" val="16137119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AFCFF-0CCE-4D3E-90D2-E6312B451C7B}"/>
              </a:ext>
            </a:extLst>
          </p:cNvPr>
          <p:cNvSpPr>
            <a:spLocks noGrp="1"/>
          </p:cNvSpPr>
          <p:nvPr>
            <p:ph type="title" hasCustomPrompt="1"/>
          </p:nvPr>
        </p:nvSpPr>
        <p:spPr/>
        <p:txBody>
          <a:bodyPr/>
          <a:lstStyle/>
          <a:p>
            <a:r>
              <a:rPr lang="en-US" dirty="0"/>
              <a:t>Section name  :  Page title</a:t>
            </a:r>
          </a:p>
        </p:txBody>
      </p:sp>
      <p:sp>
        <p:nvSpPr>
          <p:cNvPr id="38" name="Text Placeholder 34">
            <a:extLst>
              <a:ext uri="{FF2B5EF4-FFF2-40B4-BE49-F238E27FC236}">
                <a16:creationId xmlns:a16="http://schemas.microsoft.com/office/drawing/2014/main" id="{D9E2A0D2-3018-4122-A527-208C6476E928}"/>
              </a:ext>
            </a:extLst>
          </p:cNvPr>
          <p:cNvSpPr>
            <a:spLocks noGrp="1"/>
          </p:cNvSpPr>
          <p:nvPr>
            <p:ph type="body" sz="quarter" idx="27" hasCustomPrompt="1"/>
          </p:nvPr>
        </p:nvSpPr>
        <p:spPr>
          <a:xfrm>
            <a:off x="1059401" y="4191078"/>
            <a:ext cx="2667600" cy="892552"/>
          </a:xfrm>
          <a:prstGeom prst="rect">
            <a:avLst/>
          </a:prstGeom>
        </p:spPr>
        <p:txBody>
          <a:bodyPr wrap="square">
            <a:spAutoFit/>
          </a:bodyPr>
          <a:lstStyle>
            <a:lvl1pPr marL="0" indent="0" algn="ctr">
              <a:spcBef>
                <a:spcPts val="0"/>
              </a:spcBef>
              <a:spcAft>
                <a:spcPts val="0"/>
              </a:spcAft>
              <a:buNone/>
              <a:defRPr lang="en-US" sz="20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6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6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13" name="Text Placeholder 34">
            <a:extLst>
              <a:ext uri="{FF2B5EF4-FFF2-40B4-BE49-F238E27FC236}">
                <a16:creationId xmlns:a16="http://schemas.microsoft.com/office/drawing/2014/main" id="{107EB35F-5DF3-406A-A6F1-F66507AFDC9F}"/>
              </a:ext>
            </a:extLst>
          </p:cNvPr>
          <p:cNvSpPr>
            <a:spLocks noGrp="1"/>
          </p:cNvSpPr>
          <p:nvPr>
            <p:ph type="body" sz="quarter" idx="30" hasCustomPrompt="1"/>
          </p:nvPr>
        </p:nvSpPr>
        <p:spPr>
          <a:xfrm>
            <a:off x="4762200" y="4191078"/>
            <a:ext cx="2667600" cy="892552"/>
          </a:xfrm>
          <a:prstGeom prst="rect">
            <a:avLst/>
          </a:prstGeom>
        </p:spPr>
        <p:txBody>
          <a:bodyPr wrap="square">
            <a:spAutoFit/>
          </a:bodyPr>
          <a:lstStyle>
            <a:lvl1pPr marL="0" indent="0" algn="ctr">
              <a:spcBef>
                <a:spcPts val="0"/>
              </a:spcBef>
              <a:spcAft>
                <a:spcPts val="0"/>
              </a:spcAft>
              <a:buNone/>
              <a:defRPr lang="en-US" sz="20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6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6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52" name="Text Placeholder 34">
            <a:extLst>
              <a:ext uri="{FF2B5EF4-FFF2-40B4-BE49-F238E27FC236}">
                <a16:creationId xmlns:a16="http://schemas.microsoft.com/office/drawing/2014/main" id="{85E3F66C-26CB-4011-8B99-E39F3F9289E6}"/>
              </a:ext>
            </a:extLst>
          </p:cNvPr>
          <p:cNvSpPr>
            <a:spLocks noGrp="1"/>
          </p:cNvSpPr>
          <p:nvPr>
            <p:ph type="body" sz="quarter" idx="32" hasCustomPrompt="1"/>
          </p:nvPr>
        </p:nvSpPr>
        <p:spPr>
          <a:xfrm>
            <a:off x="8462509" y="4191078"/>
            <a:ext cx="2667600" cy="892552"/>
          </a:xfrm>
          <a:prstGeom prst="rect">
            <a:avLst/>
          </a:prstGeom>
        </p:spPr>
        <p:txBody>
          <a:bodyPr wrap="square">
            <a:spAutoFit/>
          </a:bodyPr>
          <a:lstStyle>
            <a:lvl1pPr marL="0" indent="0" algn="ctr">
              <a:spcBef>
                <a:spcPts val="0"/>
              </a:spcBef>
              <a:spcAft>
                <a:spcPts val="0"/>
              </a:spcAft>
              <a:buNone/>
              <a:defRPr lang="en-US" sz="20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6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6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40" name="Picture Placeholder 2">
            <a:extLst>
              <a:ext uri="{FF2B5EF4-FFF2-40B4-BE49-F238E27FC236}">
                <a16:creationId xmlns:a16="http://schemas.microsoft.com/office/drawing/2014/main" id="{D6270101-726C-4262-9C8F-D3E2CDF31C96}"/>
              </a:ext>
            </a:extLst>
          </p:cNvPr>
          <p:cNvSpPr>
            <a:spLocks noGrp="1" noChangeAspect="1"/>
          </p:cNvSpPr>
          <p:nvPr>
            <p:ph type="pic" sz="quarter" idx="29"/>
          </p:nvPr>
        </p:nvSpPr>
        <p:spPr>
          <a:xfrm>
            <a:off x="1434939" y="1804530"/>
            <a:ext cx="1972813" cy="1972813"/>
          </a:xfrm>
          <a:prstGeom prst="ellipse">
            <a:avLst/>
          </a:prstGeom>
          <a:noFill/>
        </p:spPr>
        <p:txBody>
          <a:bodyPr anchor="ctr" anchorCtr="0"/>
          <a:lstStyle>
            <a:lvl1pPr marL="0" indent="0" algn="ctr">
              <a:buFontTx/>
              <a:buNone/>
              <a:defRPr sz="1200" b="0"/>
            </a:lvl1pPr>
          </a:lstStyle>
          <a:p>
            <a:endParaRPr lang="en-US" dirty="0"/>
          </a:p>
        </p:txBody>
      </p:sp>
      <p:sp>
        <p:nvSpPr>
          <p:cNvPr id="33" name="Picture Placeholder 2">
            <a:extLst>
              <a:ext uri="{FF2B5EF4-FFF2-40B4-BE49-F238E27FC236}">
                <a16:creationId xmlns:a16="http://schemas.microsoft.com/office/drawing/2014/main" id="{79AB6FE3-492D-4BF8-A7E2-5519194F5B9D}"/>
              </a:ext>
            </a:extLst>
          </p:cNvPr>
          <p:cNvSpPr>
            <a:spLocks noGrp="1" noChangeAspect="1"/>
          </p:cNvSpPr>
          <p:nvPr>
            <p:ph type="pic" sz="quarter" idx="31"/>
          </p:nvPr>
        </p:nvSpPr>
        <p:spPr>
          <a:xfrm>
            <a:off x="5136908" y="1804530"/>
            <a:ext cx="1972813" cy="1972813"/>
          </a:xfrm>
          <a:prstGeom prst="ellipse">
            <a:avLst/>
          </a:prstGeom>
          <a:noFill/>
        </p:spPr>
        <p:txBody>
          <a:bodyPr anchor="ctr" anchorCtr="0"/>
          <a:lstStyle>
            <a:lvl1pPr marL="0" indent="0" algn="ctr">
              <a:buFontTx/>
              <a:buNone/>
              <a:defRPr sz="1200" b="0"/>
            </a:lvl1pPr>
          </a:lstStyle>
          <a:p>
            <a:endParaRPr lang="en-US" dirty="0"/>
          </a:p>
        </p:txBody>
      </p:sp>
      <p:sp>
        <p:nvSpPr>
          <p:cNvPr id="53" name="Picture Placeholder 2">
            <a:extLst>
              <a:ext uri="{FF2B5EF4-FFF2-40B4-BE49-F238E27FC236}">
                <a16:creationId xmlns:a16="http://schemas.microsoft.com/office/drawing/2014/main" id="{DCAE5250-FF84-4DA8-BD73-2B5FBDE043F6}"/>
              </a:ext>
            </a:extLst>
          </p:cNvPr>
          <p:cNvSpPr>
            <a:spLocks noGrp="1" noChangeAspect="1"/>
          </p:cNvSpPr>
          <p:nvPr>
            <p:ph type="pic" sz="quarter" idx="33"/>
          </p:nvPr>
        </p:nvSpPr>
        <p:spPr>
          <a:xfrm>
            <a:off x="8838878" y="1804530"/>
            <a:ext cx="1972813" cy="1972813"/>
          </a:xfrm>
          <a:prstGeom prst="ellipse">
            <a:avLst/>
          </a:prstGeom>
          <a:noFill/>
        </p:spPr>
        <p:txBody>
          <a:bodyPr anchor="ctr" anchorCtr="0"/>
          <a:lstStyle>
            <a:lvl1pPr marL="0" indent="0" algn="ctr">
              <a:buFontTx/>
              <a:buNone/>
              <a:defRPr sz="1200" b="0"/>
            </a:lvl1pPr>
          </a:lstStyle>
          <a:p>
            <a:endParaRPr lang="en-US" dirty="0"/>
          </a:p>
        </p:txBody>
      </p:sp>
    </p:spTree>
    <p:extLst>
      <p:ext uri="{BB962C8B-B14F-4D97-AF65-F5344CB8AC3E}">
        <p14:creationId xmlns:p14="http://schemas.microsoft.com/office/powerpoint/2010/main" val="29740254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am 4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CF80-6D95-421F-9271-B53158395D4C}"/>
              </a:ext>
            </a:extLst>
          </p:cNvPr>
          <p:cNvSpPr>
            <a:spLocks noGrp="1"/>
          </p:cNvSpPr>
          <p:nvPr>
            <p:ph type="title" hasCustomPrompt="1"/>
          </p:nvPr>
        </p:nvSpPr>
        <p:spPr/>
        <p:txBody>
          <a:bodyPr/>
          <a:lstStyle/>
          <a:p>
            <a:r>
              <a:rPr lang="en-US" dirty="0"/>
              <a:t>Section name  :  Page title</a:t>
            </a:r>
          </a:p>
        </p:txBody>
      </p:sp>
      <p:sp>
        <p:nvSpPr>
          <p:cNvPr id="18" name="Text Placeholder 2">
            <a:extLst>
              <a:ext uri="{FF2B5EF4-FFF2-40B4-BE49-F238E27FC236}">
                <a16:creationId xmlns:a16="http://schemas.microsoft.com/office/drawing/2014/main" id="{67F4959E-D7A4-4B79-BA61-5F20142F4EE1}"/>
              </a:ext>
            </a:extLst>
          </p:cNvPr>
          <p:cNvSpPr>
            <a:spLocks noGrp="1"/>
          </p:cNvSpPr>
          <p:nvPr>
            <p:ph type="body" sz="quarter" idx="37" hasCustomPrompt="1"/>
          </p:nvPr>
        </p:nvSpPr>
        <p:spPr>
          <a:xfrm>
            <a:off x="2594064" y="1156737"/>
            <a:ext cx="3200400" cy="1699227"/>
          </a:xfrm>
        </p:spPr>
        <p:txBody>
          <a:bodyPr wrap="square">
            <a:noAutofit/>
          </a:bodyPr>
          <a:lstStyle>
            <a:lvl1pPr marL="0" indent="0">
              <a:spcBef>
                <a:spcPts val="0"/>
              </a:spcBef>
              <a:spcAft>
                <a:spcPts val="0"/>
              </a:spcAft>
              <a:buFontTx/>
              <a:buNone/>
              <a:defRPr sz="1800" b="1" baseline="0">
                <a:latin typeface="Roboto" pitchFamily="2" charset="0"/>
                <a:ea typeface="Roboto" pitchFamily="2" charset="0"/>
              </a:defRPr>
            </a:lvl1pPr>
            <a:lvl2pPr marL="0">
              <a:spcBef>
                <a:spcPts val="0"/>
              </a:spcBef>
              <a:spcAft>
                <a:spcPts val="1600"/>
              </a:spcAft>
              <a:buFontTx/>
              <a:buNone/>
              <a:defRPr sz="1400" b="1">
                <a:solidFill>
                  <a:schemeClr val="tx1"/>
                </a:solidFill>
                <a:latin typeface="Roboto" pitchFamily="2" charset="0"/>
                <a:ea typeface="Roboto" pitchFamily="2" charset="0"/>
              </a:defRPr>
            </a:lvl2pPr>
            <a:lvl3pPr marL="0" indent="0">
              <a:spcBef>
                <a:spcPts val="0"/>
              </a:spcBef>
              <a:spcAft>
                <a:spcPts val="300"/>
              </a:spcAft>
              <a:buFontTx/>
              <a:buNone/>
              <a:defRPr sz="1600" b="1">
                <a:solidFill>
                  <a:schemeClr val="tx2"/>
                </a:solidFill>
                <a:latin typeface="Roboto" pitchFamily="2" charset="0"/>
                <a:ea typeface="Roboto" pitchFamily="2" charset="0"/>
              </a:defRPr>
            </a:lvl3pPr>
            <a:lvl4pPr marL="0" indent="-1588">
              <a:spcBef>
                <a:spcPts val="0"/>
              </a:spcBef>
              <a:spcAft>
                <a:spcPts val="600"/>
              </a:spcAft>
              <a:buFontTx/>
              <a:buNone/>
              <a:defRPr sz="1600" b="0">
                <a:solidFill>
                  <a:schemeClr val="bg2">
                    <a:lumMod val="75000"/>
                  </a:schemeClr>
                </a:solidFill>
                <a:latin typeface="Roboto" pitchFamily="2" charset="0"/>
                <a:ea typeface="Roboto" pitchFamily="2" charset="0"/>
              </a:defRPr>
            </a:lvl4pPr>
            <a:lvl5pPr marL="0" marR="0" indent="-1588" algn="l" defTabSz="914400" rtl="0" eaLnBrk="1" fontAlgn="base" latinLnBrk="0" hangingPunct="1">
              <a:lnSpc>
                <a:spcPct val="100000"/>
              </a:lnSpc>
              <a:spcBef>
                <a:spcPts val="0"/>
              </a:spcBef>
              <a:spcAft>
                <a:spcPts val="0"/>
              </a:spcAft>
              <a:buClrTx/>
              <a:buSzTx/>
              <a:buFontTx/>
              <a:buNone/>
              <a:tabLst/>
              <a:defRPr sz="1400" b="1" i="1">
                <a:solidFill>
                  <a:schemeClr val="bg2">
                    <a:lumMod val="75000"/>
                  </a:schemeClr>
                </a:solidFill>
                <a:latin typeface="Roboto" pitchFamily="2" charset="0"/>
                <a:ea typeface="Roboto" pitchFamily="2" charset="0"/>
              </a:defRPr>
            </a:lvl5pPr>
            <a:lvl6pPr marL="0" indent="0">
              <a:buNone/>
              <a:defRPr sz="1400" b="0">
                <a:solidFill>
                  <a:schemeClr val="bg2">
                    <a:lumMod val="75000"/>
                  </a:schemeClr>
                </a:solidFill>
              </a:defRPr>
            </a:lvl6pPr>
          </a:lstStyle>
          <a:p>
            <a:pPr lvl="0"/>
            <a:r>
              <a:rPr lang="en-US" dirty="0"/>
              <a:t>First </a:t>
            </a:r>
            <a:r>
              <a:rPr lang="en-US" dirty="0" err="1"/>
              <a:t>LastName</a:t>
            </a:r>
            <a:endParaRPr lang="en-US" dirty="0"/>
          </a:p>
          <a:p>
            <a:pPr lvl="1"/>
            <a:r>
              <a:rPr lang="en-US" dirty="0"/>
              <a:t>Role at NORC</a:t>
            </a:r>
          </a:p>
          <a:p>
            <a:pPr lvl="2"/>
            <a:r>
              <a:rPr lang="en-US" dirty="0"/>
              <a:t>Expertise</a:t>
            </a:r>
          </a:p>
          <a:p>
            <a:pPr lvl="3"/>
            <a:r>
              <a:rPr lang="en-US" dirty="0"/>
              <a:t>Details</a:t>
            </a:r>
          </a:p>
          <a:p>
            <a:pPr lvl="4"/>
            <a:r>
              <a:rPr lang="en-US" dirty="0"/>
              <a:t>Previously</a:t>
            </a:r>
          </a:p>
          <a:p>
            <a:pPr lvl="5"/>
            <a:r>
              <a:rPr lang="en-US" dirty="0"/>
              <a:t>Details</a:t>
            </a:r>
          </a:p>
        </p:txBody>
      </p:sp>
      <p:sp>
        <p:nvSpPr>
          <p:cNvPr id="15" name="Text Placeholder 2">
            <a:extLst>
              <a:ext uri="{FF2B5EF4-FFF2-40B4-BE49-F238E27FC236}">
                <a16:creationId xmlns:a16="http://schemas.microsoft.com/office/drawing/2014/main" id="{2A663E54-A8B2-41F1-A69A-944F8D8894BF}"/>
              </a:ext>
            </a:extLst>
          </p:cNvPr>
          <p:cNvSpPr>
            <a:spLocks noGrp="1"/>
          </p:cNvSpPr>
          <p:nvPr>
            <p:ph type="body" sz="quarter" idx="38" hasCustomPrompt="1"/>
          </p:nvPr>
        </p:nvSpPr>
        <p:spPr>
          <a:xfrm>
            <a:off x="2594064" y="3901434"/>
            <a:ext cx="3200400" cy="1699227"/>
          </a:xfrm>
        </p:spPr>
        <p:txBody>
          <a:bodyPr wrap="square">
            <a:noAutofit/>
          </a:bodyPr>
          <a:lstStyle>
            <a:lvl1pPr marL="0" indent="0">
              <a:spcBef>
                <a:spcPts val="0"/>
              </a:spcBef>
              <a:spcAft>
                <a:spcPts val="0"/>
              </a:spcAft>
              <a:buFontTx/>
              <a:buNone/>
              <a:defRPr sz="1800" b="1" baseline="0">
                <a:latin typeface="Roboto" pitchFamily="2" charset="0"/>
                <a:ea typeface="Roboto" pitchFamily="2" charset="0"/>
              </a:defRPr>
            </a:lvl1pPr>
            <a:lvl2pPr marL="0">
              <a:spcBef>
                <a:spcPts val="0"/>
              </a:spcBef>
              <a:spcAft>
                <a:spcPts val="1600"/>
              </a:spcAft>
              <a:buFontTx/>
              <a:buNone/>
              <a:defRPr sz="1400" b="1">
                <a:solidFill>
                  <a:schemeClr val="tx1"/>
                </a:solidFill>
                <a:latin typeface="Roboto" pitchFamily="2" charset="0"/>
                <a:ea typeface="Roboto" pitchFamily="2" charset="0"/>
              </a:defRPr>
            </a:lvl2pPr>
            <a:lvl3pPr marL="0" indent="0">
              <a:spcBef>
                <a:spcPts val="0"/>
              </a:spcBef>
              <a:spcAft>
                <a:spcPts val="300"/>
              </a:spcAft>
              <a:buFontTx/>
              <a:buNone/>
              <a:defRPr sz="1600" b="1">
                <a:solidFill>
                  <a:schemeClr val="tx2"/>
                </a:solidFill>
                <a:latin typeface="Roboto" pitchFamily="2" charset="0"/>
                <a:ea typeface="Roboto" pitchFamily="2" charset="0"/>
              </a:defRPr>
            </a:lvl3pPr>
            <a:lvl4pPr marL="0" indent="-1588">
              <a:spcBef>
                <a:spcPts val="0"/>
              </a:spcBef>
              <a:spcAft>
                <a:spcPts val="600"/>
              </a:spcAft>
              <a:buFontTx/>
              <a:buNone/>
              <a:defRPr sz="1600" b="0">
                <a:solidFill>
                  <a:schemeClr val="bg2">
                    <a:lumMod val="75000"/>
                  </a:schemeClr>
                </a:solidFill>
                <a:latin typeface="Roboto" pitchFamily="2" charset="0"/>
                <a:ea typeface="Roboto" pitchFamily="2" charset="0"/>
              </a:defRPr>
            </a:lvl4pPr>
            <a:lvl5pPr marL="0" marR="0" indent="-1588" algn="l" defTabSz="914400" rtl="0" eaLnBrk="1" fontAlgn="base" latinLnBrk="0" hangingPunct="1">
              <a:lnSpc>
                <a:spcPct val="100000"/>
              </a:lnSpc>
              <a:spcBef>
                <a:spcPts val="0"/>
              </a:spcBef>
              <a:spcAft>
                <a:spcPts val="0"/>
              </a:spcAft>
              <a:buClrTx/>
              <a:buSzTx/>
              <a:buFontTx/>
              <a:buNone/>
              <a:tabLst/>
              <a:defRPr sz="1400" b="1" i="1">
                <a:solidFill>
                  <a:schemeClr val="bg2">
                    <a:lumMod val="75000"/>
                  </a:schemeClr>
                </a:solidFill>
                <a:latin typeface="Roboto" pitchFamily="2" charset="0"/>
                <a:ea typeface="Roboto" pitchFamily="2" charset="0"/>
              </a:defRPr>
            </a:lvl5pPr>
            <a:lvl6pPr marL="0" indent="0">
              <a:buNone/>
              <a:defRPr sz="1400" b="0">
                <a:solidFill>
                  <a:schemeClr val="bg2">
                    <a:lumMod val="75000"/>
                  </a:schemeClr>
                </a:solidFill>
              </a:defRPr>
            </a:lvl6pPr>
          </a:lstStyle>
          <a:p>
            <a:pPr lvl="0"/>
            <a:r>
              <a:rPr lang="en-US" dirty="0"/>
              <a:t>First </a:t>
            </a:r>
            <a:r>
              <a:rPr lang="en-US" dirty="0" err="1"/>
              <a:t>LastName</a:t>
            </a:r>
            <a:endParaRPr lang="en-US" dirty="0"/>
          </a:p>
          <a:p>
            <a:pPr lvl="1"/>
            <a:r>
              <a:rPr lang="en-US" dirty="0"/>
              <a:t>Role at NORC</a:t>
            </a:r>
          </a:p>
          <a:p>
            <a:pPr lvl="2"/>
            <a:r>
              <a:rPr lang="en-US" dirty="0"/>
              <a:t>Expertise</a:t>
            </a:r>
          </a:p>
          <a:p>
            <a:pPr lvl="3"/>
            <a:r>
              <a:rPr lang="en-US" dirty="0"/>
              <a:t>Details</a:t>
            </a:r>
          </a:p>
          <a:p>
            <a:pPr lvl="4"/>
            <a:r>
              <a:rPr lang="en-US" dirty="0"/>
              <a:t>Previously</a:t>
            </a:r>
          </a:p>
          <a:p>
            <a:pPr lvl="5"/>
            <a:r>
              <a:rPr lang="en-US" dirty="0"/>
              <a:t>Details</a:t>
            </a:r>
          </a:p>
        </p:txBody>
      </p:sp>
      <p:sp>
        <p:nvSpPr>
          <p:cNvPr id="16" name="Text Placeholder 2">
            <a:extLst>
              <a:ext uri="{FF2B5EF4-FFF2-40B4-BE49-F238E27FC236}">
                <a16:creationId xmlns:a16="http://schemas.microsoft.com/office/drawing/2014/main" id="{26B959C2-7E0D-4778-964D-AE8B8F2EE6D8}"/>
              </a:ext>
            </a:extLst>
          </p:cNvPr>
          <p:cNvSpPr>
            <a:spLocks noGrp="1"/>
          </p:cNvSpPr>
          <p:nvPr>
            <p:ph type="body" sz="quarter" idx="39" hasCustomPrompt="1"/>
          </p:nvPr>
        </p:nvSpPr>
        <p:spPr>
          <a:xfrm>
            <a:off x="8285163" y="1167623"/>
            <a:ext cx="3200400" cy="1699227"/>
          </a:xfrm>
        </p:spPr>
        <p:txBody>
          <a:bodyPr wrap="square">
            <a:noAutofit/>
          </a:bodyPr>
          <a:lstStyle>
            <a:lvl1pPr marL="0" indent="0">
              <a:spcBef>
                <a:spcPts val="0"/>
              </a:spcBef>
              <a:spcAft>
                <a:spcPts val="0"/>
              </a:spcAft>
              <a:buFontTx/>
              <a:buNone/>
              <a:defRPr sz="1800" b="1" baseline="0">
                <a:latin typeface="Roboto" pitchFamily="2" charset="0"/>
                <a:ea typeface="Roboto" pitchFamily="2" charset="0"/>
              </a:defRPr>
            </a:lvl1pPr>
            <a:lvl2pPr marL="0">
              <a:spcBef>
                <a:spcPts val="0"/>
              </a:spcBef>
              <a:spcAft>
                <a:spcPts val="1600"/>
              </a:spcAft>
              <a:buFontTx/>
              <a:buNone/>
              <a:defRPr sz="1400" b="1">
                <a:solidFill>
                  <a:schemeClr val="tx1"/>
                </a:solidFill>
                <a:latin typeface="Roboto" pitchFamily="2" charset="0"/>
                <a:ea typeface="Roboto" pitchFamily="2" charset="0"/>
              </a:defRPr>
            </a:lvl2pPr>
            <a:lvl3pPr marL="0" indent="0">
              <a:spcBef>
                <a:spcPts val="0"/>
              </a:spcBef>
              <a:spcAft>
                <a:spcPts val="300"/>
              </a:spcAft>
              <a:buFontTx/>
              <a:buNone/>
              <a:defRPr sz="1600" b="1">
                <a:solidFill>
                  <a:schemeClr val="tx2"/>
                </a:solidFill>
                <a:latin typeface="Roboto" pitchFamily="2" charset="0"/>
                <a:ea typeface="Roboto" pitchFamily="2" charset="0"/>
              </a:defRPr>
            </a:lvl3pPr>
            <a:lvl4pPr marL="0" indent="-1588">
              <a:spcBef>
                <a:spcPts val="0"/>
              </a:spcBef>
              <a:spcAft>
                <a:spcPts val="600"/>
              </a:spcAft>
              <a:buFontTx/>
              <a:buNone/>
              <a:defRPr sz="1600" b="0">
                <a:solidFill>
                  <a:schemeClr val="bg2">
                    <a:lumMod val="75000"/>
                  </a:schemeClr>
                </a:solidFill>
                <a:latin typeface="Roboto" pitchFamily="2" charset="0"/>
                <a:ea typeface="Roboto" pitchFamily="2" charset="0"/>
              </a:defRPr>
            </a:lvl4pPr>
            <a:lvl5pPr marL="0" marR="0" indent="-1588" algn="l" defTabSz="914400" rtl="0" eaLnBrk="1" fontAlgn="base" latinLnBrk="0" hangingPunct="1">
              <a:lnSpc>
                <a:spcPct val="100000"/>
              </a:lnSpc>
              <a:spcBef>
                <a:spcPts val="0"/>
              </a:spcBef>
              <a:spcAft>
                <a:spcPts val="0"/>
              </a:spcAft>
              <a:buClrTx/>
              <a:buSzTx/>
              <a:buFontTx/>
              <a:buNone/>
              <a:tabLst/>
              <a:defRPr sz="1400" b="1" i="1">
                <a:solidFill>
                  <a:schemeClr val="bg2">
                    <a:lumMod val="75000"/>
                  </a:schemeClr>
                </a:solidFill>
                <a:latin typeface="Roboto" pitchFamily="2" charset="0"/>
                <a:ea typeface="Roboto" pitchFamily="2" charset="0"/>
              </a:defRPr>
            </a:lvl5pPr>
            <a:lvl6pPr marL="0" indent="0">
              <a:buNone/>
              <a:defRPr sz="1400" b="0">
                <a:solidFill>
                  <a:schemeClr val="bg2">
                    <a:lumMod val="75000"/>
                  </a:schemeClr>
                </a:solidFill>
              </a:defRPr>
            </a:lvl6pPr>
          </a:lstStyle>
          <a:p>
            <a:pPr lvl="0"/>
            <a:r>
              <a:rPr lang="en-US" dirty="0"/>
              <a:t>First </a:t>
            </a:r>
            <a:r>
              <a:rPr lang="en-US" dirty="0" err="1"/>
              <a:t>LastName</a:t>
            </a:r>
            <a:endParaRPr lang="en-US" dirty="0"/>
          </a:p>
          <a:p>
            <a:pPr lvl="1"/>
            <a:r>
              <a:rPr lang="en-US" dirty="0"/>
              <a:t>Role at NORC</a:t>
            </a:r>
          </a:p>
          <a:p>
            <a:pPr lvl="2"/>
            <a:r>
              <a:rPr lang="en-US" dirty="0"/>
              <a:t>Expertise</a:t>
            </a:r>
          </a:p>
          <a:p>
            <a:pPr lvl="3"/>
            <a:r>
              <a:rPr lang="en-US" dirty="0"/>
              <a:t>Details</a:t>
            </a:r>
          </a:p>
          <a:p>
            <a:pPr lvl="4"/>
            <a:r>
              <a:rPr lang="en-US" dirty="0"/>
              <a:t>Previously</a:t>
            </a:r>
          </a:p>
          <a:p>
            <a:pPr lvl="5"/>
            <a:r>
              <a:rPr lang="en-US" dirty="0"/>
              <a:t>Details</a:t>
            </a:r>
          </a:p>
        </p:txBody>
      </p:sp>
      <p:sp>
        <p:nvSpPr>
          <p:cNvPr id="22" name="Text Placeholder 2">
            <a:extLst>
              <a:ext uri="{FF2B5EF4-FFF2-40B4-BE49-F238E27FC236}">
                <a16:creationId xmlns:a16="http://schemas.microsoft.com/office/drawing/2014/main" id="{94B9BB3D-40B4-4508-9C69-2FA0B01803CD}"/>
              </a:ext>
            </a:extLst>
          </p:cNvPr>
          <p:cNvSpPr>
            <a:spLocks noGrp="1"/>
          </p:cNvSpPr>
          <p:nvPr>
            <p:ph type="body" sz="quarter" idx="40" hasCustomPrompt="1"/>
          </p:nvPr>
        </p:nvSpPr>
        <p:spPr>
          <a:xfrm>
            <a:off x="8285163" y="3901434"/>
            <a:ext cx="3200400" cy="1699227"/>
          </a:xfrm>
        </p:spPr>
        <p:txBody>
          <a:bodyPr wrap="square">
            <a:noAutofit/>
          </a:bodyPr>
          <a:lstStyle>
            <a:lvl1pPr marL="0" indent="0">
              <a:spcBef>
                <a:spcPts val="0"/>
              </a:spcBef>
              <a:spcAft>
                <a:spcPts val="0"/>
              </a:spcAft>
              <a:buFontTx/>
              <a:buNone/>
              <a:defRPr sz="1800" b="1" baseline="0">
                <a:latin typeface="Roboto" pitchFamily="2" charset="0"/>
                <a:ea typeface="Roboto" pitchFamily="2" charset="0"/>
              </a:defRPr>
            </a:lvl1pPr>
            <a:lvl2pPr marL="0">
              <a:spcBef>
                <a:spcPts val="0"/>
              </a:spcBef>
              <a:spcAft>
                <a:spcPts val="1600"/>
              </a:spcAft>
              <a:buFontTx/>
              <a:buNone/>
              <a:defRPr sz="1400" b="1">
                <a:solidFill>
                  <a:schemeClr val="tx1"/>
                </a:solidFill>
                <a:latin typeface="Roboto" pitchFamily="2" charset="0"/>
                <a:ea typeface="Roboto" pitchFamily="2" charset="0"/>
              </a:defRPr>
            </a:lvl2pPr>
            <a:lvl3pPr marL="0" indent="0">
              <a:spcBef>
                <a:spcPts val="0"/>
              </a:spcBef>
              <a:spcAft>
                <a:spcPts val="300"/>
              </a:spcAft>
              <a:buFontTx/>
              <a:buNone/>
              <a:defRPr sz="1600" b="1">
                <a:solidFill>
                  <a:schemeClr val="tx2"/>
                </a:solidFill>
                <a:latin typeface="Roboto" pitchFamily="2" charset="0"/>
                <a:ea typeface="Roboto" pitchFamily="2" charset="0"/>
              </a:defRPr>
            </a:lvl3pPr>
            <a:lvl4pPr marL="0" indent="-1588">
              <a:spcBef>
                <a:spcPts val="0"/>
              </a:spcBef>
              <a:spcAft>
                <a:spcPts val="600"/>
              </a:spcAft>
              <a:buFontTx/>
              <a:buNone/>
              <a:defRPr sz="1600" b="0">
                <a:solidFill>
                  <a:schemeClr val="bg2">
                    <a:lumMod val="75000"/>
                  </a:schemeClr>
                </a:solidFill>
                <a:latin typeface="Roboto" pitchFamily="2" charset="0"/>
                <a:ea typeface="Roboto" pitchFamily="2" charset="0"/>
              </a:defRPr>
            </a:lvl4pPr>
            <a:lvl5pPr marL="0" marR="0" indent="-1588" algn="l" defTabSz="914400" rtl="0" eaLnBrk="1" fontAlgn="base" latinLnBrk="0" hangingPunct="1">
              <a:lnSpc>
                <a:spcPct val="100000"/>
              </a:lnSpc>
              <a:spcBef>
                <a:spcPts val="0"/>
              </a:spcBef>
              <a:spcAft>
                <a:spcPts val="0"/>
              </a:spcAft>
              <a:buClrTx/>
              <a:buSzTx/>
              <a:buFontTx/>
              <a:buNone/>
              <a:tabLst/>
              <a:defRPr sz="1400" b="1" i="1">
                <a:solidFill>
                  <a:schemeClr val="bg2">
                    <a:lumMod val="75000"/>
                  </a:schemeClr>
                </a:solidFill>
                <a:latin typeface="Roboto" pitchFamily="2" charset="0"/>
                <a:ea typeface="Roboto" pitchFamily="2" charset="0"/>
              </a:defRPr>
            </a:lvl5pPr>
            <a:lvl6pPr marL="0" indent="0">
              <a:buNone/>
              <a:defRPr sz="1400" b="0">
                <a:solidFill>
                  <a:schemeClr val="bg2">
                    <a:lumMod val="75000"/>
                  </a:schemeClr>
                </a:solidFill>
              </a:defRPr>
            </a:lvl6pPr>
          </a:lstStyle>
          <a:p>
            <a:pPr lvl="0"/>
            <a:r>
              <a:rPr lang="en-US" dirty="0"/>
              <a:t>First </a:t>
            </a:r>
            <a:r>
              <a:rPr lang="en-US" dirty="0" err="1"/>
              <a:t>LastName</a:t>
            </a:r>
            <a:endParaRPr lang="en-US" dirty="0"/>
          </a:p>
          <a:p>
            <a:pPr lvl="1"/>
            <a:r>
              <a:rPr lang="en-US" dirty="0"/>
              <a:t>Role at NORC</a:t>
            </a:r>
          </a:p>
          <a:p>
            <a:pPr lvl="2"/>
            <a:r>
              <a:rPr lang="en-US" dirty="0"/>
              <a:t>Expertise</a:t>
            </a:r>
          </a:p>
          <a:p>
            <a:pPr lvl="3"/>
            <a:r>
              <a:rPr lang="en-US" dirty="0"/>
              <a:t>Details</a:t>
            </a:r>
          </a:p>
          <a:p>
            <a:pPr lvl="4"/>
            <a:r>
              <a:rPr lang="en-US" dirty="0"/>
              <a:t>Previously</a:t>
            </a:r>
          </a:p>
          <a:p>
            <a:pPr lvl="5"/>
            <a:r>
              <a:rPr lang="en-US" dirty="0"/>
              <a:t>Details</a:t>
            </a:r>
          </a:p>
        </p:txBody>
      </p:sp>
      <p:sp>
        <p:nvSpPr>
          <p:cNvPr id="40" name="Picture Placeholder 2">
            <a:extLst>
              <a:ext uri="{FF2B5EF4-FFF2-40B4-BE49-F238E27FC236}">
                <a16:creationId xmlns:a16="http://schemas.microsoft.com/office/drawing/2014/main" id="{D6270101-726C-4262-9C8F-D3E2CDF31C96}"/>
              </a:ext>
            </a:extLst>
          </p:cNvPr>
          <p:cNvSpPr>
            <a:spLocks noGrp="1" noChangeAspect="1"/>
          </p:cNvSpPr>
          <p:nvPr>
            <p:ph type="pic" sz="quarter" idx="29"/>
          </p:nvPr>
        </p:nvSpPr>
        <p:spPr>
          <a:xfrm>
            <a:off x="673828" y="1141553"/>
            <a:ext cx="1747639" cy="1747639"/>
          </a:xfrm>
          <a:prstGeom prst="ellipse">
            <a:avLst/>
          </a:prstGeom>
          <a:noFill/>
        </p:spPr>
        <p:txBody>
          <a:bodyPr anchor="ctr" anchorCtr="0"/>
          <a:lstStyle>
            <a:lvl1pPr marL="0" indent="0" algn="ctr">
              <a:buNone/>
              <a:defRPr sz="1200" b="0"/>
            </a:lvl1pPr>
          </a:lstStyle>
          <a:p>
            <a:endParaRPr lang="en-US" dirty="0"/>
          </a:p>
        </p:txBody>
      </p:sp>
      <p:sp>
        <p:nvSpPr>
          <p:cNvPr id="26" name="Picture Placeholder 2">
            <a:extLst>
              <a:ext uri="{FF2B5EF4-FFF2-40B4-BE49-F238E27FC236}">
                <a16:creationId xmlns:a16="http://schemas.microsoft.com/office/drawing/2014/main" id="{B66CE158-9105-F340-8C31-F9A084AF9E9E}"/>
              </a:ext>
            </a:extLst>
          </p:cNvPr>
          <p:cNvSpPr>
            <a:spLocks noGrp="1" noChangeAspect="1"/>
          </p:cNvSpPr>
          <p:nvPr>
            <p:ph type="pic" sz="quarter" idx="31"/>
          </p:nvPr>
        </p:nvSpPr>
        <p:spPr>
          <a:xfrm>
            <a:off x="673828" y="3874230"/>
            <a:ext cx="1747639" cy="1747639"/>
          </a:xfrm>
          <a:prstGeom prst="ellipse">
            <a:avLst/>
          </a:prstGeom>
          <a:noFill/>
        </p:spPr>
        <p:txBody>
          <a:bodyPr anchor="ctr" anchorCtr="0"/>
          <a:lstStyle>
            <a:lvl1pPr marL="0" indent="0" algn="ctr">
              <a:buNone/>
              <a:defRPr sz="1200" b="0"/>
            </a:lvl1pPr>
          </a:lstStyle>
          <a:p>
            <a:endParaRPr lang="en-US" dirty="0"/>
          </a:p>
        </p:txBody>
      </p:sp>
      <p:sp>
        <p:nvSpPr>
          <p:cNvPr id="28" name="Picture Placeholder 2">
            <a:extLst>
              <a:ext uri="{FF2B5EF4-FFF2-40B4-BE49-F238E27FC236}">
                <a16:creationId xmlns:a16="http://schemas.microsoft.com/office/drawing/2014/main" id="{AD2AEDF7-B42E-B949-BB18-5C747E42058E}"/>
              </a:ext>
            </a:extLst>
          </p:cNvPr>
          <p:cNvSpPr>
            <a:spLocks noGrp="1" noChangeAspect="1"/>
          </p:cNvSpPr>
          <p:nvPr>
            <p:ph type="pic" sz="quarter" idx="33"/>
          </p:nvPr>
        </p:nvSpPr>
        <p:spPr>
          <a:xfrm>
            <a:off x="6364929" y="1141553"/>
            <a:ext cx="1747639" cy="1747639"/>
          </a:xfrm>
          <a:prstGeom prst="ellipse">
            <a:avLst/>
          </a:prstGeom>
          <a:noFill/>
        </p:spPr>
        <p:txBody>
          <a:bodyPr anchor="ctr" anchorCtr="0"/>
          <a:lstStyle>
            <a:lvl1pPr marL="0" indent="0" algn="ctr">
              <a:buNone/>
              <a:defRPr sz="1200" b="0"/>
            </a:lvl1pPr>
          </a:lstStyle>
          <a:p>
            <a:endParaRPr lang="en-US" dirty="0"/>
          </a:p>
        </p:txBody>
      </p:sp>
      <p:sp>
        <p:nvSpPr>
          <p:cNvPr id="31" name="Picture Placeholder 2">
            <a:extLst>
              <a:ext uri="{FF2B5EF4-FFF2-40B4-BE49-F238E27FC236}">
                <a16:creationId xmlns:a16="http://schemas.microsoft.com/office/drawing/2014/main" id="{77AB5467-4F87-A34D-9EE1-D2B1ABEB391C}"/>
              </a:ext>
            </a:extLst>
          </p:cNvPr>
          <p:cNvSpPr>
            <a:spLocks noGrp="1" noChangeAspect="1"/>
          </p:cNvSpPr>
          <p:nvPr>
            <p:ph type="pic" sz="quarter" idx="35"/>
          </p:nvPr>
        </p:nvSpPr>
        <p:spPr>
          <a:xfrm>
            <a:off x="6364929" y="3874230"/>
            <a:ext cx="1747639" cy="1747639"/>
          </a:xfrm>
          <a:prstGeom prst="ellipse">
            <a:avLst/>
          </a:prstGeom>
          <a:noFill/>
        </p:spPr>
        <p:txBody>
          <a:bodyPr anchor="ctr" anchorCtr="0"/>
          <a:lstStyle>
            <a:lvl1pPr marL="0" indent="0" algn="ctr">
              <a:buNone/>
              <a:defRPr sz="1200" b="0"/>
            </a:lvl1pPr>
          </a:lstStyle>
          <a:p>
            <a:endParaRPr lang="en-US" dirty="0"/>
          </a:p>
        </p:txBody>
      </p:sp>
    </p:spTree>
    <p:extLst>
      <p:ext uri="{BB962C8B-B14F-4D97-AF65-F5344CB8AC3E}">
        <p14:creationId xmlns:p14="http://schemas.microsoft.com/office/powerpoint/2010/main" val="35849894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Map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6CEE-5707-44FA-A0C2-AC5366533B20}"/>
              </a:ext>
            </a:extLst>
          </p:cNvPr>
          <p:cNvSpPr>
            <a:spLocks noGrp="1"/>
          </p:cNvSpPr>
          <p:nvPr>
            <p:ph type="title" hasCustomPrompt="1"/>
          </p:nvPr>
        </p:nvSpPr>
        <p:spPr/>
        <p:txBody>
          <a:bodyPr/>
          <a:lstStyle/>
          <a:p>
            <a:r>
              <a:rPr lang="en-US" dirty="0"/>
              <a:t>Section name  :  Page title</a:t>
            </a:r>
          </a:p>
        </p:txBody>
      </p:sp>
      <p:sp>
        <p:nvSpPr>
          <p:cNvPr id="15" name="Text Placeholder 3">
            <a:extLst>
              <a:ext uri="{FF2B5EF4-FFF2-40B4-BE49-F238E27FC236}">
                <a16:creationId xmlns:a16="http://schemas.microsoft.com/office/drawing/2014/main" id="{4526A367-871B-4549-89D6-54AFD4C37CB0}"/>
              </a:ext>
            </a:extLst>
          </p:cNvPr>
          <p:cNvSpPr>
            <a:spLocks noGrp="1"/>
          </p:cNvSpPr>
          <p:nvPr>
            <p:ph type="body" sz="quarter" idx="10"/>
          </p:nvPr>
        </p:nvSpPr>
        <p:spPr>
          <a:xfrm>
            <a:off x="685800" y="1447800"/>
            <a:ext cx="2656114" cy="4463824"/>
          </a:xfrm>
        </p:spPr>
        <p:txBody>
          <a:bodyPr/>
          <a:lstStyle>
            <a:lvl1pPr marL="0" indent="0">
              <a:buNone/>
              <a:defRPr sz="2200" b="1">
                <a:solidFill>
                  <a:schemeClr val="tx2"/>
                </a:solidFill>
              </a:defRPr>
            </a:lvl1pPr>
            <a:lvl2pPr marL="174625" indent="-174625">
              <a:spcBef>
                <a:spcPts val="600"/>
              </a:spcBef>
              <a:buFont typeface="Arial" panose="020B0604020202020204" pitchFamily="34" charset="0"/>
              <a:buChar char="•"/>
              <a:defRPr sz="1800">
                <a:latin typeface="Roboto" pitchFamily="2" charset="0"/>
                <a:ea typeface="Roboto" pitchFamily="2" charset="0"/>
              </a:defRPr>
            </a:lvl2pPr>
            <a:lvl3pPr marL="401638" indent="-228600">
              <a:buFont typeface="Roboto Lt" pitchFamily="2" charset="0"/>
              <a:buChar char="–"/>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6267976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emf"/><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9" Type="http://schemas.openxmlformats.org/officeDocument/2006/relationships/slideLayout" Target="../slideLayouts/slideLayout95.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42" Type="http://schemas.openxmlformats.org/officeDocument/2006/relationships/slideLayout" Target="../slideLayouts/slideLayout98.xml"/><Relationship Id="rId47" Type="http://schemas.openxmlformats.org/officeDocument/2006/relationships/slideLayout" Target="../slideLayouts/slideLayout103.xml"/><Relationship Id="rId50" Type="http://schemas.openxmlformats.org/officeDocument/2006/relationships/slideLayout" Target="../slideLayouts/slideLayout106.xml"/><Relationship Id="rId55" Type="http://schemas.openxmlformats.org/officeDocument/2006/relationships/slideLayout" Target="../slideLayouts/slideLayout111.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9" Type="http://schemas.openxmlformats.org/officeDocument/2006/relationships/slideLayout" Target="../slideLayouts/slideLayout85.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slideLayout" Target="../slideLayouts/slideLayout93.xml"/><Relationship Id="rId40" Type="http://schemas.openxmlformats.org/officeDocument/2006/relationships/slideLayout" Target="../slideLayouts/slideLayout96.xml"/><Relationship Id="rId45" Type="http://schemas.openxmlformats.org/officeDocument/2006/relationships/slideLayout" Target="../slideLayouts/slideLayout101.xml"/><Relationship Id="rId53" Type="http://schemas.openxmlformats.org/officeDocument/2006/relationships/slideLayout" Target="../slideLayouts/slideLayout109.xml"/><Relationship Id="rId58" Type="http://schemas.openxmlformats.org/officeDocument/2006/relationships/image" Target="../media/image1.emf"/><Relationship Id="rId5" Type="http://schemas.openxmlformats.org/officeDocument/2006/relationships/slideLayout" Target="../slideLayouts/slideLayout61.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43" Type="http://schemas.openxmlformats.org/officeDocument/2006/relationships/slideLayout" Target="../slideLayouts/slideLayout99.xml"/><Relationship Id="rId48" Type="http://schemas.openxmlformats.org/officeDocument/2006/relationships/slideLayout" Target="../slideLayouts/slideLayout104.xml"/><Relationship Id="rId56" Type="http://schemas.openxmlformats.org/officeDocument/2006/relationships/slideLayout" Target="../slideLayouts/slideLayout112.xml"/><Relationship Id="rId8" Type="http://schemas.openxmlformats.org/officeDocument/2006/relationships/slideLayout" Target="../slideLayouts/slideLayout64.xml"/><Relationship Id="rId51" Type="http://schemas.openxmlformats.org/officeDocument/2006/relationships/slideLayout" Target="../slideLayouts/slideLayout107.xml"/><Relationship Id="rId3" Type="http://schemas.openxmlformats.org/officeDocument/2006/relationships/slideLayout" Target="../slideLayouts/slideLayout59.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38" Type="http://schemas.openxmlformats.org/officeDocument/2006/relationships/slideLayout" Target="../slideLayouts/slideLayout94.xml"/><Relationship Id="rId46" Type="http://schemas.openxmlformats.org/officeDocument/2006/relationships/slideLayout" Target="../slideLayouts/slideLayout102.xml"/><Relationship Id="rId20" Type="http://schemas.openxmlformats.org/officeDocument/2006/relationships/slideLayout" Target="../slideLayouts/slideLayout76.xml"/><Relationship Id="rId41" Type="http://schemas.openxmlformats.org/officeDocument/2006/relationships/slideLayout" Target="../slideLayouts/slideLayout97.xml"/><Relationship Id="rId54" Type="http://schemas.openxmlformats.org/officeDocument/2006/relationships/slideLayout" Target="../slideLayouts/slideLayout110.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slideLayout" Target="../slideLayouts/slideLayout92.xml"/><Relationship Id="rId49" Type="http://schemas.openxmlformats.org/officeDocument/2006/relationships/slideLayout" Target="../slideLayouts/slideLayout105.xml"/><Relationship Id="rId57" Type="http://schemas.openxmlformats.org/officeDocument/2006/relationships/theme" Target="../theme/theme2.xml"/><Relationship Id="rId10" Type="http://schemas.openxmlformats.org/officeDocument/2006/relationships/slideLayout" Target="../slideLayouts/slideLayout66.xml"/><Relationship Id="rId31" Type="http://schemas.openxmlformats.org/officeDocument/2006/relationships/slideLayout" Target="../slideLayouts/slideLayout87.xml"/><Relationship Id="rId44" Type="http://schemas.openxmlformats.org/officeDocument/2006/relationships/slideLayout" Target="../slideLayouts/slideLayout100.xml"/><Relationship Id="rId52" Type="http://schemas.openxmlformats.org/officeDocument/2006/relationships/slideLayout" Target="../slideLayouts/slideLayout108.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38.xml"/><Relationship Id="rId21" Type="http://schemas.openxmlformats.org/officeDocument/2006/relationships/slideLayout" Target="../slideLayouts/slideLayout133.xml"/><Relationship Id="rId34" Type="http://schemas.openxmlformats.org/officeDocument/2006/relationships/slideLayout" Target="../slideLayouts/slideLayout146.xml"/><Relationship Id="rId42" Type="http://schemas.openxmlformats.org/officeDocument/2006/relationships/slideLayout" Target="../slideLayouts/slideLayout154.xml"/><Relationship Id="rId47" Type="http://schemas.openxmlformats.org/officeDocument/2006/relationships/slideLayout" Target="../slideLayouts/slideLayout159.xml"/><Relationship Id="rId50" Type="http://schemas.openxmlformats.org/officeDocument/2006/relationships/slideLayout" Target="../slideLayouts/slideLayout162.xml"/><Relationship Id="rId55" Type="http://schemas.openxmlformats.org/officeDocument/2006/relationships/slideLayout" Target="../slideLayouts/slideLayout167.xml"/><Relationship Id="rId63" Type="http://schemas.openxmlformats.org/officeDocument/2006/relationships/slideLayout" Target="../slideLayouts/slideLayout175.xml"/><Relationship Id="rId7" Type="http://schemas.openxmlformats.org/officeDocument/2006/relationships/slideLayout" Target="../slideLayouts/slideLayout11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9" Type="http://schemas.openxmlformats.org/officeDocument/2006/relationships/slideLayout" Target="../slideLayouts/slideLayout141.xml"/><Relationship Id="rId11" Type="http://schemas.openxmlformats.org/officeDocument/2006/relationships/slideLayout" Target="../slideLayouts/slideLayout123.xml"/><Relationship Id="rId24" Type="http://schemas.openxmlformats.org/officeDocument/2006/relationships/slideLayout" Target="../slideLayouts/slideLayout136.xml"/><Relationship Id="rId32" Type="http://schemas.openxmlformats.org/officeDocument/2006/relationships/slideLayout" Target="../slideLayouts/slideLayout144.xml"/><Relationship Id="rId37" Type="http://schemas.openxmlformats.org/officeDocument/2006/relationships/slideLayout" Target="../slideLayouts/slideLayout149.xml"/><Relationship Id="rId40" Type="http://schemas.openxmlformats.org/officeDocument/2006/relationships/slideLayout" Target="../slideLayouts/slideLayout152.xml"/><Relationship Id="rId45" Type="http://schemas.openxmlformats.org/officeDocument/2006/relationships/slideLayout" Target="../slideLayouts/slideLayout157.xml"/><Relationship Id="rId53" Type="http://schemas.openxmlformats.org/officeDocument/2006/relationships/slideLayout" Target="../slideLayouts/slideLayout165.xml"/><Relationship Id="rId58" Type="http://schemas.openxmlformats.org/officeDocument/2006/relationships/slideLayout" Target="../slideLayouts/slideLayout170.xml"/><Relationship Id="rId5" Type="http://schemas.openxmlformats.org/officeDocument/2006/relationships/slideLayout" Target="../slideLayouts/slideLayout117.xml"/><Relationship Id="rId61" Type="http://schemas.openxmlformats.org/officeDocument/2006/relationships/slideLayout" Target="../slideLayouts/slideLayout173.xml"/><Relationship Id="rId19" Type="http://schemas.openxmlformats.org/officeDocument/2006/relationships/slideLayout" Target="../slideLayouts/slideLayout131.xml"/><Relationship Id="rId14" Type="http://schemas.openxmlformats.org/officeDocument/2006/relationships/slideLayout" Target="../slideLayouts/slideLayout126.xml"/><Relationship Id="rId22" Type="http://schemas.openxmlformats.org/officeDocument/2006/relationships/slideLayout" Target="../slideLayouts/slideLayout134.xml"/><Relationship Id="rId27" Type="http://schemas.openxmlformats.org/officeDocument/2006/relationships/slideLayout" Target="../slideLayouts/slideLayout139.xml"/><Relationship Id="rId30" Type="http://schemas.openxmlformats.org/officeDocument/2006/relationships/slideLayout" Target="../slideLayouts/slideLayout142.xml"/><Relationship Id="rId35" Type="http://schemas.openxmlformats.org/officeDocument/2006/relationships/slideLayout" Target="../slideLayouts/slideLayout147.xml"/><Relationship Id="rId43" Type="http://schemas.openxmlformats.org/officeDocument/2006/relationships/slideLayout" Target="../slideLayouts/slideLayout155.xml"/><Relationship Id="rId48" Type="http://schemas.openxmlformats.org/officeDocument/2006/relationships/slideLayout" Target="../slideLayouts/slideLayout160.xml"/><Relationship Id="rId56" Type="http://schemas.openxmlformats.org/officeDocument/2006/relationships/slideLayout" Target="../slideLayouts/slideLayout168.xml"/><Relationship Id="rId64" Type="http://schemas.openxmlformats.org/officeDocument/2006/relationships/theme" Target="../theme/theme3.xml"/><Relationship Id="rId8" Type="http://schemas.openxmlformats.org/officeDocument/2006/relationships/slideLayout" Target="../slideLayouts/slideLayout120.xml"/><Relationship Id="rId51" Type="http://schemas.openxmlformats.org/officeDocument/2006/relationships/slideLayout" Target="../slideLayouts/slideLayout163.xml"/><Relationship Id="rId3" Type="http://schemas.openxmlformats.org/officeDocument/2006/relationships/slideLayout" Target="../slideLayouts/slideLayout115.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5" Type="http://schemas.openxmlformats.org/officeDocument/2006/relationships/slideLayout" Target="../slideLayouts/slideLayout137.xml"/><Relationship Id="rId33" Type="http://schemas.openxmlformats.org/officeDocument/2006/relationships/slideLayout" Target="../slideLayouts/slideLayout145.xml"/><Relationship Id="rId38" Type="http://schemas.openxmlformats.org/officeDocument/2006/relationships/slideLayout" Target="../slideLayouts/slideLayout150.xml"/><Relationship Id="rId46" Type="http://schemas.openxmlformats.org/officeDocument/2006/relationships/slideLayout" Target="../slideLayouts/slideLayout158.xml"/><Relationship Id="rId59" Type="http://schemas.openxmlformats.org/officeDocument/2006/relationships/slideLayout" Target="../slideLayouts/slideLayout171.xml"/><Relationship Id="rId20" Type="http://schemas.openxmlformats.org/officeDocument/2006/relationships/slideLayout" Target="../slideLayouts/slideLayout132.xml"/><Relationship Id="rId41" Type="http://schemas.openxmlformats.org/officeDocument/2006/relationships/slideLayout" Target="../slideLayouts/slideLayout153.xml"/><Relationship Id="rId54" Type="http://schemas.openxmlformats.org/officeDocument/2006/relationships/slideLayout" Target="../slideLayouts/slideLayout166.xml"/><Relationship Id="rId62" Type="http://schemas.openxmlformats.org/officeDocument/2006/relationships/slideLayout" Target="../slideLayouts/slideLayout17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5" Type="http://schemas.openxmlformats.org/officeDocument/2006/relationships/slideLayout" Target="../slideLayouts/slideLayout127.xml"/><Relationship Id="rId23" Type="http://schemas.openxmlformats.org/officeDocument/2006/relationships/slideLayout" Target="../slideLayouts/slideLayout135.xml"/><Relationship Id="rId28" Type="http://schemas.openxmlformats.org/officeDocument/2006/relationships/slideLayout" Target="../slideLayouts/slideLayout140.xml"/><Relationship Id="rId36" Type="http://schemas.openxmlformats.org/officeDocument/2006/relationships/slideLayout" Target="../slideLayouts/slideLayout148.xml"/><Relationship Id="rId49" Type="http://schemas.openxmlformats.org/officeDocument/2006/relationships/slideLayout" Target="../slideLayouts/slideLayout161.xml"/><Relationship Id="rId57" Type="http://schemas.openxmlformats.org/officeDocument/2006/relationships/slideLayout" Target="../slideLayouts/slideLayout169.xml"/><Relationship Id="rId10" Type="http://schemas.openxmlformats.org/officeDocument/2006/relationships/slideLayout" Target="../slideLayouts/slideLayout122.xml"/><Relationship Id="rId31" Type="http://schemas.openxmlformats.org/officeDocument/2006/relationships/slideLayout" Target="../slideLayouts/slideLayout143.xml"/><Relationship Id="rId44" Type="http://schemas.openxmlformats.org/officeDocument/2006/relationships/slideLayout" Target="../slideLayouts/slideLayout156.xml"/><Relationship Id="rId52" Type="http://schemas.openxmlformats.org/officeDocument/2006/relationships/slideLayout" Target="../slideLayouts/slideLayout164.xml"/><Relationship Id="rId60" Type="http://schemas.openxmlformats.org/officeDocument/2006/relationships/slideLayout" Target="../slideLayouts/slideLayout172.xml"/><Relationship Id="rId65" Type="http://schemas.openxmlformats.org/officeDocument/2006/relationships/image" Target="../media/image1.emf"/><Relationship Id="rId4" Type="http://schemas.openxmlformats.org/officeDocument/2006/relationships/slideLayout" Target="../slideLayouts/slideLayout116.xml"/><Relationship Id="rId9" Type="http://schemas.openxmlformats.org/officeDocument/2006/relationships/slideLayout" Target="../slideLayouts/slideLayout121.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39" Type="http://schemas.openxmlformats.org/officeDocument/2006/relationships/slideLayout" Target="../slideLayouts/slideLayout1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9EE71B-85F2-421B-A862-64F589407902}"/>
              </a:ext>
            </a:extLst>
          </p:cNvPr>
          <p:cNvSpPr txBox="1"/>
          <p:nvPr userDrawn="1"/>
        </p:nvSpPr>
        <p:spPr>
          <a:xfrm>
            <a:off x="11559986" y="169013"/>
            <a:ext cx="457200" cy="246221"/>
          </a:xfrm>
          <a:prstGeom prst="rect">
            <a:avLst/>
          </a:prstGeom>
          <a:noFill/>
        </p:spPr>
        <p:txBody>
          <a:bodyPr wrap="square" rtlCol="0">
            <a:spAutoFit/>
          </a:bodyPr>
          <a:lstStyle/>
          <a:p>
            <a:pPr algn="r"/>
            <a:fld id="{EABFDB67-5155-49AF-8DE9-0D4FF1455D8E}" type="slidenum">
              <a:rPr lang="en-US" sz="1000">
                <a:solidFill>
                  <a:srgbClr val="353435"/>
                </a:solidFill>
                <a:latin typeface="Roboto Light" panose="02000000000000000000" pitchFamily="2" charset="0"/>
                <a:ea typeface="Roboto Light" panose="02000000000000000000" pitchFamily="2" charset="0"/>
              </a:rPr>
              <a:pPr algn="r"/>
              <a:t>‹#›</a:t>
            </a:fld>
            <a:endParaRPr lang="en-US" sz="1000" dirty="0">
              <a:solidFill>
                <a:srgbClr val="353435"/>
              </a:solidFill>
              <a:latin typeface="Roboto Light" panose="02000000000000000000" pitchFamily="2" charset="0"/>
              <a:ea typeface="Roboto Light" panose="02000000000000000000" pitchFamily="2" charset="0"/>
            </a:endParaRPr>
          </a:p>
        </p:txBody>
      </p:sp>
      <p:sp>
        <p:nvSpPr>
          <p:cNvPr id="2" name="Title Placeholder 1">
            <a:extLst>
              <a:ext uri="{FF2B5EF4-FFF2-40B4-BE49-F238E27FC236}">
                <a16:creationId xmlns:a16="http://schemas.microsoft.com/office/drawing/2014/main" id="{BE4AEC82-8920-485E-9027-FBFFF2D5919D}"/>
              </a:ext>
            </a:extLst>
          </p:cNvPr>
          <p:cNvSpPr>
            <a:spLocks noGrp="1"/>
          </p:cNvSpPr>
          <p:nvPr>
            <p:ph type="title"/>
          </p:nvPr>
        </p:nvSpPr>
        <p:spPr>
          <a:xfrm>
            <a:off x="685800" y="18854"/>
            <a:ext cx="7683546" cy="548640"/>
          </a:xfrm>
          <a:prstGeom prst="rect">
            <a:avLst/>
          </a:prstGeom>
        </p:spPr>
        <p:txBody>
          <a:bodyPr vert="horz" lIns="0" tIns="0" rIns="0" bIns="0" rtlCol="0" anchor="ctr" anchorCtr="0">
            <a:noAutofit/>
          </a:bodyPr>
          <a:lstStyle/>
          <a:p>
            <a:r>
              <a:rPr lang="en-US" dirty="0"/>
              <a:t>Section name  :  Page title</a:t>
            </a:r>
          </a:p>
        </p:txBody>
      </p:sp>
      <p:sp>
        <p:nvSpPr>
          <p:cNvPr id="10" name="Rectangle 3">
            <a:extLst>
              <a:ext uri="{FF2B5EF4-FFF2-40B4-BE49-F238E27FC236}">
                <a16:creationId xmlns:a16="http://schemas.microsoft.com/office/drawing/2014/main" id="{F9B10A5A-1212-134E-B8A3-ECBFABE71C27}"/>
              </a:ext>
            </a:extLst>
          </p:cNvPr>
          <p:cNvSpPr>
            <a:spLocks noGrp="1" noChangeArrowheads="1"/>
          </p:cNvSpPr>
          <p:nvPr>
            <p:ph type="body" idx="1"/>
          </p:nvPr>
        </p:nvSpPr>
        <p:spPr bwMode="auto">
          <a:xfrm>
            <a:off x="685800" y="2103120"/>
            <a:ext cx="9753600" cy="3831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4" name="Group 3">
            <a:extLst>
              <a:ext uri="{FF2B5EF4-FFF2-40B4-BE49-F238E27FC236}">
                <a16:creationId xmlns:a16="http://schemas.microsoft.com/office/drawing/2014/main" id="{9738E388-F697-482C-8037-9923B2965AE0}"/>
              </a:ext>
            </a:extLst>
          </p:cNvPr>
          <p:cNvGrpSpPr/>
          <p:nvPr userDrawn="1"/>
        </p:nvGrpSpPr>
        <p:grpSpPr>
          <a:xfrm>
            <a:off x="0" y="0"/>
            <a:ext cx="12192000" cy="540902"/>
            <a:chOff x="0" y="0"/>
            <a:chExt cx="12192000" cy="540902"/>
          </a:xfrm>
        </p:grpSpPr>
        <p:cxnSp>
          <p:nvCxnSpPr>
            <p:cNvPr id="7" name="Straight Connector 6">
              <a:extLst>
                <a:ext uri="{FF2B5EF4-FFF2-40B4-BE49-F238E27FC236}">
                  <a16:creationId xmlns:a16="http://schemas.microsoft.com/office/drawing/2014/main" id="{AA593D7C-61AB-4FA9-A224-7EA0243F513D}"/>
                </a:ext>
              </a:extLst>
            </p:cNvPr>
            <p:cNvCxnSpPr>
              <a:cxnSpLocks/>
            </p:cNvCxnSpPr>
            <p:nvPr userDrawn="1"/>
          </p:nvCxnSpPr>
          <p:spPr>
            <a:xfrm>
              <a:off x="0" y="540902"/>
              <a:ext cx="12192000" cy="0"/>
            </a:xfrm>
            <a:prstGeom prst="line">
              <a:avLst/>
            </a:prstGeom>
            <a:ln w="825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CBF075F-4FB9-462D-B712-0000E4468CAA}"/>
                </a:ext>
              </a:extLst>
            </p:cNvPr>
            <p:cNvCxnSpPr>
              <a:cxnSpLocks/>
            </p:cNvCxnSpPr>
            <p:nvPr userDrawn="1"/>
          </p:nvCxnSpPr>
          <p:spPr>
            <a:xfrm>
              <a:off x="11487491" y="0"/>
              <a:ext cx="0" cy="540897"/>
            </a:xfrm>
            <a:prstGeom prst="line">
              <a:avLst/>
            </a:prstGeom>
            <a:ln w="825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4C988BFE-2DDC-C34E-B0F9-5178AEFB89E1}"/>
              </a:ext>
            </a:extLst>
          </p:cNvPr>
          <p:cNvPicPr>
            <a:picLocks noChangeAspect="1"/>
          </p:cNvPicPr>
          <p:nvPr userDrawn="1"/>
        </p:nvPicPr>
        <p:blipFill>
          <a:blip r:embed="rId58" cstate="print">
            <a:extLst>
              <a:ext uri="{28A0092B-C50C-407E-A947-70E740481C1C}">
                <a14:useLocalDpi xmlns:a14="http://schemas.microsoft.com/office/drawing/2010/main" val="0"/>
              </a:ext>
            </a:extLst>
          </a:blip>
          <a:stretch>
            <a:fillRect/>
          </a:stretch>
        </p:blipFill>
        <p:spPr>
          <a:xfrm>
            <a:off x="10007785" y="22885"/>
            <a:ext cx="1473487" cy="476279"/>
          </a:xfrm>
          <a:prstGeom prst="rect">
            <a:avLst/>
          </a:prstGeom>
        </p:spPr>
      </p:pic>
    </p:spTree>
    <p:extLst>
      <p:ext uri="{BB962C8B-B14F-4D97-AF65-F5344CB8AC3E}">
        <p14:creationId xmlns:p14="http://schemas.microsoft.com/office/powerpoint/2010/main" val="13104584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5" r:id="rId54"/>
    <p:sldLayoutId id="2147483716" r:id="rId55"/>
    <p:sldLayoutId id="2147483717" r:id="rId56"/>
  </p:sldLayoutIdLst>
  <p:hf hdr="0" ftr="0" dt="0"/>
  <p:txStyles>
    <p:titleStyle>
      <a:lvl1pPr algn="l" defTabSz="914400" rtl="0" eaLnBrk="1" latinLnBrk="0" hangingPunct="1">
        <a:lnSpc>
          <a:spcPct val="100000"/>
        </a:lnSpc>
        <a:spcBef>
          <a:spcPct val="0"/>
        </a:spcBef>
        <a:spcAft>
          <a:spcPts val="0"/>
        </a:spcAft>
        <a:buNone/>
        <a:defRPr lang="en-US" sz="1200" kern="1200" cap="all" spc="80" baseline="0" dirty="0">
          <a:solidFill>
            <a:schemeClr val="tx1"/>
          </a:solidFill>
          <a:latin typeface="+mj-lt"/>
          <a:ea typeface="Roboto Light" panose="02000000000000000000" pitchFamily="2" charset="0"/>
          <a:cs typeface="Roboto Light" panose="02000000000000000000" pitchFamily="2" charset="0"/>
        </a:defRPr>
      </a:lvl1pPr>
    </p:titleStyle>
    <p:bodyStyle>
      <a:lvl1pPr marL="0" indent="0" algn="l" defTabSz="914400" rtl="0" eaLnBrk="1" latinLnBrk="0" hangingPunct="1">
        <a:lnSpc>
          <a:spcPct val="100000"/>
        </a:lnSpc>
        <a:spcBef>
          <a:spcPts val="1200"/>
        </a:spcBef>
        <a:spcAft>
          <a:spcPts val="0"/>
        </a:spcAft>
        <a:buFont typeface="Arial" panose="020B0604020202020204" pitchFamily="34" charset="0"/>
        <a:buNone/>
        <a:defRPr sz="2000" b="1" kern="1200">
          <a:solidFill>
            <a:schemeClr val="tx1"/>
          </a:solidFill>
          <a:latin typeface="+mj-lt"/>
          <a:ea typeface="Roboto Light" panose="02000000000000000000" pitchFamily="2" charset="0"/>
          <a:cs typeface="Roboto Light" panose="02000000000000000000" pitchFamily="2" charset="0"/>
        </a:defRPr>
      </a:lvl1pPr>
      <a:lvl2pPr marL="171450" indent="-171450" algn="l" defTabSz="914400" rtl="0" eaLnBrk="1" latinLnBrk="0" hangingPunct="1">
        <a:lnSpc>
          <a:spcPct val="100000"/>
        </a:lnSpc>
        <a:spcBef>
          <a:spcPts val="1000"/>
        </a:spcBef>
        <a:spcAft>
          <a:spcPts val="600"/>
        </a:spcAft>
        <a:buSzPct val="100000"/>
        <a:buFont typeface="Arial" panose="020B0604020202020204" pitchFamily="34" charset="0"/>
        <a:buChar char="•"/>
        <a:defRPr lang="en-US" sz="1800" b="0" i="0" kern="1200" dirty="0" smtClean="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89025" indent="-228600" algn="l" defTabSz="914400" rtl="0" eaLnBrk="1" latinLnBrk="0" hangingPunct="1">
        <a:lnSpc>
          <a:spcPct val="100000"/>
        </a:lnSpc>
        <a:spcBef>
          <a:spcPts val="0"/>
        </a:spcBef>
        <a:spcAft>
          <a:spcPts val="600"/>
        </a:spcAft>
        <a:buFont typeface="Arial" panose="020B0604020202020204" pitchFamily="34" charset="0"/>
        <a:buChar char="•"/>
        <a:defRPr lang="en-US" sz="14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0">
          <p15:clr>
            <a:srgbClr val="F26B43"/>
          </p15:clr>
        </p15:guide>
        <p15:guide id="2" pos="432">
          <p15:clr>
            <a:srgbClr val="F26B43"/>
          </p15:clr>
        </p15:guide>
        <p15:guide id="3" pos="3840">
          <p15:clr>
            <a:srgbClr val="F26B43"/>
          </p15:clr>
        </p15:guide>
        <p15:guide id="4" pos="7248">
          <p15:clr>
            <a:srgbClr val="F26B43"/>
          </p15:clr>
        </p15:guide>
        <p15:guide id="5" orient="horz" pos="672">
          <p15:clr>
            <a:srgbClr val="F26B43"/>
          </p15:clr>
        </p15:guide>
        <p15:guide id="6" orient="horz" pos="3744">
          <p15:clr>
            <a:srgbClr val="F26B43"/>
          </p15:clr>
        </p15:guide>
        <p15:guide id="7" orient="horz" pos="2260">
          <p15:clr>
            <a:srgbClr val="F26B43"/>
          </p15:clr>
        </p15:guide>
        <p15:guide id="8" pos="6576">
          <p15:clr>
            <a:srgbClr val="F26B43"/>
          </p15:clr>
        </p15:guide>
        <p15:guide id="9" orient="horz" pos="1320">
          <p15:clr>
            <a:srgbClr val="F26B43"/>
          </p15:clr>
        </p15:guide>
        <p15:guide id="10" orient="horz" pos="1608">
          <p15:clr>
            <a:srgbClr val="F26B43"/>
          </p15:clr>
        </p15:guide>
        <p15:guide id="11" orient="horz" pos="2064">
          <p15:clr>
            <a:srgbClr val="F26B43"/>
          </p15:clr>
        </p15:guide>
        <p15:guide id="12" pos="2712">
          <p15:clr>
            <a:srgbClr val="F26B43"/>
          </p15:clr>
        </p15:guide>
        <p15:guide id="13" pos="4968">
          <p15:clr>
            <a:srgbClr val="F26B43"/>
          </p15:clr>
        </p15:guide>
        <p15:guide id="14" pos="3552">
          <p15:clr>
            <a:srgbClr val="F26B43"/>
          </p15:clr>
        </p15:guide>
        <p15:guide id="15" pos="4128">
          <p15:clr>
            <a:srgbClr val="F26B43"/>
          </p15:clr>
        </p15:guide>
        <p15:guide id="16" pos="2544">
          <p15:clr>
            <a:srgbClr val="F26B43"/>
          </p15:clr>
        </p15:guide>
        <p15:guide id="17" pos="2880">
          <p15:clr>
            <a:srgbClr val="F26B43"/>
          </p15:clr>
        </p15:guide>
        <p15:guide id="18" pos="5136">
          <p15:clr>
            <a:srgbClr val="F26B43"/>
          </p15:clr>
        </p15:guide>
        <p15:guide id="19" pos="480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9EE71B-85F2-421B-A862-64F589407902}"/>
              </a:ext>
            </a:extLst>
          </p:cNvPr>
          <p:cNvSpPr txBox="1"/>
          <p:nvPr userDrawn="1"/>
        </p:nvSpPr>
        <p:spPr>
          <a:xfrm>
            <a:off x="11559986" y="169013"/>
            <a:ext cx="457200" cy="246221"/>
          </a:xfrm>
          <a:prstGeom prst="rect">
            <a:avLst/>
          </a:prstGeom>
          <a:noFill/>
        </p:spPr>
        <p:txBody>
          <a:bodyPr wrap="square" rtlCol="0">
            <a:spAutoFit/>
          </a:bodyPr>
          <a:lstStyle/>
          <a:p>
            <a:pPr algn="r"/>
            <a:fld id="{EABFDB67-5155-49AF-8DE9-0D4FF1455D8E}" type="slidenum">
              <a:rPr lang="en-US" sz="1000">
                <a:solidFill>
                  <a:srgbClr val="353435"/>
                </a:solidFill>
                <a:latin typeface="Roboto Light" panose="02000000000000000000" pitchFamily="2" charset="0"/>
                <a:ea typeface="Roboto Light" panose="02000000000000000000" pitchFamily="2" charset="0"/>
              </a:rPr>
              <a:pPr algn="r"/>
              <a:t>‹#›</a:t>
            </a:fld>
            <a:endParaRPr lang="en-US" sz="1000" dirty="0">
              <a:solidFill>
                <a:srgbClr val="353435"/>
              </a:solidFill>
              <a:latin typeface="Roboto Light" panose="02000000000000000000" pitchFamily="2" charset="0"/>
              <a:ea typeface="Roboto Light" panose="02000000000000000000" pitchFamily="2" charset="0"/>
            </a:endParaRPr>
          </a:p>
        </p:txBody>
      </p:sp>
      <p:sp>
        <p:nvSpPr>
          <p:cNvPr id="2" name="Title Placeholder 1">
            <a:extLst>
              <a:ext uri="{FF2B5EF4-FFF2-40B4-BE49-F238E27FC236}">
                <a16:creationId xmlns:a16="http://schemas.microsoft.com/office/drawing/2014/main" id="{BE4AEC82-8920-485E-9027-FBFFF2D5919D}"/>
              </a:ext>
            </a:extLst>
          </p:cNvPr>
          <p:cNvSpPr>
            <a:spLocks noGrp="1"/>
          </p:cNvSpPr>
          <p:nvPr>
            <p:ph type="title"/>
          </p:nvPr>
        </p:nvSpPr>
        <p:spPr>
          <a:xfrm>
            <a:off x="685800" y="18854"/>
            <a:ext cx="7683546" cy="548640"/>
          </a:xfrm>
          <a:prstGeom prst="rect">
            <a:avLst/>
          </a:prstGeom>
        </p:spPr>
        <p:txBody>
          <a:bodyPr vert="horz" lIns="0" tIns="0" rIns="0" bIns="0" rtlCol="0" anchor="ctr" anchorCtr="0">
            <a:noAutofit/>
          </a:bodyPr>
          <a:lstStyle/>
          <a:p>
            <a:r>
              <a:rPr lang="en-US" dirty="0"/>
              <a:t>Section name  :  Page title</a:t>
            </a:r>
          </a:p>
        </p:txBody>
      </p:sp>
      <p:sp>
        <p:nvSpPr>
          <p:cNvPr id="10" name="Rectangle 3">
            <a:extLst>
              <a:ext uri="{FF2B5EF4-FFF2-40B4-BE49-F238E27FC236}">
                <a16:creationId xmlns:a16="http://schemas.microsoft.com/office/drawing/2014/main" id="{F9B10A5A-1212-134E-B8A3-ECBFABE71C27}"/>
              </a:ext>
            </a:extLst>
          </p:cNvPr>
          <p:cNvSpPr>
            <a:spLocks noGrp="1" noChangeArrowheads="1"/>
          </p:cNvSpPr>
          <p:nvPr>
            <p:ph type="body" idx="1"/>
          </p:nvPr>
        </p:nvSpPr>
        <p:spPr bwMode="auto">
          <a:xfrm>
            <a:off x="685800" y="2103120"/>
            <a:ext cx="9753600" cy="3831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4" name="Group 3">
            <a:extLst>
              <a:ext uri="{FF2B5EF4-FFF2-40B4-BE49-F238E27FC236}">
                <a16:creationId xmlns:a16="http://schemas.microsoft.com/office/drawing/2014/main" id="{9738E388-F697-482C-8037-9923B2965AE0}"/>
              </a:ext>
            </a:extLst>
          </p:cNvPr>
          <p:cNvGrpSpPr/>
          <p:nvPr userDrawn="1"/>
        </p:nvGrpSpPr>
        <p:grpSpPr>
          <a:xfrm>
            <a:off x="0" y="0"/>
            <a:ext cx="12192000" cy="540902"/>
            <a:chOff x="0" y="0"/>
            <a:chExt cx="12192000" cy="540902"/>
          </a:xfrm>
        </p:grpSpPr>
        <p:cxnSp>
          <p:nvCxnSpPr>
            <p:cNvPr id="7" name="Straight Connector 6">
              <a:extLst>
                <a:ext uri="{FF2B5EF4-FFF2-40B4-BE49-F238E27FC236}">
                  <a16:creationId xmlns:a16="http://schemas.microsoft.com/office/drawing/2014/main" id="{AA593D7C-61AB-4FA9-A224-7EA0243F513D}"/>
                </a:ext>
              </a:extLst>
            </p:cNvPr>
            <p:cNvCxnSpPr>
              <a:cxnSpLocks/>
            </p:cNvCxnSpPr>
            <p:nvPr userDrawn="1"/>
          </p:nvCxnSpPr>
          <p:spPr>
            <a:xfrm>
              <a:off x="0" y="540902"/>
              <a:ext cx="12192000" cy="0"/>
            </a:xfrm>
            <a:prstGeom prst="line">
              <a:avLst/>
            </a:prstGeom>
            <a:ln w="825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CBF075F-4FB9-462D-B712-0000E4468CAA}"/>
                </a:ext>
              </a:extLst>
            </p:cNvPr>
            <p:cNvCxnSpPr>
              <a:cxnSpLocks/>
            </p:cNvCxnSpPr>
            <p:nvPr userDrawn="1"/>
          </p:nvCxnSpPr>
          <p:spPr>
            <a:xfrm>
              <a:off x="11487491" y="0"/>
              <a:ext cx="0" cy="540897"/>
            </a:xfrm>
            <a:prstGeom prst="line">
              <a:avLst/>
            </a:prstGeom>
            <a:ln w="825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4C988BFE-2DDC-C34E-B0F9-5178AEFB89E1}"/>
              </a:ext>
            </a:extLst>
          </p:cNvPr>
          <p:cNvPicPr>
            <a:picLocks noChangeAspect="1"/>
          </p:cNvPicPr>
          <p:nvPr userDrawn="1"/>
        </p:nvPicPr>
        <p:blipFill>
          <a:blip r:embed="rId58" cstate="print">
            <a:extLst>
              <a:ext uri="{28A0092B-C50C-407E-A947-70E740481C1C}">
                <a14:useLocalDpi xmlns:a14="http://schemas.microsoft.com/office/drawing/2010/main" val="0"/>
              </a:ext>
            </a:extLst>
          </a:blip>
          <a:stretch>
            <a:fillRect/>
          </a:stretch>
        </p:blipFill>
        <p:spPr>
          <a:xfrm>
            <a:off x="8680432" y="22885"/>
            <a:ext cx="1473487" cy="476279"/>
          </a:xfrm>
          <a:prstGeom prst="rect">
            <a:avLst/>
          </a:prstGeom>
        </p:spPr>
      </p:pic>
      <p:sp>
        <p:nvSpPr>
          <p:cNvPr id="5" name="TextBox 4">
            <a:extLst>
              <a:ext uri="{FF2B5EF4-FFF2-40B4-BE49-F238E27FC236}">
                <a16:creationId xmlns:a16="http://schemas.microsoft.com/office/drawing/2014/main" id="{4EFE843A-39A2-E644-B22D-3B23A85CAB61}"/>
              </a:ext>
            </a:extLst>
          </p:cNvPr>
          <p:cNvSpPr txBox="1"/>
          <p:nvPr userDrawn="1"/>
        </p:nvSpPr>
        <p:spPr>
          <a:xfrm>
            <a:off x="10043939" y="150200"/>
            <a:ext cx="1396418" cy="288541"/>
          </a:xfrm>
          <a:prstGeom prst="rect">
            <a:avLst/>
          </a:prstGeom>
          <a:noFill/>
        </p:spPr>
        <p:txBody>
          <a:bodyPr wrap="square" rtlCol="0">
            <a:spAutoFit/>
          </a:bodyPr>
          <a:lstStyle/>
          <a:p>
            <a:r>
              <a:rPr lang="en-US" sz="1275" b="0" i="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  Venture Fund</a:t>
            </a:r>
          </a:p>
        </p:txBody>
      </p:sp>
    </p:spTree>
    <p:extLst>
      <p:ext uri="{BB962C8B-B14F-4D97-AF65-F5344CB8AC3E}">
        <p14:creationId xmlns:p14="http://schemas.microsoft.com/office/powerpoint/2010/main" val="179158550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 id="2147483743" r:id="rId25"/>
    <p:sldLayoutId id="2147483744" r:id="rId26"/>
    <p:sldLayoutId id="2147483745" r:id="rId27"/>
    <p:sldLayoutId id="2147483746" r:id="rId28"/>
    <p:sldLayoutId id="2147483747" r:id="rId29"/>
    <p:sldLayoutId id="2147483748" r:id="rId30"/>
    <p:sldLayoutId id="2147483749" r:id="rId31"/>
    <p:sldLayoutId id="2147483750" r:id="rId32"/>
    <p:sldLayoutId id="2147483751" r:id="rId33"/>
    <p:sldLayoutId id="2147483752" r:id="rId34"/>
    <p:sldLayoutId id="2147483753" r:id="rId35"/>
    <p:sldLayoutId id="2147483754" r:id="rId36"/>
    <p:sldLayoutId id="2147483755" r:id="rId37"/>
    <p:sldLayoutId id="2147483756" r:id="rId38"/>
    <p:sldLayoutId id="2147483757" r:id="rId39"/>
    <p:sldLayoutId id="2147483758" r:id="rId40"/>
    <p:sldLayoutId id="2147483759" r:id="rId41"/>
    <p:sldLayoutId id="2147483760" r:id="rId42"/>
    <p:sldLayoutId id="2147483761" r:id="rId43"/>
    <p:sldLayoutId id="2147483762" r:id="rId44"/>
    <p:sldLayoutId id="2147483763" r:id="rId45"/>
    <p:sldLayoutId id="2147483764" r:id="rId46"/>
    <p:sldLayoutId id="2147483765" r:id="rId47"/>
    <p:sldLayoutId id="2147483766" r:id="rId48"/>
    <p:sldLayoutId id="2147483767" r:id="rId49"/>
    <p:sldLayoutId id="2147483768" r:id="rId50"/>
    <p:sldLayoutId id="2147483769" r:id="rId51"/>
    <p:sldLayoutId id="2147483770" r:id="rId52"/>
    <p:sldLayoutId id="2147483771" r:id="rId53"/>
    <p:sldLayoutId id="2147483772" r:id="rId54"/>
    <p:sldLayoutId id="2147483773" r:id="rId55"/>
    <p:sldLayoutId id="2147483774" r:id="rId56"/>
  </p:sldLayoutIdLst>
  <p:hf hdr="0" ftr="0" dt="0"/>
  <p:txStyles>
    <p:titleStyle>
      <a:lvl1pPr algn="l" defTabSz="914400" rtl="0" eaLnBrk="1" latinLnBrk="0" hangingPunct="1">
        <a:lnSpc>
          <a:spcPct val="100000"/>
        </a:lnSpc>
        <a:spcBef>
          <a:spcPct val="0"/>
        </a:spcBef>
        <a:spcAft>
          <a:spcPts val="0"/>
        </a:spcAft>
        <a:buNone/>
        <a:defRPr lang="en-US" sz="1200" kern="1200" cap="all" spc="80" baseline="0" dirty="0">
          <a:solidFill>
            <a:schemeClr val="tx1"/>
          </a:solidFill>
          <a:latin typeface="+mj-lt"/>
          <a:ea typeface="Roboto Light" panose="02000000000000000000" pitchFamily="2" charset="0"/>
          <a:cs typeface="Roboto Light" panose="02000000000000000000" pitchFamily="2" charset="0"/>
        </a:defRPr>
      </a:lvl1pPr>
    </p:titleStyle>
    <p:bodyStyle>
      <a:lvl1pPr marL="0" indent="0" algn="l" defTabSz="914400" rtl="0" eaLnBrk="1" latinLnBrk="0" hangingPunct="1">
        <a:lnSpc>
          <a:spcPct val="100000"/>
        </a:lnSpc>
        <a:spcBef>
          <a:spcPts val="1200"/>
        </a:spcBef>
        <a:spcAft>
          <a:spcPts val="0"/>
        </a:spcAft>
        <a:buFont typeface="Arial" panose="020B0604020202020204" pitchFamily="34" charset="0"/>
        <a:buNone/>
        <a:defRPr sz="2000" b="1" kern="1200">
          <a:solidFill>
            <a:schemeClr val="tx1"/>
          </a:solidFill>
          <a:latin typeface="+mj-lt"/>
          <a:ea typeface="Roboto Light" panose="02000000000000000000" pitchFamily="2" charset="0"/>
          <a:cs typeface="Roboto Light" panose="02000000000000000000" pitchFamily="2" charset="0"/>
        </a:defRPr>
      </a:lvl1pPr>
      <a:lvl2pPr marL="171450" indent="-171450" algn="l" defTabSz="914400" rtl="0" eaLnBrk="1" latinLnBrk="0" hangingPunct="1">
        <a:lnSpc>
          <a:spcPct val="100000"/>
        </a:lnSpc>
        <a:spcBef>
          <a:spcPts val="1000"/>
        </a:spcBef>
        <a:spcAft>
          <a:spcPts val="600"/>
        </a:spcAft>
        <a:buSzPct val="100000"/>
        <a:buFont typeface="Arial" panose="020B0604020202020204" pitchFamily="34" charset="0"/>
        <a:buChar char="•"/>
        <a:defRPr lang="en-US" sz="1800" b="0" i="0" kern="1200" dirty="0" smtClean="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89025" indent="-228600" algn="l" defTabSz="914400" rtl="0" eaLnBrk="1" latinLnBrk="0" hangingPunct="1">
        <a:lnSpc>
          <a:spcPct val="100000"/>
        </a:lnSpc>
        <a:spcBef>
          <a:spcPts val="0"/>
        </a:spcBef>
        <a:spcAft>
          <a:spcPts val="600"/>
        </a:spcAft>
        <a:buFont typeface="Arial" panose="020B0604020202020204" pitchFamily="34" charset="0"/>
        <a:buChar char="•"/>
        <a:defRPr lang="en-US" sz="14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0">
          <p15:clr>
            <a:srgbClr val="F26B43"/>
          </p15:clr>
        </p15:guide>
        <p15:guide id="2" pos="432">
          <p15:clr>
            <a:srgbClr val="F26B43"/>
          </p15:clr>
        </p15:guide>
        <p15:guide id="3" pos="3840">
          <p15:clr>
            <a:srgbClr val="F26B43"/>
          </p15:clr>
        </p15:guide>
        <p15:guide id="4" pos="7248">
          <p15:clr>
            <a:srgbClr val="F26B43"/>
          </p15:clr>
        </p15:guide>
        <p15:guide id="5" orient="horz" pos="672">
          <p15:clr>
            <a:srgbClr val="F26B43"/>
          </p15:clr>
        </p15:guide>
        <p15:guide id="6" orient="horz" pos="3744">
          <p15:clr>
            <a:srgbClr val="F26B43"/>
          </p15:clr>
        </p15:guide>
        <p15:guide id="7" orient="horz" pos="2260">
          <p15:clr>
            <a:srgbClr val="F26B43"/>
          </p15:clr>
        </p15:guide>
        <p15:guide id="8" pos="6576">
          <p15:clr>
            <a:srgbClr val="F26B43"/>
          </p15:clr>
        </p15:guide>
        <p15:guide id="9" orient="horz" pos="1320">
          <p15:clr>
            <a:srgbClr val="F26B43"/>
          </p15:clr>
        </p15:guide>
        <p15:guide id="10" orient="horz" pos="1608">
          <p15:clr>
            <a:srgbClr val="F26B43"/>
          </p15:clr>
        </p15:guide>
        <p15:guide id="11" orient="horz" pos="2064">
          <p15:clr>
            <a:srgbClr val="F26B43"/>
          </p15:clr>
        </p15:guide>
        <p15:guide id="12" pos="2712">
          <p15:clr>
            <a:srgbClr val="F26B43"/>
          </p15:clr>
        </p15:guide>
        <p15:guide id="13" pos="4968">
          <p15:clr>
            <a:srgbClr val="F26B43"/>
          </p15:clr>
        </p15:guide>
        <p15:guide id="14" pos="3552">
          <p15:clr>
            <a:srgbClr val="F26B43"/>
          </p15:clr>
        </p15:guide>
        <p15:guide id="15" pos="4128">
          <p15:clr>
            <a:srgbClr val="F26B43"/>
          </p15:clr>
        </p15:guide>
        <p15:guide id="16" pos="2544">
          <p15:clr>
            <a:srgbClr val="F26B43"/>
          </p15:clr>
        </p15:guide>
        <p15:guide id="17" pos="2880">
          <p15:clr>
            <a:srgbClr val="F26B43"/>
          </p15:clr>
        </p15:guide>
        <p15:guide id="18" pos="5136">
          <p15:clr>
            <a:srgbClr val="F26B43"/>
          </p15:clr>
        </p15:guide>
        <p15:guide id="19" pos="480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9EE71B-85F2-421B-A862-64F589407902}"/>
              </a:ext>
            </a:extLst>
          </p:cNvPr>
          <p:cNvSpPr txBox="1"/>
          <p:nvPr userDrawn="1"/>
        </p:nvSpPr>
        <p:spPr>
          <a:xfrm>
            <a:off x="11559986" y="150159"/>
            <a:ext cx="457200" cy="246221"/>
          </a:xfrm>
          <a:prstGeom prst="rect">
            <a:avLst/>
          </a:prstGeom>
          <a:noFill/>
        </p:spPr>
        <p:txBody>
          <a:bodyPr wrap="square" rtlCol="0">
            <a:spAutoFit/>
          </a:bodyPr>
          <a:lstStyle/>
          <a:p>
            <a:pPr algn="r"/>
            <a:fld id="{EABFDB67-5155-49AF-8DE9-0D4FF1455D8E}" type="slidenum">
              <a:rPr lang="en-US" sz="1000">
                <a:solidFill>
                  <a:srgbClr val="353435"/>
                </a:solidFill>
                <a:latin typeface="Roboto Light" panose="02000000000000000000" pitchFamily="2" charset="0"/>
                <a:ea typeface="Roboto Light" panose="02000000000000000000" pitchFamily="2" charset="0"/>
              </a:rPr>
              <a:pPr algn="r"/>
              <a:t>‹#›</a:t>
            </a:fld>
            <a:endParaRPr lang="en-US" sz="1000">
              <a:solidFill>
                <a:srgbClr val="353435"/>
              </a:solidFill>
              <a:latin typeface="Roboto Light" panose="02000000000000000000" pitchFamily="2" charset="0"/>
              <a:ea typeface="Roboto Light" panose="02000000000000000000" pitchFamily="2" charset="0"/>
            </a:endParaRPr>
          </a:p>
        </p:txBody>
      </p:sp>
      <p:sp>
        <p:nvSpPr>
          <p:cNvPr id="2" name="Title Placeholder 1">
            <a:extLst>
              <a:ext uri="{FF2B5EF4-FFF2-40B4-BE49-F238E27FC236}">
                <a16:creationId xmlns:a16="http://schemas.microsoft.com/office/drawing/2014/main" id="{BE4AEC82-8920-485E-9027-FBFFF2D5919D}"/>
              </a:ext>
            </a:extLst>
          </p:cNvPr>
          <p:cNvSpPr>
            <a:spLocks noGrp="1"/>
          </p:cNvSpPr>
          <p:nvPr>
            <p:ph type="title"/>
          </p:nvPr>
        </p:nvSpPr>
        <p:spPr>
          <a:xfrm>
            <a:off x="685800" y="0"/>
            <a:ext cx="8503920" cy="548640"/>
          </a:xfrm>
          <a:prstGeom prst="rect">
            <a:avLst/>
          </a:prstGeom>
        </p:spPr>
        <p:txBody>
          <a:bodyPr vert="horz" lIns="0" tIns="0" rIns="0" bIns="0" rtlCol="0" anchor="ctr" anchorCtr="0">
            <a:noAutofit/>
          </a:bodyPr>
          <a:lstStyle/>
          <a:p>
            <a:r>
              <a:rPr lang="en-US"/>
              <a:t>Section name  :  Page title</a:t>
            </a:r>
          </a:p>
        </p:txBody>
      </p:sp>
      <p:sp>
        <p:nvSpPr>
          <p:cNvPr id="10" name="Rectangle 3">
            <a:extLst>
              <a:ext uri="{FF2B5EF4-FFF2-40B4-BE49-F238E27FC236}">
                <a16:creationId xmlns:a16="http://schemas.microsoft.com/office/drawing/2014/main" id="{F9B10A5A-1212-134E-B8A3-ECBFABE71C27}"/>
              </a:ext>
            </a:extLst>
          </p:cNvPr>
          <p:cNvSpPr>
            <a:spLocks noGrp="1" noChangeArrowheads="1"/>
          </p:cNvSpPr>
          <p:nvPr>
            <p:ph type="body" idx="1"/>
          </p:nvPr>
        </p:nvSpPr>
        <p:spPr bwMode="auto">
          <a:xfrm>
            <a:off x="685800" y="2103120"/>
            <a:ext cx="9753600" cy="3831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9738E388-F697-482C-8037-9923B2965AE0}"/>
              </a:ext>
            </a:extLst>
          </p:cNvPr>
          <p:cNvGrpSpPr/>
          <p:nvPr userDrawn="1"/>
        </p:nvGrpSpPr>
        <p:grpSpPr>
          <a:xfrm>
            <a:off x="0" y="0"/>
            <a:ext cx="12192000" cy="540902"/>
            <a:chOff x="0" y="0"/>
            <a:chExt cx="12192000" cy="540902"/>
          </a:xfrm>
        </p:grpSpPr>
        <p:cxnSp>
          <p:nvCxnSpPr>
            <p:cNvPr id="7" name="Straight Connector 6">
              <a:extLst>
                <a:ext uri="{FF2B5EF4-FFF2-40B4-BE49-F238E27FC236}">
                  <a16:creationId xmlns:a16="http://schemas.microsoft.com/office/drawing/2014/main" id="{AA593D7C-61AB-4FA9-A224-7EA0243F513D}"/>
                </a:ext>
              </a:extLst>
            </p:cNvPr>
            <p:cNvCxnSpPr>
              <a:cxnSpLocks/>
            </p:cNvCxnSpPr>
            <p:nvPr userDrawn="1"/>
          </p:nvCxnSpPr>
          <p:spPr>
            <a:xfrm>
              <a:off x="0" y="540902"/>
              <a:ext cx="12192000" cy="0"/>
            </a:xfrm>
            <a:prstGeom prst="line">
              <a:avLst/>
            </a:prstGeom>
            <a:ln w="825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CBF075F-4FB9-462D-B712-0000E4468CAA}"/>
                </a:ext>
              </a:extLst>
            </p:cNvPr>
            <p:cNvCxnSpPr>
              <a:cxnSpLocks/>
            </p:cNvCxnSpPr>
            <p:nvPr userDrawn="1"/>
          </p:nvCxnSpPr>
          <p:spPr>
            <a:xfrm>
              <a:off x="11487491" y="0"/>
              <a:ext cx="0" cy="540897"/>
            </a:xfrm>
            <a:prstGeom prst="line">
              <a:avLst/>
            </a:prstGeom>
            <a:ln w="825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4C988BFE-2DDC-C34E-B0F9-5178AEFB89E1}"/>
              </a:ext>
            </a:extLst>
          </p:cNvPr>
          <p:cNvPicPr>
            <a:picLocks noChangeAspect="1"/>
          </p:cNvPicPr>
          <p:nvPr userDrawn="1"/>
        </p:nvPicPr>
        <p:blipFill>
          <a:blip r:embed="rId65" cstate="print">
            <a:extLst>
              <a:ext uri="{28A0092B-C50C-407E-A947-70E740481C1C}">
                <a14:useLocalDpi xmlns:a14="http://schemas.microsoft.com/office/drawing/2010/main" val="0"/>
              </a:ext>
            </a:extLst>
          </a:blip>
          <a:stretch>
            <a:fillRect/>
          </a:stretch>
        </p:blipFill>
        <p:spPr>
          <a:xfrm>
            <a:off x="9875520" y="18854"/>
            <a:ext cx="1473487" cy="476279"/>
          </a:xfrm>
          <a:prstGeom prst="rect">
            <a:avLst/>
          </a:prstGeom>
        </p:spPr>
      </p:pic>
    </p:spTree>
    <p:extLst>
      <p:ext uri="{BB962C8B-B14F-4D97-AF65-F5344CB8AC3E}">
        <p14:creationId xmlns:p14="http://schemas.microsoft.com/office/powerpoint/2010/main" val="1590770497"/>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 id="2147483800" r:id="rId25"/>
    <p:sldLayoutId id="2147483801" r:id="rId26"/>
    <p:sldLayoutId id="2147483802" r:id="rId27"/>
    <p:sldLayoutId id="2147483803" r:id="rId28"/>
    <p:sldLayoutId id="2147483804" r:id="rId29"/>
    <p:sldLayoutId id="2147483805" r:id="rId30"/>
    <p:sldLayoutId id="2147483806" r:id="rId31"/>
    <p:sldLayoutId id="2147483807" r:id="rId32"/>
    <p:sldLayoutId id="2147483808" r:id="rId33"/>
    <p:sldLayoutId id="2147483809" r:id="rId34"/>
    <p:sldLayoutId id="2147483810" r:id="rId35"/>
    <p:sldLayoutId id="2147483811" r:id="rId36"/>
    <p:sldLayoutId id="2147483812" r:id="rId37"/>
    <p:sldLayoutId id="2147483813" r:id="rId38"/>
    <p:sldLayoutId id="2147483814" r:id="rId39"/>
    <p:sldLayoutId id="2147483815" r:id="rId40"/>
    <p:sldLayoutId id="2147483816" r:id="rId41"/>
    <p:sldLayoutId id="2147483817" r:id="rId42"/>
    <p:sldLayoutId id="2147483818" r:id="rId43"/>
    <p:sldLayoutId id="2147483819" r:id="rId44"/>
    <p:sldLayoutId id="2147483820" r:id="rId45"/>
    <p:sldLayoutId id="2147483821" r:id="rId46"/>
    <p:sldLayoutId id="2147483822" r:id="rId47"/>
    <p:sldLayoutId id="2147483823" r:id="rId48"/>
    <p:sldLayoutId id="2147483824" r:id="rId49"/>
    <p:sldLayoutId id="2147483825" r:id="rId50"/>
    <p:sldLayoutId id="2147483826" r:id="rId51"/>
    <p:sldLayoutId id="2147483827" r:id="rId52"/>
    <p:sldLayoutId id="2147483828" r:id="rId53"/>
    <p:sldLayoutId id="2147483829" r:id="rId54"/>
    <p:sldLayoutId id="2147483830" r:id="rId55"/>
    <p:sldLayoutId id="2147483831" r:id="rId56"/>
    <p:sldLayoutId id="2147483832" r:id="rId57"/>
    <p:sldLayoutId id="2147483833" r:id="rId58"/>
    <p:sldLayoutId id="2147483834" r:id="rId59"/>
    <p:sldLayoutId id="2147483835" r:id="rId60"/>
    <p:sldLayoutId id="2147483836" r:id="rId61"/>
    <p:sldLayoutId id="2147483837" r:id="rId62"/>
    <p:sldLayoutId id="2147483838" r:id="rId63"/>
  </p:sldLayoutIdLst>
  <p:hf hdr="0" ftr="0" dt="0"/>
  <p:txStyles>
    <p:titleStyle>
      <a:lvl1pPr algn="l" defTabSz="914400" rtl="0" eaLnBrk="1" latinLnBrk="0" hangingPunct="1">
        <a:lnSpc>
          <a:spcPct val="100000"/>
        </a:lnSpc>
        <a:spcBef>
          <a:spcPct val="0"/>
        </a:spcBef>
        <a:spcAft>
          <a:spcPts val="0"/>
        </a:spcAft>
        <a:buNone/>
        <a:defRPr lang="en-US" sz="1200" kern="1200" cap="all" spc="80" baseline="0" dirty="0">
          <a:solidFill>
            <a:schemeClr val="tx1"/>
          </a:solidFill>
          <a:latin typeface="+mj-lt"/>
          <a:ea typeface="Roboto Light" panose="02000000000000000000" pitchFamily="2" charset="0"/>
          <a:cs typeface="Roboto Light" panose="02000000000000000000" pitchFamily="2" charset="0"/>
        </a:defRPr>
      </a:lvl1pPr>
    </p:titleStyle>
    <p:bodyStyle>
      <a:lvl1pPr marL="0" indent="0" algn="l" defTabSz="914400" rtl="0" eaLnBrk="1" latinLnBrk="0" hangingPunct="1">
        <a:lnSpc>
          <a:spcPct val="100000"/>
        </a:lnSpc>
        <a:spcBef>
          <a:spcPts val="1200"/>
        </a:spcBef>
        <a:spcAft>
          <a:spcPts val="0"/>
        </a:spcAft>
        <a:buFont typeface="Arial" panose="020B0604020202020204" pitchFamily="34" charset="0"/>
        <a:buNone/>
        <a:defRPr sz="2000" b="1" kern="1200">
          <a:solidFill>
            <a:schemeClr val="tx1"/>
          </a:solidFill>
          <a:latin typeface="+mj-lt"/>
          <a:ea typeface="Roboto Light" panose="02000000000000000000" pitchFamily="2" charset="0"/>
          <a:cs typeface="Roboto Light" panose="02000000000000000000" pitchFamily="2" charset="0"/>
        </a:defRPr>
      </a:lvl1pPr>
      <a:lvl2pPr marL="171450" indent="-171450" algn="l" defTabSz="914400" rtl="0" eaLnBrk="1" latinLnBrk="0" hangingPunct="1">
        <a:lnSpc>
          <a:spcPct val="100000"/>
        </a:lnSpc>
        <a:spcBef>
          <a:spcPts val="1000"/>
        </a:spcBef>
        <a:spcAft>
          <a:spcPts val="600"/>
        </a:spcAft>
        <a:buSzPct val="100000"/>
        <a:buFont typeface="Arial" panose="020B0604020202020204" pitchFamily="34" charset="0"/>
        <a:buChar char="•"/>
        <a:defRPr lang="en-US" sz="1800" b="0" i="0" kern="1200" dirty="0" smtClean="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89025" indent="-228600" algn="l" defTabSz="914400" rtl="0" eaLnBrk="1" latinLnBrk="0" hangingPunct="1">
        <a:lnSpc>
          <a:spcPct val="100000"/>
        </a:lnSpc>
        <a:spcBef>
          <a:spcPts val="0"/>
        </a:spcBef>
        <a:spcAft>
          <a:spcPts val="600"/>
        </a:spcAft>
        <a:buFont typeface="Arial" panose="020B0604020202020204" pitchFamily="34" charset="0"/>
        <a:buChar char="•"/>
        <a:defRPr lang="en-US" sz="14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0">
          <p15:clr>
            <a:srgbClr val="F26B43"/>
          </p15:clr>
        </p15:guide>
        <p15:guide id="2" pos="432">
          <p15:clr>
            <a:srgbClr val="F26B43"/>
          </p15:clr>
        </p15:guide>
        <p15:guide id="3" pos="3840">
          <p15:clr>
            <a:srgbClr val="F26B43"/>
          </p15:clr>
        </p15:guide>
        <p15:guide id="4" pos="7248">
          <p15:clr>
            <a:srgbClr val="F26B43"/>
          </p15:clr>
        </p15:guide>
        <p15:guide id="5" orient="horz" pos="672">
          <p15:clr>
            <a:srgbClr val="F26B43"/>
          </p15:clr>
        </p15:guide>
        <p15:guide id="6" orient="horz" pos="3744">
          <p15:clr>
            <a:srgbClr val="F26B43"/>
          </p15:clr>
        </p15:guide>
        <p15:guide id="7" orient="horz" pos="2260">
          <p15:clr>
            <a:srgbClr val="F26B43"/>
          </p15:clr>
        </p15:guide>
        <p15:guide id="8" pos="6576">
          <p15:clr>
            <a:srgbClr val="F26B43"/>
          </p15:clr>
        </p15:guide>
        <p15:guide id="9" orient="horz" pos="1320">
          <p15:clr>
            <a:srgbClr val="F26B43"/>
          </p15:clr>
        </p15:guide>
        <p15:guide id="10" orient="horz" pos="1608">
          <p15:clr>
            <a:srgbClr val="F26B43"/>
          </p15:clr>
        </p15:guide>
        <p15:guide id="11" orient="horz" pos="2064">
          <p15:clr>
            <a:srgbClr val="F26B43"/>
          </p15:clr>
        </p15:guide>
        <p15:guide id="12" pos="2712">
          <p15:clr>
            <a:srgbClr val="F26B43"/>
          </p15:clr>
        </p15:guide>
        <p15:guide id="13" pos="4968">
          <p15:clr>
            <a:srgbClr val="F26B43"/>
          </p15:clr>
        </p15:guide>
        <p15:guide id="14" pos="3552">
          <p15:clr>
            <a:srgbClr val="F26B43"/>
          </p15:clr>
        </p15:guide>
        <p15:guide id="15" pos="4128">
          <p15:clr>
            <a:srgbClr val="F26B43"/>
          </p15:clr>
        </p15:guide>
        <p15:guide id="16" pos="2544">
          <p15:clr>
            <a:srgbClr val="F26B43"/>
          </p15:clr>
        </p15:guide>
        <p15:guide id="17" pos="2880">
          <p15:clr>
            <a:srgbClr val="F26B43"/>
          </p15:clr>
        </p15:guide>
        <p15:guide id="18" pos="5136">
          <p15:clr>
            <a:srgbClr val="F26B43"/>
          </p15:clr>
        </p15:guide>
        <p15:guide id="19" pos="48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6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00.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82.xml"/><Relationship Id="rId6" Type="http://schemas.openxmlformats.org/officeDocument/2006/relationships/image" Target="../media/image35.png"/><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94.xml"/><Relationship Id="rId4" Type="http://schemas.openxmlformats.org/officeDocument/2006/relationships/image" Target="../media/image43.sv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94.xml"/><Relationship Id="rId4" Type="http://schemas.openxmlformats.org/officeDocument/2006/relationships/image" Target="../media/image43.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79.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DEC44A-0004-47FE-A8FE-9224CD39E002}"/>
              </a:ext>
            </a:extLst>
          </p:cNvPr>
          <p:cNvSpPr>
            <a:spLocks noGrp="1"/>
          </p:cNvSpPr>
          <p:nvPr>
            <p:ph type="title"/>
          </p:nvPr>
        </p:nvSpPr>
        <p:spPr>
          <a:xfrm>
            <a:off x="987552" y="768096"/>
            <a:ext cx="9882378" cy="1872234"/>
          </a:xfrm>
        </p:spPr>
        <p:txBody>
          <a:bodyPr/>
          <a:lstStyle/>
          <a:p>
            <a:r>
              <a:rPr lang="en-US" dirty="0"/>
              <a:t>Violence in Peru during pandemic times:  The dynamic relationship between COVID19, intimate partner violence, and risk factors</a:t>
            </a:r>
          </a:p>
        </p:txBody>
      </p:sp>
      <p:sp>
        <p:nvSpPr>
          <p:cNvPr id="14" name="Text Placeholder 13">
            <a:extLst>
              <a:ext uri="{FF2B5EF4-FFF2-40B4-BE49-F238E27FC236}">
                <a16:creationId xmlns:a16="http://schemas.microsoft.com/office/drawing/2014/main" id="{87E7A540-B4D5-2D41-BAB0-6FC4A5001B57}"/>
              </a:ext>
            </a:extLst>
          </p:cNvPr>
          <p:cNvSpPr>
            <a:spLocks noGrp="1"/>
          </p:cNvSpPr>
          <p:nvPr>
            <p:ph type="body" sz="quarter" idx="11"/>
          </p:nvPr>
        </p:nvSpPr>
        <p:spPr>
          <a:xfrm>
            <a:off x="1005754" y="3062389"/>
            <a:ext cx="8286527" cy="599835"/>
          </a:xfrm>
        </p:spPr>
        <p:txBody>
          <a:bodyPr/>
          <a:lstStyle/>
          <a:p>
            <a:r>
              <a:rPr lang="en-US" sz="2200" dirty="0">
                <a:ea typeface="Roboto Light"/>
              </a:rPr>
              <a:t>Stata Conference </a:t>
            </a:r>
          </a:p>
          <a:p>
            <a:r>
              <a:rPr lang="en-US" sz="2200" dirty="0">
                <a:ea typeface="Roboto Light"/>
              </a:rPr>
              <a:t>DC, August 2022 </a:t>
            </a:r>
          </a:p>
        </p:txBody>
      </p:sp>
      <p:sp>
        <p:nvSpPr>
          <p:cNvPr id="18" name="Text Placeholder 17">
            <a:extLst>
              <a:ext uri="{FF2B5EF4-FFF2-40B4-BE49-F238E27FC236}">
                <a16:creationId xmlns:a16="http://schemas.microsoft.com/office/drawing/2014/main" id="{6D50578C-BFE4-4947-BD1D-7EDF78BA231E}"/>
              </a:ext>
            </a:extLst>
          </p:cNvPr>
          <p:cNvSpPr>
            <a:spLocks noGrp="1"/>
          </p:cNvSpPr>
          <p:nvPr>
            <p:ph type="body" sz="quarter" idx="13"/>
          </p:nvPr>
        </p:nvSpPr>
        <p:spPr>
          <a:xfrm>
            <a:off x="1005754" y="4029789"/>
            <a:ext cx="4560656" cy="1125141"/>
          </a:xfrm>
        </p:spPr>
        <p:txBody>
          <a:bodyPr/>
          <a:lstStyle/>
          <a:p>
            <a:r>
              <a:rPr lang="en-US" sz="1600" b="1" dirty="0"/>
              <a:t>Angelo Cozzubo, NORC</a:t>
            </a:r>
          </a:p>
          <a:p>
            <a:r>
              <a:rPr lang="en-US" sz="1600" dirty="0"/>
              <a:t>Wilson Hernández, GRADE</a:t>
            </a:r>
            <a:br>
              <a:rPr lang="en-US" sz="1600" dirty="0"/>
            </a:br>
            <a:r>
              <a:rPr lang="en-US" sz="1600" dirty="0"/>
              <a:t>Jorge Agüero, University of Connecticut</a:t>
            </a:r>
          </a:p>
          <a:p>
            <a:r>
              <a:rPr lang="en-US" sz="1600" dirty="0"/>
              <a:t>Denise </a:t>
            </a:r>
            <a:r>
              <a:rPr lang="en-US" sz="1600" dirty="0" err="1"/>
              <a:t>Legard</a:t>
            </a:r>
            <a:r>
              <a:rPr lang="en-US" sz="1600" dirty="0"/>
              <a:t>, PNUD Perú</a:t>
            </a:r>
          </a:p>
          <a:p>
            <a:r>
              <a:rPr lang="en-US" sz="1600" dirty="0"/>
              <a:t>José Carlos Aguilar, PUCP</a:t>
            </a:r>
          </a:p>
          <a:p>
            <a:r>
              <a:rPr lang="en-US" sz="1600" dirty="0"/>
              <a:t>José Mendoza, PUCP</a:t>
            </a:r>
          </a:p>
        </p:txBody>
      </p:sp>
    </p:spTree>
    <p:extLst>
      <p:ext uri="{BB962C8B-B14F-4D97-AF65-F5344CB8AC3E}">
        <p14:creationId xmlns:p14="http://schemas.microsoft.com/office/powerpoint/2010/main" val="3068120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17E0E-7A3F-453D-8BB5-90FC71A065C9}"/>
              </a:ext>
            </a:extLst>
          </p:cNvPr>
          <p:cNvSpPr>
            <a:spLocks noGrp="1"/>
          </p:cNvSpPr>
          <p:nvPr>
            <p:ph type="title"/>
          </p:nvPr>
        </p:nvSpPr>
        <p:spPr>
          <a:xfrm>
            <a:off x="685800" y="18854"/>
            <a:ext cx="7683546" cy="548640"/>
          </a:xfrm>
        </p:spPr>
        <p:txBody>
          <a:bodyPr/>
          <a:lstStyle/>
          <a:p>
            <a:r>
              <a:rPr lang="en-US" dirty="0"/>
              <a:t>International evidence</a:t>
            </a:r>
            <a:endParaRPr lang="en-US" b="1" dirty="0"/>
          </a:p>
        </p:txBody>
      </p:sp>
      <p:sp>
        <p:nvSpPr>
          <p:cNvPr id="4" name="Text Placeholder 3">
            <a:extLst>
              <a:ext uri="{FF2B5EF4-FFF2-40B4-BE49-F238E27FC236}">
                <a16:creationId xmlns:a16="http://schemas.microsoft.com/office/drawing/2014/main" id="{C5ABB449-8C4D-4C24-9E4B-F9BDE48FDE55}"/>
              </a:ext>
            </a:extLst>
          </p:cNvPr>
          <p:cNvSpPr>
            <a:spLocks noGrp="1"/>
          </p:cNvSpPr>
          <p:nvPr>
            <p:ph type="body" sz="quarter" idx="10"/>
          </p:nvPr>
        </p:nvSpPr>
        <p:spPr>
          <a:xfrm>
            <a:off x="685020" y="719535"/>
            <a:ext cx="9753600" cy="914400"/>
          </a:xfrm>
        </p:spPr>
        <p:txBody>
          <a:bodyPr/>
          <a:lstStyle/>
          <a:p>
            <a:pPr lvl="0"/>
            <a:r>
              <a:rPr lang="en-US" dirty="0"/>
              <a:t>Indeed, evidence shows IPV increased during COVID19</a:t>
            </a:r>
          </a:p>
        </p:txBody>
      </p:sp>
      <p:sp>
        <p:nvSpPr>
          <p:cNvPr id="127" name="TextBox 126">
            <a:extLst>
              <a:ext uri="{FF2B5EF4-FFF2-40B4-BE49-F238E27FC236}">
                <a16:creationId xmlns:a16="http://schemas.microsoft.com/office/drawing/2014/main" id="{1BCDFC31-D285-469E-B617-7DC037FDA553}"/>
              </a:ext>
            </a:extLst>
          </p:cNvPr>
          <p:cNvSpPr txBox="1"/>
          <p:nvPr/>
        </p:nvSpPr>
        <p:spPr bwMode="auto">
          <a:xfrm>
            <a:off x="2438494" y="2903162"/>
            <a:ext cx="1468467" cy="49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0" i="0" u="none" strike="noStrike" kern="120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Roboto" panose="02000000000000000000" pitchFamily="2" charset="0"/>
              </a:rPr>
              <a:t>Beland et al., 2020</a:t>
            </a:r>
          </a:p>
        </p:txBody>
      </p:sp>
      <p:sp>
        <p:nvSpPr>
          <p:cNvPr id="129" name="TextBox 128">
            <a:extLst>
              <a:ext uri="{FF2B5EF4-FFF2-40B4-BE49-F238E27FC236}">
                <a16:creationId xmlns:a16="http://schemas.microsoft.com/office/drawing/2014/main" id="{568C8C06-FC2F-497F-95B7-1DAB299F584D}"/>
              </a:ext>
            </a:extLst>
          </p:cNvPr>
          <p:cNvSpPr txBox="1"/>
          <p:nvPr/>
        </p:nvSpPr>
        <p:spPr bwMode="auto">
          <a:xfrm>
            <a:off x="4352522" y="2900753"/>
            <a:ext cx="1468467" cy="49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0" i="0" u="none" strike="noStrike" kern="120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Roboto" panose="02000000000000000000" pitchFamily="2" charset="0"/>
              </a:rPr>
              <a:t>J. L. Payne &amp; Morgan, 2020</a:t>
            </a:r>
          </a:p>
        </p:txBody>
      </p:sp>
      <p:sp>
        <p:nvSpPr>
          <p:cNvPr id="131" name="TextBox 130">
            <a:extLst>
              <a:ext uri="{FF2B5EF4-FFF2-40B4-BE49-F238E27FC236}">
                <a16:creationId xmlns:a16="http://schemas.microsoft.com/office/drawing/2014/main" id="{ED80F3D9-820A-4C42-9365-025202E3F230}"/>
              </a:ext>
            </a:extLst>
          </p:cNvPr>
          <p:cNvSpPr txBox="1"/>
          <p:nvPr/>
        </p:nvSpPr>
        <p:spPr bwMode="auto">
          <a:xfrm>
            <a:off x="6323820" y="2959665"/>
            <a:ext cx="1468467"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0" i="0" u="none" strike="noStrike" kern="120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Roboto" panose="02000000000000000000" pitchFamily="2" charset="0"/>
              </a:rPr>
              <a:t>Silverio-Murillo &amp; </a:t>
            </a:r>
            <a:r>
              <a:rPr kumimoji="0" lang="en-US" sz="1600" b="0" i="0" u="none" strike="noStrike" kern="1200" cap="none" spc="0" normalizeH="0" baseline="0" noProof="0" dirty="0" err="1">
                <a:ln>
                  <a:noFill/>
                </a:ln>
                <a:solidFill>
                  <a:srgbClr val="353435"/>
                </a:solidFill>
                <a:effectLst/>
                <a:uLnTx/>
                <a:uFillTx/>
                <a:latin typeface="Roboto" panose="02000000000000000000" pitchFamily="2" charset="0"/>
                <a:ea typeface="Roboto" panose="02000000000000000000" pitchFamily="2" charset="0"/>
                <a:cs typeface="Roboto" panose="02000000000000000000" pitchFamily="2" charset="0"/>
              </a:rPr>
              <a:t>Balmori</a:t>
            </a:r>
            <a:r>
              <a:rPr kumimoji="0" lang="en-US" sz="1600" b="0" i="0" u="none" strike="noStrike" kern="120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Roboto" panose="02000000000000000000" pitchFamily="2" charset="0"/>
              </a:rPr>
              <a:t> de la </a:t>
            </a:r>
            <a:r>
              <a:rPr kumimoji="0" lang="en-US" sz="1600" b="0" i="0" u="none" strike="noStrike" kern="1200" cap="none" spc="0" normalizeH="0" baseline="0" noProof="0" dirty="0" err="1">
                <a:ln>
                  <a:noFill/>
                </a:ln>
                <a:solidFill>
                  <a:srgbClr val="353435"/>
                </a:solidFill>
                <a:effectLst/>
                <a:uLnTx/>
                <a:uFillTx/>
                <a:latin typeface="Roboto" panose="02000000000000000000" pitchFamily="2" charset="0"/>
                <a:ea typeface="Roboto" panose="02000000000000000000" pitchFamily="2" charset="0"/>
                <a:cs typeface="Roboto" panose="02000000000000000000" pitchFamily="2" charset="0"/>
              </a:rPr>
              <a:t>Miyar</a:t>
            </a:r>
            <a:r>
              <a:rPr kumimoji="0" lang="en-US" sz="1600" b="0" i="0" u="none" strike="noStrike" kern="120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Roboto" panose="02000000000000000000" pitchFamily="2" charset="0"/>
              </a:rPr>
              <a:t>, 2020</a:t>
            </a:r>
          </a:p>
        </p:txBody>
      </p:sp>
      <p:sp>
        <p:nvSpPr>
          <p:cNvPr id="133" name="TextBox 132">
            <a:extLst>
              <a:ext uri="{FF2B5EF4-FFF2-40B4-BE49-F238E27FC236}">
                <a16:creationId xmlns:a16="http://schemas.microsoft.com/office/drawing/2014/main" id="{1DDBA396-B26B-48C1-831C-ACE9CC1050CC}"/>
              </a:ext>
            </a:extLst>
          </p:cNvPr>
          <p:cNvSpPr txBox="1"/>
          <p:nvPr/>
        </p:nvSpPr>
        <p:spPr bwMode="auto">
          <a:xfrm>
            <a:off x="8228820" y="2931530"/>
            <a:ext cx="1468467" cy="49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0" i="0" u="none" strike="noStrike" kern="120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Roboto" panose="02000000000000000000" pitchFamily="2" charset="0"/>
              </a:rPr>
              <a:t>Perez-Vincent et al., 2020</a:t>
            </a:r>
          </a:p>
        </p:txBody>
      </p:sp>
      <p:sp>
        <p:nvSpPr>
          <p:cNvPr id="135" name="TextBox 134">
            <a:extLst>
              <a:ext uri="{FF2B5EF4-FFF2-40B4-BE49-F238E27FC236}">
                <a16:creationId xmlns:a16="http://schemas.microsoft.com/office/drawing/2014/main" id="{BB2362EA-38FF-498C-9839-82EDED0A9F0B}"/>
              </a:ext>
            </a:extLst>
          </p:cNvPr>
          <p:cNvSpPr txBox="1"/>
          <p:nvPr/>
        </p:nvSpPr>
        <p:spPr bwMode="auto">
          <a:xfrm>
            <a:off x="9785538" y="2963202"/>
            <a:ext cx="1971298" cy="2500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300"/>
              </a:spcAft>
              <a:defRPr/>
            </a:pPr>
            <a:r>
              <a:rPr kumimoji="0" lang="da-DK" sz="1600" b="0" i="0" u="none" strike="noStrike" kern="120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Roboto" panose="02000000000000000000" pitchFamily="2" charset="0"/>
              </a:rPr>
              <a:t>Ashby, 2020; </a:t>
            </a:r>
            <a:br>
              <a:rPr kumimoji="0" lang="da-DK" sz="1600" b="0" i="0" u="none" strike="noStrike" kern="120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Roboto" panose="02000000000000000000" pitchFamily="2" charset="0"/>
              </a:rPr>
            </a:br>
            <a:r>
              <a:rPr kumimoji="0" lang="da-DK" sz="1600" b="0" i="0" u="none" strike="noStrike" kern="120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Roboto" panose="02000000000000000000" pitchFamily="2" charset="0"/>
              </a:rPr>
              <a:t>Bullinger et al., 2020; Campedelli et al., 2020; Leslie &amp; Wilson, 2020; McCrary &amp; Sanga, 2020; </a:t>
            </a:r>
            <a:br>
              <a:rPr kumimoji="0" lang="da-DK" sz="1600" b="0" i="0" u="none" strike="noStrike" kern="120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Roboto" panose="02000000000000000000" pitchFamily="2" charset="0"/>
              </a:rPr>
            </a:br>
            <a:r>
              <a:rPr kumimoji="0" lang="da-DK" sz="1600" b="0" i="0" u="none" strike="noStrike" kern="120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Roboto" panose="02000000000000000000" pitchFamily="2" charset="0"/>
              </a:rPr>
              <a:t>Mohler et al., 2020;        J. Payne et al., 2020; Piquero et al., 2020</a:t>
            </a:r>
            <a:endParaRPr kumimoji="0" lang="en-US" sz="1600" b="0" i="0" u="none" strike="noStrike" kern="120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600" b="0" i="0" u="none" strike="noStrike" kern="120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Roboto" panose="02000000000000000000" pitchFamily="2" charset="0"/>
            </a:endParaRPr>
          </a:p>
        </p:txBody>
      </p:sp>
      <p:cxnSp>
        <p:nvCxnSpPr>
          <p:cNvPr id="49" name="Straight Connector 48">
            <a:extLst>
              <a:ext uri="{FF2B5EF4-FFF2-40B4-BE49-F238E27FC236}">
                <a16:creationId xmlns:a16="http://schemas.microsoft.com/office/drawing/2014/main" id="{964438C9-C42B-4977-B984-A9674DAF5563}"/>
              </a:ext>
            </a:extLst>
          </p:cNvPr>
          <p:cNvCxnSpPr>
            <a:cxnSpLocks/>
          </p:cNvCxnSpPr>
          <p:nvPr/>
        </p:nvCxnSpPr>
        <p:spPr>
          <a:xfrm>
            <a:off x="686121" y="2686127"/>
            <a:ext cx="10820398" cy="0"/>
          </a:xfrm>
          <a:prstGeom prst="line">
            <a:avLst/>
          </a:prstGeom>
          <a:ln w="4127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0327773C-85A3-4835-A2BD-4A9E32A993AF}"/>
              </a:ext>
            </a:extLst>
          </p:cNvPr>
          <p:cNvGrpSpPr/>
          <p:nvPr/>
        </p:nvGrpSpPr>
        <p:grpSpPr>
          <a:xfrm>
            <a:off x="2816338" y="1633935"/>
            <a:ext cx="713232" cy="1117614"/>
            <a:chOff x="1245839" y="3047983"/>
            <a:chExt cx="713232" cy="1117614"/>
          </a:xfrm>
          <a:solidFill>
            <a:schemeClr val="tx2"/>
          </a:solidFill>
        </p:grpSpPr>
        <p:sp>
          <p:nvSpPr>
            <p:cNvPr id="56" name="Freeform 148">
              <a:extLst>
                <a:ext uri="{FF2B5EF4-FFF2-40B4-BE49-F238E27FC236}">
                  <a16:creationId xmlns:a16="http://schemas.microsoft.com/office/drawing/2014/main" id="{999C82C0-1718-43EA-9F8C-4D5813B8EEA0}"/>
                </a:ext>
              </a:extLst>
            </p:cNvPr>
            <p:cNvSpPr>
              <a:spLocks noChangeArrowheads="1"/>
            </p:cNvSpPr>
            <p:nvPr/>
          </p:nvSpPr>
          <p:spPr bwMode="auto">
            <a:xfrm>
              <a:off x="1536552" y="4034753"/>
              <a:ext cx="130845" cy="130844"/>
            </a:xfrm>
            <a:custGeom>
              <a:avLst/>
              <a:gdLst>
                <a:gd name="T0" fmla="*/ 157 w 317"/>
                <a:gd name="T1" fmla="*/ 0 h 317"/>
                <a:gd name="T2" fmla="*/ 157 w 317"/>
                <a:gd name="T3" fmla="*/ 0 h 317"/>
                <a:gd name="T4" fmla="*/ 316 w 317"/>
                <a:gd name="T5" fmla="*/ 157 h 317"/>
                <a:gd name="T6" fmla="*/ 316 w 317"/>
                <a:gd name="T7" fmla="*/ 157 h 317"/>
                <a:gd name="T8" fmla="*/ 157 w 317"/>
                <a:gd name="T9" fmla="*/ 316 h 317"/>
                <a:gd name="T10" fmla="*/ 157 w 317"/>
                <a:gd name="T11" fmla="*/ 316 h 317"/>
                <a:gd name="T12" fmla="*/ 0 w 317"/>
                <a:gd name="T13" fmla="*/ 157 h 317"/>
                <a:gd name="T14" fmla="*/ 0 w 317"/>
                <a:gd name="T15" fmla="*/ 157 h 317"/>
                <a:gd name="T16" fmla="*/ 157 w 317"/>
                <a:gd name="T17"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 h="317">
                  <a:moveTo>
                    <a:pt x="157" y="0"/>
                  </a:moveTo>
                  <a:lnTo>
                    <a:pt x="157" y="0"/>
                  </a:lnTo>
                  <a:cubicBezTo>
                    <a:pt x="245" y="0"/>
                    <a:pt x="316" y="71"/>
                    <a:pt x="316" y="157"/>
                  </a:cubicBezTo>
                  <a:lnTo>
                    <a:pt x="316" y="157"/>
                  </a:lnTo>
                  <a:cubicBezTo>
                    <a:pt x="316" y="245"/>
                    <a:pt x="245" y="316"/>
                    <a:pt x="157" y="316"/>
                  </a:cubicBezTo>
                  <a:lnTo>
                    <a:pt x="157" y="316"/>
                  </a:lnTo>
                  <a:cubicBezTo>
                    <a:pt x="70" y="316"/>
                    <a:pt x="0" y="245"/>
                    <a:pt x="0" y="157"/>
                  </a:cubicBezTo>
                  <a:lnTo>
                    <a:pt x="0" y="157"/>
                  </a:lnTo>
                  <a:cubicBezTo>
                    <a:pt x="0" y="71"/>
                    <a:pt x="70" y="0"/>
                    <a:pt x="157" y="0"/>
                  </a:cubicBezTo>
                </a:path>
              </a:pathLst>
            </a:custGeom>
            <a:grpFill/>
            <a:ln>
              <a:noFill/>
            </a:ln>
            <a:effectLst/>
          </p:spPr>
          <p:txBody>
            <a:bodyPr wrap="none" anchor="ctr"/>
            <a:lstStyle/>
            <a:p>
              <a:pPr marL="0" marR="0" lvl="0" indent="0" algn="l" defTabSz="685846" rtl="0" eaLnBrk="1" fontAlgn="auto" latinLnBrk="0" hangingPunct="1">
                <a:lnSpc>
                  <a:spcPct val="100000"/>
                </a:lnSpc>
                <a:spcBef>
                  <a:spcPts val="0"/>
                </a:spcBef>
                <a:spcAft>
                  <a:spcPts val="0"/>
                </a:spcAft>
                <a:buClrTx/>
                <a:buSzTx/>
                <a:buFontTx/>
                <a:buNone/>
                <a:tabLst/>
                <a:defRPr/>
              </a:pPr>
              <a:endParaRPr kumimoji="0" lang="en-US" sz="2449" b="0" i="0" u="none" strike="noStrike" kern="0" cap="none" spc="0" normalizeH="0" baseline="0" noProof="0" dirty="0">
                <a:ln>
                  <a:noFill/>
                </a:ln>
                <a:solidFill>
                  <a:srgbClr val="737572"/>
                </a:solidFill>
                <a:effectLst/>
                <a:uLnTx/>
                <a:uFillTx/>
                <a:latin typeface="Arial"/>
                <a:ea typeface="+mn-ea"/>
                <a:cs typeface="+mn-cs"/>
              </a:endParaRPr>
            </a:p>
          </p:txBody>
        </p:sp>
        <p:cxnSp>
          <p:nvCxnSpPr>
            <p:cNvPr id="57" name="Straight Connector 56">
              <a:extLst>
                <a:ext uri="{FF2B5EF4-FFF2-40B4-BE49-F238E27FC236}">
                  <a16:creationId xmlns:a16="http://schemas.microsoft.com/office/drawing/2014/main" id="{05A36B62-DFD2-4706-938E-3ED37D034E13}"/>
                </a:ext>
              </a:extLst>
            </p:cNvPr>
            <p:cNvCxnSpPr>
              <a:cxnSpLocks/>
              <a:stCxn id="58" idx="4"/>
              <a:endCxn id="56" idx="0"/>
            </p:cNvCxnSpPr>
            <p:nvPr/>
          </p:nvCxnSpPr>
          <p:spPr>
            <a:xfrm flipH="1">
              <a:off x="1601355" y="3761215"/>
              <a:ext cx="1100" cy="273538"/>
            </a:xfrm>
            <a:prstGeom prst="line">
              <a:avLst/>
            </a:prstGeom>
            <a:grp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58" name="Circle: Hollow 57">
              <a:extLst>
                <a:ext uri="{FF2B5EF4-FFF2-40B4-BE49-F238E27FC236}">
                  <a16:creationId xmlns:a16="http://schemas.microsoft.com/office/drawing/2014/main" id="{7D04B4C2-1DA3-4C3C-9043-D99E14DB8EBE}"/>
                </a:ext>
              </a:extLst>
            </p:cNvPr>
            <p:cNvSpPr>
              <a:spLocks noChangeAspect="1"/>
            </p:cNvSpPr>
            <p:nvPr/>
          </p:nvSpPr>
          <p:spPr>
            <a:xfrm>
              <a:off x="1245839" y="3047983"/>
              <a:ext cx="713232" cy="713232"/>
            </a:xfrm>
            <a:prstGeom prst="donut">
              <a:avLst>
                <a:gd name="adj" fmla="val 14402"/>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53435"/>
                </a:solidFill>
                <a:effectLst/>
                <a:uLnTx/>
                <a:uFillTx/>
                <a:latin typeface="Roboto"/>
                <a:ea typeface="+mn-ea"/>
                <a:cs typeface="+mn-cs"/>
              </a:endParaRPr>
            </a:p>
          </p:txBody>
        </p:sp>
      </p:grpSp>
      <p:grpSp>
        <p:nvGrpSpPr>
          <p:cNvPr id="59" name="Group 58">
            <a:extLst>
              <a:ext uri="{FF2B5EF4-FFF2-40B4-BE49-F238E27FC236}">
                <a16:creationId xmlns:a16="http://schemas.microsoft.com/office/drawing/2014/main" id="{409328E0-D444-4BAC-A4F6-879DCF5BFA0E}"/>
              </a:ext>
            </a:extLst>
          </p:cNvPr>
          <p:cNvGrpSpPr/>
          <p:nvPr/>
        </p:nvGrpSpPr>
        <p:grpSpPr>
          <a:xfrm>
            <a:off x="10415671" y="1632973"/>
            <a:ext cx="713232" cy="1117614"/>
            <a:chOff x="1245839" y="3047983"/>
            <a:chExt cx="713232" cy="1117614"/>
          </a:xfrm>
          <a:solidFill>
            <a:schemeClr val="tx2"/>
          </a:solidFill>
        </p:grpSpPr>
        <p:sp>
          <p:nvSpPr>
            <p:cNvPr id="60" name="Freeform 148">
              <a:extLst>
                <a:ext uri="{FF2B5EF4-FFF2-40B4-BE49-F238E27FC236}">
                  <a16:creationId xmlns:a16="http://schemas.microsoft.com/office/drawing/2014/main" id="{F5D00C74-B0FA-4C6F-8770-2C4CE2E25D6C}"/>
                </a:ext>
              </a:extLst>
            </p:cNvPr>
            <p:cNvSpPr>
              <a:spLocks noChangeArrowheads="1"/>
            </p:cNvSpPr>
            <p:nvPr/>
          </p:nvSpPr>
          <p:spPr bwMode="auto">
            <a:xfrm>
              <a:off x="1536552" y="4034753"/>
              <a:ext cx="130845" cy="130844"/>
            </a:xfrm>
            <a:custGeom>
              <a:avLst/>
              <a:gdLst>
                <a:gd name="T0" fmla="*/ 157 w 317"/>
                <a:gd name="T1" fmla="*/ 0 h 317"/>
                <a:gd name="T2" fmla="*/ 157 w 317"/>
                <a:gd name="T3" fmla="*/ 0 h 317"/>
                <a:gd name="T4" fmla="*/ 316 w 317"/>
                <a:gd name="T5" fmla="*/ 157 h 317"/>
                <a:gd name="T6" fmla="*/ 316 w 317"/>
                <a:gd name="T7" fmla="*/ 157 h 317"/>
                <a:gd name="T8" fmla="*/ 157 w 317"/>
                <a:gd name="T9" fmla="*/ 316 h 317"/>
                <a:gd name="T10" fmla="*/ 157 w 317"/>
                <a:gd name="T11" fmla="*/ 316 h 317"/>
                <a:gd name="T12" fmla="*/ 0 w 317"/>
                <a:gd name="T13" fmla="*/ 157 h 317"/>
                <a:gd name="T14" fmla="*/ 0 w 317"/>
                <a:gd name="T15" fmla="*/ 157 h 317"/>
                <a:gd name="T16" fmla="*/ 157 w 317"/>
                <a:gd name="T17"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 h="317">
                  <a:moveTo>
                    <a:pt x="157" y="0"/>
                  </a:moveTo>
                  <a:lnTo>
                    <a:pt x="157" y="0"/>
                  </a:lnTo>
                  <a:cubicBezTo>
                    <a:pt x="245" y="0"/>
                    <a:pt x="316" y="71"/>
                    <a:pt x="316" y="157"/>
                  </a:cubicBezTo>
                  <a:lnTo>
                    <a:pt x="316" y="157"/>
                  </a:lnTo>
                  <a:cubicBezTo>
                    <a:pt x="316" y="245"/>
                    <a:pt x="245" y="316"/>
                    <a:pt x="157" y="316"/>
                  </a:cubicBezTo>
                  <a:lnTo>
                    <a:pt x="157" y="316"/>
                  </a:lnTo>
                  <a:cubicBezTo>
                    <a:pt x="70" y="316"/>
                    <a:pt x="0" y="245"/>
                    <a:pt x="0" y="157"/>
                  </a:cubicBezTo>
                  <a:lnTo>
                    <a:pt x="0" y="157"/>
                  </a:lnTo>
                  <a:cubicBezTo>
                    <a:pt x="0" y="71"/>
                    <a:pt x="70" y="0"/>
                    <a:pt x="157" y="0"/>
                  </a:cubicBezTo>
                </a:path>
              </a:pathLst>
            </a:custGeom>
            <a:grpFill/>
            <a:ln>
              <a:noFill/>
            </a:ln>
            <a:effectLst/>
          </p:spPr>
          <p:txBody>
            <a:bodyPr wrap="none" anchor="ctr"/>
            <a:lstStyle/>
            <a:p>
              <a:pPr marL="0" marR="0" lvl="0" indent="0" algn="l" defTabSz="685846" rtl="0" eaLnBrk="1" fontAlgn="auto" latinLnBrk="0" hangingPunct="1">
                <a:lnSpc>
                  <a:spcPct val="100000"/>
                </a:lnSpc>
                <a:spcBef>
                  <a:spcPts val="0"/>
                </a:spcBef>
                <a:spcAft>
                  <a:spcPts val="0"/>
                </a:spcAft>
                <a:buClrTx/>
                <a:buSzTx/>
                <a:buFontTx/>
                <a:buNone/>
                <a:tabLst/>
                <a:defRPr/>
              </a:pPr>
              <a:endParaRPr kumimoji="0" lang="en-US" sz="2449" b="0" i="0" u="none" strike="noStrike" kern="0" cap="none" spc="0" normalizeH="0" baseline="0" noProof="0" dirty="0">
                <a:ln>
                  <a:noFill/>
                </a:ln>
                <a:solidFill>
                  <a:srgbClr val="737572"/>
                </a:solidFill>
                <a:effectLst/>
                <a:uLnTx/>
                <a:uFillTx/>
                <a:latin typeface="Arial"/>
                <a:ea typeface="+mn-ea"/>
                <a:cs typeface="+mn-cs"/>
              </a:endParaRPr>
            </a:p>
          </p:txBody>
        </p:sp>
        <p:cxnSp>
          <p:nvCxnSpPr>
            <p:cNvPr id="71" name="Straight Connector 70">
              <a:extLst>
                <a:ext uri="{FF2B5EF4-FFF2-40B4-BE49-F238E27FC236}">
                  <a16:creationId xmlns:a16="http://schemas.microsoft.com/office/drawing/2014/main" id="{C01EF3A6-AC1D-4DCE-8958-769262A55CC7}"/>
                </a:ext>
              </a:extLst>
            </p:cNvPr>
            <p:cNvCxnSpPr>
              <a:cxnSpLocks/>
              <a:stCxn id="72" idx="4"/>
              <a:endCxn id="60" idx="0"/>
            </p:cNvCxnSpPr>
            <p:nvPr/>
          </p:nvCxnSpPr>
          <p:spPr>
            <a:xfrm flipH="1">
              <a:off x="1601355" y="3761215"/>
              <a:ext cx="1100" cy="273538"/>
            </a:xfrm>
            <a:prstGeom prst="line">
              <a:avLst/>
            </a:prstGeom>
            <a:grp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72" name="Circle: Hollow 71">
              <a:extLst>
                <a:ext uri="{FF2B5EF4-FFF2-40B4-BE49-F238E27FC236}">
                  <a16:creationId xmlns:a16="http://schemas.microsoft.com/office/drawing/2014/main" id="{A78280B4-6155-4F6A-A314-74414FCC2959}"/>
                </a:ext>
              </a:extLst>
            </p:cNvPr>
            <p:cNvSpPr>
              <a:spLocks noChangeAspect="1"/>
            </p:cNvSpPr>
            <p:nvPr/>
          </p:nvSpPr>
          <p:spPr>
            <a:xfrm>
              <a:off x="1245839" y="3047983"/>
              <a:ext cx="713232" cy="713232"/>
            </a:xfrm>
            <a:prstGeom prst="donut">
              <a:avLst>
                <a:gd name="adj" fmla="val 14402"/>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53435"/>
                </a:solidFill>
                <a:effectLst/>
                <a:uLnTx/>
                <a:uFillTx/>
                <a:latin typeface="Roboto"/>
                <a:ea typeface="+mn-ea"/>
                <a:cs typeface="+mn-cs"/>
              </a:endParaRPr>
            </a:p>
          </p:txBody>
        </p:sp>
      </p:grpSp>
      <p:grpSp>
        <p:nvGrpSpPr>
          <p:cNvPr id="73" name="Group 72">
            <a:extLst>
              <a:ext uri="{FF2B5EF4-FFF2-40B4-BE49-F238E27FC236}">
                <a16:creationId xmlns:a16="http://schemas.microsoft.com/office/drawing/2014/main" id="{59D7C937-ABAA-4792-B2C9-CC8B3B735C37}"/>
              </a:ext>
            </a:extLst>
          </p:cNvPr>
          <p:cNvGrpSpPr/>
          <p:nvPr/>
        </p:nvGrpSpPr>
        <p:grpSpPr>
          <a:xfrm>
            <a:off x="4721338" y="1633935"/>
            <a:ext cx="713232" cy="1117614"/>
            <a:chOff x="1245839" y="3047983"/>
            <a:chExt cx="713232" cy="1117614"/>
          </a:xfrm>
          <a:solidFill>
            <a:schemeClr val="tx2"/>
          </a:solidFill>
        </p:grpSpPr>
        <p:sp>
          <p:nvSpPr>
            <p:cNvPr id="74" name="Freeform 148">
              <a:extLst>
                <a:ext uri="{FF2B5EF4-FFF2-40B4-BE49-F238E27FC236}">
                  <a16:creationId xmlns:a16="http://schemas.microsoft.com/office/drawing/2014/main" id="{6377F4E1-7D3D-4A91-9BDA-4B2BC4F74905}"/>
                </a:ext>
              </a:extLst>
            </p:cNvPr>
            <p:cNvSpPr>
              <a:spLocks noChangeArrowheads="1"/>
            </p:cNvSpPr>
            <p:nvPr/>
          </p:nvSpPr>
          <p:spPr bwMode="auto">
            <a:xfrm>
              <a:off x="1536552" y="4034753"/>
              <a:ext cx="130845" cy="130844"/>
            </a:xfrm>
            <a:custGeom>
              <a:avLst/>
              <a:gdLst>
                <a:gd name="T0" fmla="*/ 157 w 317"/>
                <a:gd name="T1" fmla="*/ 0 h 317"/>
                <a:gd name="T2" fmla="*/ 157 w 317"/>
                <a:gd name="T3" fmla="*/ 0 h 317"/>
                <a:gd name="T4" fmla="*/ 316 w 317"/>
                <a:gd name="T5" fmla="*/ 157 h 317"/>
                <a:gd name="T6" fmla="*/ 316 w 317"/>
                <a:gd name="T7" fmla="*/ 157 h 317"/>
                <a:gd name="T8" fmla="*/ 157 w 317"/>
                <a:gd name="T9" fmla="*/ 316 h 317"/>
                <a:gd name="T10" fmla="*/ 157 w 317"/>
                <a:gd name="T11" fmla="*/ 316 h 317"/>
                <a:gd name="T12" fmla="*/ 0 w 317"/>
                <a:gd name="T13" fmla="*/ 157 h 317"/>
                <a:gd name="T14" fmla="*/ 0 w 317"/>
                <a:gd name="T15" fmla="*/ 157 h 317"/>
                <a:gd name="T16" fmla="*/ 157 w 317"/>
                <a:gd name="T17"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 h="317">
                  <a:moveTo>
                    <a:pt x="157" y="0"/>
                  </a:moveTo>
                  <a:lnTo>
                    <a:pt x="157" y="0"/>
                  </a:lnTo>
                  <a:cubicBezTo>
                    <a:pt x="245" y="0"/>
                    <a:pt x="316" y="71"/>
                    <a:pt x="316" y="157"/>
                  </a:cubicBezTo>
                  <a:lnTo>
                    <a:pt x="316" y="157"/>
                  </a:lnTo>
                  <a:cubicBezTo>
                    <a:pt x="316" y="245"/>
                    <a:pt x="245" y="316"/>
                    <a:pt x="157" y="316"/>
                  </a:cubicBezTo>
                  <a:lnTo>
                    <a:pt x="157" y="316"/>
                  </a:lnTo>
                  <a:cubicBezTo>
                    <a:pt x="70" y="316"/>
                    <a:pt x="0" y="245"/>
                    <a:pt x="0" y="157"/>
                  </a:cubicBezTo>
                  <a:lnTo>
                    <a:pt x="0" y="157"/>
                  </a:lnTo>
                  <a:cubicBezTo>
                    <a:pt x="0" y="71"/>
                    <a:pt x="70" y="0"/>
                    <a:pt x="157" y="0"/>
                  </a:cubicBezTo>
                </a:path>
              </a:pathLst>
            </a:custGeom>
            <a:grpFill/>
            <a:ln>
              <a:noFill/>
            </a:ln>
            <a:effectLst/>
          </p:spPr>
          <p:txBody>
            <a:bodyPr wrap="none" anchor="ctr"/>
            <a:lstStyle/>
            <a:p>
              <a:pPr marL="0" marR="0" lvl="0" indent="0" algn="l" defTabSz="685846" rtl="0" eaLnBrk="1" fontAlgn="auto" latinLnBrk="0" hangingPunct="1">
                <a:lnSpc>
                  <a:spcPct val="100000"/>
                </a:lnSpc>
                <a:spcBef>
                  <a:spcPts val="0"/>
                </a:spcBef>
                <a:spcAft>
                  <a:spcPts val="0"/>
                </a:spcAft>
                <a:buClrTx/>
                <a:buSzTx/>
                <a:buFontTx/>
                <a:buNone/>
                <a:tabLst/>
                <a:defRPr/>
              </a:pPr>
              <a:endParaRPr kumimoji="0" lang="en-US" sz="2449" b="0" i="0" u="none" strike="noStrike" kern="0" cap="none" spc="0" normalizeH="0" baseline="0" noProof="0" dirty="0">
                <a:ln>
                  <a:noFill/>
                </a:ln>
                <a:solidFill>
                  <a:srgbClr val="737572"/>
                </a:solidFill>
                <a:effectLst/>
                <a:uLnTx/>
                <a:uFillTx/>
                <a:latin typeface="Arial"/>
                <a:ea typeface="+mn-ea"/>
                <a:cs typeface="+mn-cs"/>
              </a:endParaRPr>
            </a:p>
          </p:txBody>
        </p:sp>
        <p:cxnSp>
          <p:nvCxnSpPr>
            <p:cNvPr id="75" name="Straight Connector 74">
              <a:extLst>
                <a:ext uri="{FF2B5EF4-FFF2-40B4-BE49-F238E27FC236}">
                  <a16:creationId xmlns:a16="http://schemas.microsoft.com/office/drawing/2014/main" id="{46019607-A023-4B3D-B762-2FD3CDF4A495}"/>
                </a:ext>
              </a:extLst>
            </p:cNvPr>
            <p:cNvCxnSpPr>
              <a:cxnSpLocks/>
              <a:stCxn id="83" idx="4"/>
              <a:endCxn id="74" idx="0"/>
            </p:cNvCxnSpPr>
            <p:nvPr/>
          </p:nvCxnSpPr>
          <p:spPr>
            <a:xfrm flipH="1">
              <a:off x="1601355" y="3761215"/>
              <a:ext cx="1100" cy="273538"/>
            </a:xfrm>
            <a:prstGeom prst="line">
              <a:avLst/>
            </a:prstGeom>
            <a:grp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83" name="Circle: Hollow 82">
              <a:extLst>
                <a:ext uri="{FF2B5EF4-FFF2-40B4-BE49-F238E27FC236}">
                  <a16:creationId xmlns:a16="http://schemas.microsoft.com/office/drawing/2014/main" id="{83934214-54B4-4738-9ABF-3466AEF1133A}"/>
                </a:ext>
              </a:extLst>
            </p:cNvPr>
            <p:cNvSpPr>
              <a:spLocks noChangeAspect="1"/>
            </p:cNvSpPr>
            <p:nvPr/>
          </p:nvSpPr>
          <p:spPr>
            <a:xfrm>
              <a:off x="1245839" y="3047983"/>
              <a:ext cx="713232" cy="713232"/>
            </a:xfrm>
            <a:prstGeom prst="donut">
              <a:avLst>
                <a:gd name="adj" fmla="val 14402"/>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53435"/>
                </a:solidFill>
                <a:effectLst/>
                <a:uLnTx/>
                <a:uFillTx/>
                <a:latin typeface="Roboto"/>
                <a:ea typeface="+mn-ea"/>
                <a:cs typeface="+mn-cs"/>
              </a:endParaRPr>
            </a:p>
          </p:txBody>
        </p:sp>
      </p:grpSp>
      <p:grpSp>
        <p:nvGrpSpPr>
          <p:cNvPr id="84" name="Group 83">
            <a:extLst>
              <a:ext uri="{FF2B5EF4-FFF2-40B4-BE49-F238E27FC236}">
                <a16:creationId xmlns:a16="http://schemas.microsoft.com/office/drawing/2014/main" id="{6434E29A-E030-4BA5-97DF-E933C5DF726E}"/>
              </a:ext>
            </a:extLst>
          </p:cNvPr>
          <p:cNvGrpSpPr/>
          <p:nvPr/>
        </p:nvGrpSpPr>
        <p:grpSpPr>
          <a:xfrm>
            <a:off x="6702538" y="1633935"/>
            <a:ext cx="713232" cy="1117614"/>
            <a:chOff x="1245839" y="3047983"/>
            <a:chExt cx="713232" cy="1117614"/>
          </a:xfrm>
          <a:solidFill>
            <a:schemeClr val="tx2"/>
          </a:solidFill>
        </p:grpSpPr>
        <p:sp>
          <p:nvSpPr>
            <p:cNvPr id="85" name="Freeform 148">
              <a:extLst>
                <a:ext uri="{FF2B5EF4-FFF2-40B4-BE49-F238E27FC236}">
                  <a16:creationId xmlns:a16="http://schemas.microsoft.com/office/drawing/2014/main" id="{B942284A-865D-47E4-8FE4-CAE593283CF3}"/>
                </a:ext>
              </a:extLst>
            </p:cNvPr>
            <p:cNvSpPr>
              <a:spLocks noChangeArrowheads="1"/>
            </p:cNvSpPr>
            <p:nvPr/>
          </p:nvSpPr>
          <p:spPr bwMode="auto">
            <a:xfrm>
              <a:off x="1536552" y="4034753"/>
              <a:ext cx="130845" cy="130844"/>
            </a:xfrm>
            <a:custGeom>
              <a:avLst/>
              <a:gdLst>
                <a:gd name="T0" fmla="*/ 157 w 317"/>
                <a:gd name="T1" fmla="*/ 0 h 317"/>
                <a:gd name="T2" fmla="*/ 157 w 317"/>
                <a:gd name="T3" fmla="*/ 0 h 317"/>
                <a:gd name="T4" fmla="*/ 316 w 317"/>
                <a:gd name="T5" fmla="*/ 157 h 317"/>
                <a:gd name="T6" fmla="*/ 316 w 317"/>
                <a:gd name="T7" fmla="*/ 157 h 317"/>
                <a:gd name="T8" fmla="*/ 157 w 317"/>
                <a:gd name="T9" fmla="*/ 316 h 317"/>
                <a:gd name="T10" fmla="*/ 157 w 317"/>
                <a:gd name="T11" fmla="*/ 316 h 317"/>
                <a:gd name="T12" fmla="*/ 0 w 317"/>
                <a:gd name="T13" fmla="*/ 157 h 317"/>
                <a:gd name="T14" fmla="*/ 0 w 317"/>
                <a:gd name="T15" fmla="*/ 157 h 317"/>
                <a:gd name="T16" fmla="*/ 157 w 317"/>
                <a:gd name="T17"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 h="317">
                  <a:moveTo>
                    <a:pt x="157" y="0"/>
                  </a:moveTo>
                  <a:lnTo>
                    <a:pt x="157" y="0"/>
                  </a:lnTo>
                  <a:cubicBezTo>
                    <a:pt x="245" y="0"/>
                    <a:pt x="316" y="71"/>
                    <a:pt x="316" y="157"/>
                  </a:cubicBezTo>
                  <a:lnTo>
                    <a:pt x="316" y="157"/>
                  </a:lnTo>
                  <a:cubicBezTo>
                    <a:pt x="316" y="245"/>
                    <a:pt x="245" y="316"/>
                    <a:pt x="157" y="316"/>
                  </a:cubicBezTo>
                  <a:lnTo>
                    <a:pt x="157" y="316"/>
                  </a:lnTo>
                  <a:cubicBezTo>
                    <a:pt x="70" y="316"/>
                    <a:pt x="0" y="245"/>
                    <a:pt x="0" y="157"/>
                  </a:cubicBezTo>
                  <a:lnTo>
                    <a:pt x="0" y="157"/>
                  </a:lnTo>
                  <a:cubicBezTo>
                    <a:pt x="0" y="71"/>
                    <a:pt x="70" y="0"/>
                    <a:pt x="157" y="0"/>
                  </a:cubicBezTo>
                </a:path>
              </a:pathLst>
            </a:custGeom>
            <a:grpFill/>
            <a:ln>
              <a:noFill/>
            </a:ln>
            <a:effectLst/>
          </p:spPr>
          <p:txBody>
            <a:bodyPr wrap="none" anchor="ctr"/>
            <a:lstStyle/>
            <a:p>
              <a:pPr marL="0" marR="0" lvl="0" indent="0" algn="l" defTabSz="685846" rtl="0" eaLnBrk="1" fontAlgn="auto" latinLnBrk="0" hangingPunct="1">
                <a:lnSpc>
                  <a:spcPct val="100000"/>
                </a:lnSpc>
                <a:spcBef>
                  <a:spcPts val="0"/>
                </a:spcBef>
                <a:spcAft>
                  <a:spcPts val="0"/>
                </a:spcAft>
                <a:buClrTx/>
                <a:buSzTx/>
                <a:buFontTx/>
                <a:buNone/>
                <a:tabLst/>
                <a:defRPr/>
              </a:pPr>
              <a:endParaRPr kumimoji="0" lang="en-US" sz="2449" b="0" i="0" u="none" strike="noStrike" kern="0" cap="none" spc="0" normalizeH="0" baseline="0" noProof="0" dirty="0">
                <a:ln>
                  <a:noFill/>
                </a:ln>
                <a:solidFill>
                  <a:srgbClr val="737572"/>
                </a:solidFill>
                <a:effectLst/>
                <a:uLnTx/>
                <a:uFillTx/>
                <a:latin typeface="Arial"/>
                <a:ea typeface="+mn-ea"/>
                <a:cs typeface="+mn-cs"/>
              </a:endParaRPr>
            </a:p>
          </p:txBody>
        </p:sp>
        <p:cxnSp>
          <p:nvCxnSpPr>
            <p:cNvPr id="86" name="Straight Connector 85">
              <a:extLst>
                <a:ext uri="{FF2B5EF4-FFF2-40B4-BE49-F238E27FC236}">
                  <a16:creationId xmlns:a16="http://schemas.microsoft.com/office/drawing/2014/main" id="{77B55A10-964C-443C-B4DC-9DD6EEB451F5}"/>
                </a:ext>
              </a:extLst>
            </p:cNvPr>
            <p:cNvCxnSpPr>
              <a:cxnSpLocks/>
              <a:stCxn id="87" idx="4"/>
              <a:endCxn id="85" idx="0"/>
            </p:cNvCxnSpPr>
            <p:nvPr/>
          </p:nvCxnSpPr>
          <p:spPr>
            <a:xfrm flipH="1">
              <a:off x="1601355" y="3761215"/>
              <a:ext cx="1100" cy="273538"/>
            </a:xfrm>
            <a:prstGeom prst="line">
              <a:avLst/>
            </a:prstGeom>
            <a:grp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87" name="Circle: Hollow 86">
              <a:extLst>
                <a:ext uri="{FF2B5EF4-FFF2-40B4-BE49-F238E27FC236}">
                  <a16:creationId xmlns:a16="http://schemas.microsoft.com/office/drawing/2014/main" id="{E31A9A90-1DBB-4922-ADC7-C63854FD106E}"/>
                </a:ext>
              </a:extLst>
            </p:cNvPr>
            <p:cNvSpPr>
              <a:spLocks noChangeAspect="1"/>
            </p:cNvSpPr>
            <p:nvPr/>
          </p:nvSpPr>
          <p:spPr>
            <a:xfrm>
              <a:off x="1245839" y="3047983"/>
              <a:ext cx="713232" cy="713232"/>
            </a:xfrm>
            <a:prstGeom prst="donut">
              <a:avLst>
                <a:gd name="adj" fmla="val 14402"/>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53435"/>
                </a:solidFill>
                <a:effectLst/>
                <a:uLnTx/>
                <a:uFillTx/>
                <a:latin typeface="Roboto"/>
                <a:ea typeface="+mn-ea"/>
                <a:cs typeface="+mn-cs"/>
              </a:endParaRPr>
            </a:p>
          </p:txBody>
        </p:sp>
      </p:grpSp>
      <p:grpSp>
        <p:nvGrpSpPr>
          <p:cNvPr id="115" name="Group 114">
            <a:extLst>
              <a:ext uri="{FF2B5EF4-FFF2-40B4-BE49-F238E27FC236}">
                <a16:creationId xmlns:a16="http://schemas.microsoft.com/office/drawing/2014/main" id="{EAC64253-61E1-4C61-AFFA-B54F646BE4A7}"/>
              </a:ext>
            </a:extLst>
          </p:cNvPr>
          <p:cNvGrpSpPr/>
          <p:nvPr/>
        </p:nvGrpSpPr>
        <p:grpSpPr>
          <a:xfrm>
            <a:off x="8607538" y="1633935"/>
            <a:ext cx="713232" cy="1117614"/>
            <a:chOff x="1245839" y="3047983"/>
            <a:chExt cx="713232" cy="1117614"/>
          </a:xfrm>
          <a:solidFill>
            <a:schemeClr val="tx2"/>
          </a:solidFill>
        </p:grpSpPr>
        <p:sp>
          <p:nvSpPr>
            <p:cNvPr id="116" name="Freeform 148">
              <a:extLst>
                <a:ext uri="{FF2B5EF4-FFF2-40B4-BE49-F238E27FC236}">
                  <a16:creationId xmlns:a16="http://schemas.microsoft.com/office/drawing/2014/main" id="{98AF6303-C049-4B5E-BB15-2A9B4943F50A}"/>
                </a:ext>
              </a:extLst>
            </p:cNvPr>
            <p:cNvSpPr>
              <a:spLocks noChangeArrowheads="1"/>
            </p:cNvSpPr>
            <p:nvPr/>
          </p:nvSpPr>
          <p:spPr bwMode="auto">
            <a:xfrm>
              <a:off x="1536552" y="4034753"/>
              <a:ext cx="130845" cy="130844"/>
            </a:xfrm>
            <a:custGeom>
              <a:avLst/>
              <a:gdLst>
                <a:gd name="T0" fmla="*/ 157 w 317"/>
                <a:gd name="T1" fmla="*/ 0 h 317"/>
                <a:gd name="T2" fmla="*/ 157 w 317"/>
                <a:gd name="T3" fmla="*/ 0 h 317"/>
                <a:gd name="T4" fmla="*/ 316 w 317"/>
                <a:gd name="T5" fmla="*/ 157 h 317"/>
                <a:gd name="T6" fmla="*/ 316 w 317"/>
                <a:gd name="T7" fmla="*/ 157 h 317"/>
                <a:gd name="T8" fmla="*/ 157 w 317"/>
                <a:gd name="T9" fmla="*/ 316 h 317"/>
                <a:gd name="T10" fmla="*/ 157 w 317"/>
                <a:gd name="T11" fmla="*/ 316 h 317"/>
                <a:gd name="T12" fmla="*/ 0 w 317"/>
                <a:gd name="T13" fmla="*/ 157 h 317"/>
                <a:gd name="T14" fmla="*/ 0 w 317"/>
                <a:gd name="T15" fmla="*/ 157 h 317"/>
                <a:gd name="T16" fmla="*/ 157 w 317"/>
                <a:gd name="T17"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 h="317">
                  <a:moveTo>
                    <a:pt x="157" y="0"/>
                  </a:moveTo>
                  <a:lnTo>
                    <a:pt x="157" y="0"/>
                  </a:lnTo>
                  <a:cubicBezTo>
                    <a:pt x="245" y="0"/>
                    <a:pt x="316" y="71"/>
                    <a:pt x="316" y="157"/>
                  </a:cubicBezTo>
                  <a:lnTo>
                    <a:pt x="316" y="157"/>
                  </a:lnTo>
                  <a:cubicBezTo>
                    <a:pt x="316" y="245"/>
                    <a:pt x="245" y="316"/>
                    <a:pt x="157" y="316"/>
                  </a:cubicBezTo>
                  <a:lnTo>
                    <a:pt x="157" y="316"/>
                  </a:lnTo>
                  <a:cubicBezTo>
                    <a:pt x="70" y="316"/>
                    <a:pt x="0" y="245"/>
                    <a:pt x="0" y="157"/>
                  </a:cubicBezTo>
                  <a:lnTo>
                    <a:pt x="0" y="157"/>
                  </a:lnTo>
                  <a:cubicBezTo>
                    <a:pt x="0" y="71"/>
                    <a:pt x="70" y="0"/>
                    <a:pt x="157" y="0"/>
                  </a:cubicBezTo>
                </a:path>
              </a:pathLst>
            </a:custGeom>
            <a:grpFill/>
            <a:ln>
              <a:noFill/>
            </a:ln>
            <a:effectLst/>
          </p:spPr>
          <p:txBody>
            <a:bodyPr wrap="none" anchor="ctr"/>
            <a:lstStyle/>
            <a:p>
              <a:pPr marL="0" marR="0" lvl="0" indent="0" algn="l" defTabSz="685846" rtl="0" eaLnBrk="1" fontAlgn="auto" latinLnBrk="0" hangingPunct="1">
                <a:lnSpc>
                  <a:spcPct val="100000"/>
                </a:lnSpc>
                <a:spcBef>
                  <a:spcPts val="0"/>
                </a:spcBef>
                <a:spcAft>
                  <a:spcPts val="0"/>
                </a:spcAft>
                <a:buClrTx/>
                <a:buSzTx/>
                <a:buFontTx/>
                <a:buNone/>
                <a:tabLst/>
                <a:defRPr/>
              </a:pPr>
              <a:endParaRPr kumimoji="0" lang="en-US" sz="2449" b="0" i="0" u="none" strike="noStrike" kern="0" cap="none" spc="0" normalizeH="0" baseline="0" noProof="0" dirty="0">
                <a:ln>
                  <a:noFill/>
                </a:ln>
                <a:solidFill>
                  <a:srgbClr val="737572"/>
                </a:solidFill>
                <a:effectLst/>
                <a:uLnTx/>
                <a:uFillTx/>
                <a:latin typeface="Arial"/>
                <a:ea typeface="+mn-ea"/>
                <a:cs typeface="+mn-cs"/>
              </a:endParaRPr>
            </a:p>
          </p:txBody>
        </p:sp>
        <p:cxnSp>
          <p:nvCxnSpPr>
            <p:cNvPr id="117" name="Straight Connector 116">
              <a:extLst>
                <a:ext uri="{FF2B5EF4-FFF2-40B4-BE49-F238E27FC236}">
                  <a16:creationId xmlns:a16="http://schemas.microsoft.com/office/drawing/2014/main" id="{0E3870E5-B0D9-4627-871F-81A79C5E473E}"/>
                </a:ext>
              </a:extLst>
            </p:cNvPr>
            <p:cNvCxnSpPr>
              <a:cxnSpLocks/>
              <a:stCxn id="118" idx="4"/>
              <a:endCxn id="116" idx="0"/>
            </p:cNvCxnSpPr>
            <p:nvPr/>
          </p:nvCxnSpPr>
          <p:spPr>
            <a:xfrm flipH="1">
              <a:off x="1601355" y="3761215"/>
              <a:ext cx="1100" cy="273538"/>
            </a:xfrm>
            <a:prstGeom prst="line">
              <a:avLst/>
            </a:prstGeom>
            <a:grp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18" name="Circle: Hollow 117">
              <a:extLst>
                <a:ext uri="{FF2B5EF4-FFF2-40B4-BE49-F238E27FC236}">
                  <a16:creationId xmlns:a16="http://schemas.microsoft.com/office/drawing/2014/main" id="{D7DFB5A1-05CD-4EAD-A7EE-244D86728369}"/>
                </a:ext>
              </a:extLst>
            </p:cNvPr>
            <p:cNvSpPr>
              <a:spLocks noChangeAspect="1"/>
            </p:cNvSpPr>
            <p:nvPr/>
          </p:nvSpPr>
          <p:spPr>
            <a:xfrm>
              <a:off x="1245839" y="3047983"/>
              <a:ext cx="713232" cy="713232"/>
            </a:xfrm>
            <a:prstGeom prst="donut">
              <a:avLst>
                <a:gd name="adj" fmla="val 14402"/>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53435"/>
                </a:solidFill>
                <a:effectLst/>
                <a:uLnTx/>
                <a:uFillTx/>
                <a:latin typeface="Roboto"/>
                <a:ea typeface="+mn-ea"/>
                <a:cs typeface="+mn-cs"/>
              </a:endParaRPr>
            </a:p>
          </p:txBody>
        </p:sp>
      </p:grpSp>
      <p:grpSp>
        <p:nvGrpSpPr>
          <p:cNvPr id="119" name="Group 118">
            <a:extLst>
              <a:ext uri="{FF2B5EF4-FFF2-40B4-BE49-F238E27FC236}">
                <a16:creationId xmlns:a16="http://schemas.microsoft.com/office/drawing/2014/main" id="{59F1D972-9712-4466-9BE3-4D08E2559BF6}"/>
              </a:ext>
            </a:extLst>
          </p:cNvPr>
          <p:cNvGrpSpPr/>
          <p:nvPr/>
        </p:nvGrpSpPr>
        <p:grpSpPr>
          <a:xfrm>
            <a:off x="1063738" y="1633935"/>
            <a:ext cx="713232" cy="1117614"/>
            <a:chOff x="1245839" y="3047983"/>
            <a:chExt cx="713232" cy="1117614"/>
          </a:xfrm>
          <a:solidFill>
            <a:schemeClr val="tx2"/>
          </a:solidFill>
        </p:grpSpPr>
        <p:sp>
          <p:nvSpPr>
            <p:cNvPr id="120" name="Freeform 148">
              <a:extLst>
                <a:ext uri="{FF2B5EF4-FFF2-40B4-BE49-F238E27FC236}">
                  <a16:creationId xmlns:a16="http://schemas.microsoft.com/office/drawing/2014/main" id="{0D7807E0-691C-45EF-9AC0-DB5F5644F628}"/>
                </a:ext>
              </a:extLst>
            </p:cNvPr>
            <p:cNvSpPr>
              <a:spLocks noChangeArrowheads="1"/>
            </p:cNvSpPr>
            <p:nvPr/>
          </p:nvSpPr>
          <p:spPr bwMode="auto">
            <a:xfrm>
              <a:off x="1536552" y="4034753"/>
              <a:ext cx="130845" cy="130844"/>
            </a:xfrm>
            <a:custGeom>
              <a:avLst/>
              <a:gdLst>
                <a:gd name="T0" fmla="*/ 157 w 317"/>
                <a:gd name="T1" fmla="*/ 0 h 317"/>
                <a:gd name="T2" fmla="*/ 157 w 317"/>
                <a:gd name="T3" fmla="*/ 0 h 317"/>
                <a:gd name="T4" fmla="*/ 316 w 317"/>
                <a:gd name="T5" fmla="*/ 157 h 317"/>
                <a:gd name="T6" fmla="*/ 316 w 317"/>
                <a:gd name="T7" fmla="*/ 157 h 317"/>
                <a:gd name="T8" fmla="*/ 157 w 317"/>
                <a:gd name="T9" fmla="*/ 316 h 317"/>
                <a:gd name="T10" fmla="*/ 157 w 317"/>
                <a:gd name="T11" fmla="*/ 316 h 317"/>
                <a:gd name="T12" fmla="*/ 0 w 317"/>
                <a:gd name="T13" fmla="*/ 157 h 317"/>
                <a:gd name="T14" fmla="*/ 0 w 317"/>
                <a:gd name="T15" fmla="*/ 157 h 317"/>
                <a:gd name="T16" fmla="*/ 157 w 317"/>
                <a:gd name="T17"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 h="317">
                  <a:moveTo>
                    <a:pt x="157" y="0"/>
                  </a:moveTo>
                  <a:lnTo>
                    <a:pt x="157" y="0"/>
                  </a:lnTo>
                  <a:cubicBezTo>
                    <a:pt x="245" y="0"/>
                    <a:pt x="316" y="71"/>
                    <a:pt x="316" y="157"/>
                  </a:cubicBezTo>
                  <a:lnTo>
                    <a:pt x="316" y="157"/>
                  </a:lnTo>
                  <a:cubicBezTo>
                    <a:pt x="316" y="245"/>
                    <a:pt x="245" y="316"/>
                    <a:pt x="157" y="316"/>
                  </a:cubicBezTo>
                  <a:lnTo>
                    <a:pt x="157" y="316"/>
                  </a:lnTo>
                  <a:cubicBezTo>
                    <a:pt x="70" y="316"/>
                    <a:pt x="0" y="245"/>
                    <a:pt x="0" y="157"/>
                  </a:cubicBezTo>
                  <a:lnTo>
                    <a:pt x="0" y="157"/>
                  </a:lnTo>
                  <a:cubicBezTo>
                    <a:pt x="0" y="71"/>
                    <a:pt x="70" y="0"/>
                    <a:pt x="157" y="0"/>
                  </a:cubicBezTo>
                </a:path>
              </a:pathLst>
            </a:custGeom>
            <a:grpFill/>
            <a:ln>
              <a:noFill/>
            </a:ln>
            <a:effectLst/>
          </p:spPr>
          <p:txBody>
            <a:bodyPr wrap="none" anchor="ctr"/>
            <a:lstStyle/>
            <a:p>
              <a:pPr marL="0" marR="0" lvl="0" indent="0" algn="l" defTabSz="685846" rtl="0" eaLnBrk="1" fontAlgn="auto" latinLnBrk="0" hangingPunct="1">
                <a:lnSpc>
                  <a:spcPct val="100000"/>
                </a:lnSpc>
                <a:spcBef>
                  <a:spcPts val="0"/>
                </a:spcBef>
                <a:spcAft>
                  <a:spcPts val="0"/>
                </a:spcAft>
                <a:buClrTx/>
                <a:buSzTx/>
                <a:buFontTx/>
                <a:buNone/>
                <a:tabLst/>
                <a:defRPr/>
              </a:pPr>
              <a:endParaRPr kumimoji="0" lang="en-US" sz="2449" b="0" i="0" u="none" strike="noStrike" kern="0" cap="none" spc="0" normalizeH="0" baseline="0" noProof="0" dirty="0">
                <a:ln>
                  <a:noFill/>
                </a:ln>
                <a:solidFill>
                  <a:srgbClr val="737572"/>
                </a:solidFill>
                <a:effectLst/>
                <a:uLnTx/>
                <a:uFillTx/>
                <a:latin typeface="Arial"/>
                <a:ea typeface="+mn-ea"/>
                <a:cs typeface="+mn-cs"/>
              </a:endParaRPr>
            </a:p>
          </p:txBody>
        </p:sp>
        <p:cxnSp>
          <p:nvCxnSpPr>
            <p:cNvPr id="121" name="Straight Connector 120">
              <a:extLst>
                <a:ext uri="{FF2B5EF4-FFF2-40B4-BE49-F238E27FC236}">
                  <a16:creationId xmlns:a16="http://schemas.microsoft.com/office/drawing/2014/main" id="{6C91B7AC-23F5-419C-AB87-4AE0B5BDC4D4}"/>
                </a:ext>
              </a:extLst>
            </p:cNvPr>
            <p:cNvCxnSpPr>
              <a:cxnSpLocks/>
              <a:stCxn id="122" idx="4"/>
              <a:endCxn id="120" idx="0"/>
            </p:cNvCxnSpPr>
            <p:nvPr/>
          </p:nvCxnSpPr>
          <p:spPr>
            <a:xfrm flipH="1">
              <a:off x="1601355" y="3761215"/>
              <a:ext cx="1100" cy="273538"/>
            </a:xfrm>
            <a:prstGeom prst="line">
              <a:avLst/>
            </a:prstGeom>
            <a:grp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22" name="Circle: Hollow 160">
              <a:extLst>
                <a:ext uri="{FF2B5EF4-FFF2-40B4-BE49-F238E27FC236}">
                  <a16:creationId xmlns:a16="http://schemas.microsoft.com/office/drawing/2014/main" id="{4565586E-5460-4007-B66F-227E4AAAEE2C}"/>
                </a:ext>
              </a:extLst>
            </p:cNvPr>
            <p:cNvSpPr>
              <a:spLocks noChangeAspect="1"/>
            </p:cNvSpPr>
            <p:nvPr/>
          </p:nvSpPr>
          <p:spPr>
            <a:xfrm>
              <a:off x="1245839" y="3047983"/>
              <a:ext cx="713232" cy="713232"/>
            </a:xfrm>
            <a:prstGeom prst="donut">
              <a:avLst>
                <a:gd name="adj" fmla="val 14402"/>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53435"/>
                </a:solidFill>
                <a:effectLst/>
                <a:uLnTx/>
                <a:uFillTx/>
                <a:latin typeface="Roboto"/>
                <a:ea typeface="+mn-ea"/>
                <a:cs typeface="+mn-cs"/>
              </a:endParaRPr>
            </a:p>
          </p:txBody>
        </p:sp>
      </p:grpSp>
      <p:pic>
        <p:nvPicPr>
          <p:cNvPr id="10242" name="Picture 2" descr="United states of america - Free flags icons">
            <a:extLst>
              <a:ext uri="{FF2B5EF4-FFF2-40B4-BE49-F238E27FC236}">
                <a16:creationId xmlns:a16="http://schemas.microsoft.com/office/drawing/2014/main" id="{C262A04E-6D93-D254-5AB5-B2663F025D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3166" y="1735453"/>
            <a:ext cx="511041" cy="51104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anada - Free flags icons">
            <a:extLst>
              <a:ext uri="{FF2B5EF4-FFF2-40B4-BE49-F238E27FC236}">
                <a16:creationId xmlns:a16="http://schemas.microsoft.com/office/drawing/2014/main" id="{88FD7268-4731-C0D0-AD90-32FED7B306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3025" y="1737158"/>
            <a:ext cx="512064" cy="512064"/>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Australia - Free flags icons">
            <a:extLst>
              <a:ext uri="{FF2B5EF4-FFF2-40B4-BE49-F238E27FC236}">
                <a16:creationId xmlns:a16="http://schemas.microsoft.com/office/drawing/2014/main" id="{CD7A63A6-37E8-5A81-8E5C-5391BCEA90C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2088" y="1737157"/>
            <a:ext cx="509337" cy="509337"/>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Spain - Free flags icons">
            <a:extLst>
              <a:ext uri="{FF2B5EF4-FFF2-40B4-BE49-F238E27FC236}">
                <a16:creationId xmlns:a16="http://schemas.microsoft.com/office/drawing/2014/main" id="{44CCDEA6-9995-091A-8171-76028E86170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7557" y="1724388"/>
            <a:ext cx="512064" cy="512064"/>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Mexico - Free flags icons">
            <a:extLst>
              <a:ext uri="{FF2B5EF4-FFF2-40B4-BE49-F238E27FC236}">
                <a16:creationId xmlns:a16="http://schemas.microsoft.com/office/drawing/2014/main" id="{53AFBE21-97C8-5CDB-D687-F639BF57E4E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2022" y="1724388"/>
            <a:ext cx="512064" cy="512064"/>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Argentina - Free flags icons">
            <a:extLst>
              <a:ext uri="{FF2B5EF4-FFF2-40B4-BE49-F238E27FC236}">
                <a16:creationId xmlns:a16="http://schemas.microsoft.com/office/drawing/2014/main" id="{20B6B65A-5036-E350-EF7E-265F8C89B47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07022" y="1734430"/>
            <a:ext cx="512064" cy="512064"/>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F43398C3-689D-9587-647D-12DCC7159529}"/>
              </a:ext>
            </a:extLst>
          </p:cNvPr>
          <p:cNvSpPr txBox="1"/>
          <p:nvPr/>
        </p:nvSpPr>
        <p:spPr bwMode="auto">
          <a:xfrm>
            <a:off x="746057" y="2916141"/>
            <a:ext cx="1468467" cy="49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s-PE" sz="1600" kern="1200" dirty="0">
                <a:solidFill>
                  <a:srgbClr val="000000"/>
                </a:solidFill>
                <a:effectLst/>
                <a:latin typeface="+mj-lt"/>
                <a:ea typeface="+mn-ea"/>
                <a:cs typeface="+mn-cs"/>
              </a:rPr>
              <a:t>Arenas-Arroyo et al., 2020</a:t>
            </a:r>
            <a:endParaRPr kumimoji="0" lang="en-US" sz="1200" b="0" i="0" u="none" strike="noStrike" kern="1200" cap="none" spc="0" normalizeH="0" baseline="0" noProof="0" dirty="0">
              <a:ln>
                <a:noFill/>
              </a:ln>
              <a:solidFill>
                <a:srgbClr val="353435"/>
              </a:solidFill>
              <a:effectLst/>
              <a:uLnTx/>
              <a:uFillTx/>
              <a:latin typeface="+mj-lt"/>
              <a:ea typeface="Roboto" panose="02000000000000000000" pitchFamily="2" charset="0"/>
              <a:cs typeface="Roboto" panose="02000000000000000000" pitchFamily="2" charset="0"/>
            </a:endParaRPr>
          </a:p>
        </p:txBody>
      </p:sp>
      <p:sp>
        <p:nvSpPr>
          <p:cNvPr id="63" name="Text Placeholder 1">
            <a:extLst>
              <a:ext uri="{FF2B5EF4-FFF2-40B4-BE49-F238E27FC236}">
                <a16:creationId xmlns:a16="http://schemas.microsoft.com/office/drawing/2014/main" id="{BE0345A8-9554-670F-1DFA-4444B469A835}"/>
              </a:ext>
            </a:extLst>
          </p:cNvPr>
          <p:cNvSpPr txBox="1">
            <a:spLocks/>
          </p:cNvSpPr>
          <p:nvPr/>
        </p:nvSpPr>
        <p:spPr bwMode="auto">
          <a:xfrm>
            <a:off x="818388" y="3697510"/>
            <a:ext cx="8144665" cy="2754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171450" indent="-171450" algn="l" defTabSz="914400" rtl="0" eaLnBrk="1" latinLnBrk="0" hangingPunct="1">
              <a:lnSpc>
                <a:spcPct val="100000"/>
              </a:lnSpc>
              <a:spcBef>
                <a:spcPts val="1000"/>
              </a:spcBef>
              <a:spcAft>
                <a:spcPts val="600"/>
              </a:spcAft>
              <a:buSzPct val="100000"/>
              <a:buFont typeface="Arial" panose="020B0604020202020204" pitchFamily="34" charset="0"/>
              <a:buChar char="•"/>
              <a:defRPr lang="en-US" sz="1800" b="0" i="0" kern="1200" dirty="0" smtClean="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89025" indent="-228600" algn="l" defTabSz="914400" rtl="0" eaLnBrk="1" latinLnBrk="0" hangingPunct="1">
              <a:lnSpc>
                <a:spcPct val="100000"/>
              </a:lnSpc>
              <a:spcBef>
                <a:spcPts val="0"/>
              </a:spcBef>
              <a:spcAft>
                <a:spcPts val="600"/>
              </a:spcAft>
              <a:buFont typeface="Arial" panose="020B0604020202020204" pitchFamily="34" charset="0"/>
              <a:buChar char="•"/>
              <a:defRPr lang="en-US" sz="14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s-ES" sz="2000" b="1" dirty="0" err="1"/>
              <a:t>Impact</a:t>
            </a:r>
            <a:r>
              <a:rPr lang="es-ES" sz="2000" b="1" dirty="0"/>
              <a:t> </a:t>
            </a:r>
            <a:r>
              <a:rPr lang="es-ES" sz="2000" b="1" dirty="0" err="1"/>
              <a:t>mechanisms</a:t>
            </a:r>
            <a:r>
              <a:rPr lang="es-ES" sz="2000" b="1" dirty="0"/>
              <a:t> </a:t>
            </a:r>
            <a:r>
              <a:rPr lang="es-ES" sz="2000" b="1" dirty="0" err="1"/>
              <a:t>not</a:t>
            </a:r>
            <a:r>
              <a:rPr lang="es-ES" sz="2000" b="1" dirty="0"/>
              <a:t> </a:t>
            </a:r>
            <a:r>
              <a:rPr lang="es-ES" sz="2000" b="1" dirty="0" err="1"/>
              <a:t>clear</a:t>
            </a:r>
            <a:r>
              <a:rPr lang="es-ES" sz="2000" b="1" dirty="0"/>
              <a:t> </a:t>
            </a:r>
          </a:p>
          <a:p>
            <a:pPr lvl="2"/>
            <a:r>
              <a:rPr lang="es-ES" sz="1600" dirty="0" err="1"/>
              <a:t>Mobility</a:t>
            </a:r>
            <a:r>
              <a:rPr lang="es-ES" sz="1600" dirty="0"/>
              <a:t> </a:t>
            </a:r>
          </a:p>
          <a:p>
            <a:pPr lvl="2"/>
            <a:r>
              <a:rPr lang="es-ES" sz="1600" dirty="0" err="1"/>
              <a:t>Stressors</a:t>
            </a:r>
            <a:r>
              <a:rPr lang="es-ES" sz="1600" dirty="0"/>
              <a:t>: </a:t>
            </a:r>
            <a:r>
              <a:rPr lang="es-ES" sz="1600" dirty="0" err="1"/>
              <a:t>economic</a:t>
            </a:r>
            <a:r>
              <a:rPr lang="es-ES" sz="1600" dirty="0"/>
              <a:t> and </a:t>
            </a:r>
            <a:r>
              <a:rPr lang="es-ES" sz="1600" dirty="0" err="1"/>
              <a:t>length</a:t>
            </a:r>
            <a:r>
              <a:rPr lang="es-ES" sz="1600" dirty="0"/>
              <a:t>.</a:t>
            </a:r>
          </a:p>
          <a:p>
            <a:pPr marL="0" lvl="1" indent="0">
              <a:buNone/>
            </a:pPr>
            <a:r>
              <a:rPr lang="es-ES" sz="2000" b="1" dirty="0" err="1"/>
              <a:t>Evidence</a:t>
            </a:r>
            <a:r>
              <a:rPr lang="es-ES" sz="2000" b="1" dirty="0"/>
              <a:t> for </a:t>
            </a:r>
            <a:r>
              <a:rPr lang="es-ES" sz="2000" b="1" dirty="0" err="1"/>
              <a:t>Peru</a:t>
            </a:r>
            <a:r>
              <a:rPr lang="es-ES" sz="2000" b="1" dirty="0"/>
              <a:t>: </a:t>
            </a:r>
            <a:r>
              <a:rPr lang="es-ES" sz="2000" dirty="0"/>
              <a:t>Agüero (2020), ↑48% </a:t>
            </a:r>
            <a:r>
              <a:rPr lang="es-ES" sz="2000" dirty="0" err="1"/>
              <a:t>calls</a:t>
            </a:r>
            <a:r>
              <a:rPr lang="es-ES" sz="2000" dirty="0"/>
              <a:t> </a:t>
            </a:r>
            <a:r>
              <a:rPr lang="es-ES" sz="2000" dirty="0" err="1"/>
              <a:t>to</a:t>
            </a:r>
            <a:r>
              <a:rPr lang="es-ES" sz="2000" dirty="0"/>
              <a:t> L100</a:t>
            </a:r>
            <a:endParaRPr lang="es-ES" sz="2000" b="1" dirty="0"/>
          </a:p>
          <a:p>
            <a:pPr marL="0" lvl="1" indent="0">
              <a:buNone/>
            </a:pPr>
            <a:r>
              <a:rPr lang="es-ES" sz="2000" b="1" dirty="0"/>
              <a:t>Gaps in </a:t>
            </a:r>
            <a:r>
              <a:rPr lang="es-ES" sz="2000" b="1" dirty="0" err="1"/>
              <a:t>the</a:t>
            </a:r>
            <a:r>
              <a:rPr lang="es-ES" sz="2000" b="1" dirty="0"/>
              <a:t> </a:t>
            </a:r>
            <a:r>
              <a:rPr lang="es-ES" sz="2000" b="1" dirty="0" err="1"/>
              <a:t>literature</a:t>
            </a:r>
            <a:endParaRPr lang="es-ES" sz="2000" b="1" dirty="0"/>
          </a:p>
          <a:p>
            <a:pPr lvl="2"/>
            <a:r>
              <a:rPr lang="en-US" sz="1600" dirty="0"/>
              <a:t>Linear effect? Long-term effects?</a:t>
            </a:r>
          </a:p>
          <a:p>
            <a:pPr lvl="2"/>
            <a:r>
              <a:rPr lang="en-US" sz="1600" dirty="0"/>
              <a:t>Effect by type of violence?</a:t>
            </a:r>
          </a:p>
          <a:p>
            <a:pPr lvl="2"/>
            <a:r>
              <a:rPr lang="en-US" sz="1600" dirty="0"/>
              <a:t>Effect due to risk of violence?</a:t>
            </a:r>
            <a:endParaRPr lang="en-US" sz="2000" dirty="0"/>
          </a:p>
        </p:txBody>
      </p:sp>
    </p:spTree>
    <p:extLst>
      <p:ext uri="{BB962C8B-B14F-4D97-AF65-F5344CB8AC3E}">
        <p14:creationId xmlns:p14="http://schemas.microsoft.com/office/powerpoint/2010/main" val="98217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par>
                                <p:cTn id="8" presetID="14" presetClass="entr" presetSubtype="1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randombar(horizontal)">
                                      <p:cBhvr>
                                        <p:cTn id="10" dur="500"/>
                                        <p:tgtEl>
                                          <p:spTgt spid="55"/>
                                        </p:tgtEl>
                                      </p:cBhvr>
                                    </p:animEffect>
                                  </p:childTnLst>
                                </p:cTn>
                              </p:par>
                              <p:par>
                                <p:cTn id="11" presetID="14" presetClass="entr" presetSubtype="1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randombar(horizontal)">
                                      <p:cBhvr>
                                        <p:cTn id="13" dur="500"/>
                                        <p:tgtEl>
                                          <p:spTgt spid="59"/>
                                        </p:tgtEl>
                                      </p:cBhvr>
                                    </p:animEffect>
                                  </p:childTnLst>
                                </p:cTn>
                              </p:par>
                              <p:par>
                                <p:cTn id="14" presetID="14" presetClass="entr" presetSubtype="10" fill="hold"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randombar(horizontal)">
                                      <p:cBhvr>
                                        <p:cTn id="16" dur="500"/>
                                        <p:tgtEl>
                                          <p:spTgt spid="73"/>
                                        </p:tgtEl>
                                      </p:cBhvr>
                                    </p:animEffect>
                                  </p:childTnLst>
                                </p:cTn>
                              </p:par>
                              <p:par>
                                <p:cTn id="17" presetID="14" presetClass="entr" presetSubtype="10"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randombar(horizontal)">
                                      <p:cBhvr>
                                        <p:cTn id="19" dur="500"/>
                                        <p:tgtEl>
                                          <p:spTgt spid="84"/>
                                        </p:tgtEl>
                                      </p:cBhvr>
                                    </p:animEffect>
                                  </p:childTnLst>
                                </p:cTn>
                              </p:par>
                              <p:par>
                                <p:cTn id="20" presetID="14" presetClass="entr" presetSubtype="10" fill="hold" nodeType="with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randombar(horizontal)">
                                      <p:cBhvr>
                                        <p:cTn id="22" dur="500"/>
                                        <p:tgtEl>
                                          <p:spTgt spid="115"/>
                                        </p:tgtEl>
                                      </p:cBhvr>
                                    </p:animEffect>
                                  </p:childTnLst>
                                </p:cTn>
                              </p:par>
                              <p:par>
                                <p:cTn id="23" presetID="14" presetClass="entr" presetSubtype="10" fill="hold" nodeType="withEffect">
                                  <p:stCondLst>
                                    <p:cond delay="0"/>
                                  </p:stCondLst>
                                  <p:childTnLst>
                                    <p:set>
                                      <p:cBhvr>
                                        <p:cTn id="24" dur="1" fill="hold">
                                          <p:stCondLst>
                                            <p:cond delay="0"/>
                                          </p:stCondLst>
                                        </p:cTn>
                                        <p:tgtEl>
                                          <p:spTgt spid="119"/>
                                        </p:tgtEl>
                                        <p:attrNameLst>
                                          <p:attrName>style.visibility</p:attrName>
                                        </p:attrNameLst>
                                      </p:cBhvr>
                                      <p:to>
                                        <p:strVal val="visible"/>
                                      </p:to>
                                    </p:set>
                                    <p:animEffect transition="in" filter="randombar(horizontal)">
                                      <p:cBhvr>
                                        <p:cTn id="25" dur="500"/>
                                        <p:tgtEl>
                                          <p:spTgt spid="119"/>
                                        </p:tgtEl>
                                      </p:cBhvr>
                                    </p:animEffect>
                                  </p:childTnLst>
                                </p:cTn>
                              </p:par>
                              <p:par>
                                <p:cTn id="26" presetID="14" presetClass="entr" presetSubtype="10" fill="hold" nodeType="withEffect">
                                  <p:stCondLst>
                                    <p:cond delay="0"/>
                                  </p:stCondLst>
                                  <p:childTnLst>
                                    <p:set>
                                      <p:cBhvr>
                                        <p:cTn id="27" dur="1" fill="hold">
                                          <p:stCondLst>
                                            <p:cond delay="0"/>
                                          </p:stCondLst>
                                        </p:cTn>
                                        <p:tgtEl>
                                          <p:spTgt spid="10242"/>
                                        </p:tgtEl>
                                        <p:attrNameLst>
                                          <p:attrName>style.visibility</p:attrName>
                                        </p:attrNameLst>
                                      </p:cBhvr>
                                      <p:to>
                                        <p:strVal val="visible"/>
                                      </p:to>
                                    </p:set>
                                    <p:animEffect transition="in" filter="randombar(horizontal)">
                                      <p:cBhvr>
                                        <p:cTn id="28" dur="500"/>
                                        <p:tgtEl>
                                          <p:spTgt spid="10242"/>
                                        </p:tgtEl>
                                      </p:cBhvr>
                                    </p:animEffect>
                                  </p:childTnLst>
                                </p:cTn>
                              </p:par>
                              <p:par>
                                <p:cTn id="29" presetID="14" presetClass="entr" presetSubtype="10" fill="hold" nodeType="withEffect">
                                  <p:stCondLst>
                                    <p:cond delay="0"/>
                                  </p:stCondLst>
                                  <p:childTnLst>
                                    <p:set>
                                      <p:cBhvr>
                                        <p:cTn id="30" dur="1" fill="hold">
                                          <p:stCondLst>
                                            <p:cond delay="0"/>
                                          </p:stCondLst>
                                        </p:cTn>
                                        <p:tgtEl>
                                          <p:spTgt spid="10244"/>
                                        </p:tgtEl>
                                        <p:attrNameLst>
                                          <p:attrName>style.visibility</p:attrName>
                                        </p:attrNameLst>
                                      </p:cBhvr>
                                      <p:to>
                                        <p:strVal val="visible"/>
                                      </p:to>
                                    </p:set>
                                    <p:animEffect transition="in" filter="randombar(horizontal)">
                                      <p:cBhvr>
                                        <p:cTn id="31" dur="500"/>
                                        <p:tgtEl>
                                          <p:spTgt spid="10244"/>
                                        </p:tgtEl>
                                      </p:cBhvr>
                                    </p:animEffect>
                                  </p:childTnLst>
                                </p:cTn>
                              </p:par>
                              <p:par>
                                <p:cTn id="32" presetID="14" presetClass="entr" presetSubtype="10" fill="hold" nodeType="withEffect">
                                  <p:stCondLst>
                                    <p:cond delay="0"/>
                                  </p:stCondLst>
                                  <p:childTnLst>
                                    <p:set>
                                      <p:cBhvr>
                                        <p:cTn id="33" dur="1" fill="hold">
                                          <p:stCondLst>
                                            <p:cond delay="0"/>
                                          </p:stCondLst>
                                        </p:cTn>
                                        <p:tgtEl>
                                          <p:spTgt spid="10246"/>
                                        </p:tgtEl>
                                        <p:attrNameLst>
                                          <p:attrName>style.visibility</p:attrName>
                                        </p:attrNameLst>
                                      </p:cBhvr>
                                      <p:to>
                                        <p:strVal val="visible"/>
                                      </p:to>
                                    </p:set>
                                    <p:animEffect transition="in" filter="randombar(horizontal)">
                                      <p:cBhvr>
                                        <p:cTn id="34" dur="500"/>
                                        <p:tgtEl>
                                          <p:spTgt spid="10246"/>
                                        </p:tgtEl>
                                      </p:cBhvr>
                                    </p:animEffect>
                                  </p:childTnLst>
                                </p:cTn>
                              </p:par>
                              <p:par>
                                <p:cTn id="35" presetID="14" presetClass="entr" presetSubtype="10" fill="hold" nodeType="withEffect">
                                  <p:stCondLst>
                                    <p:cond delay="0"/>
                                  </p:stCondLst>
                                  <p:childTnLst>
                                    <p:set>
                                      <p:cBhvr>
                                        <p:cTn id="36" dur="1" fill="hold">
                                          <p:stCondLst>
                                            <p:cond delay="0"/>
                                          </p:stCondLst>
                                        </p:cTn>
                                        <p:tgtEl>
                                          <p:spTgt spid="10248"/>
                                        </p:tgtEl>
                                        <p:attrNameLst>
                                          <p:attrName>style.visibility</p:attrName>
                                        </p:attrNameLst>
                                      </p:cBhvr>
                                      <p:to>
                                        <p:strVal val="visible"/>
                                      </p:to>
                                    </p:set>
                                    <p:animEffect transition="in" filter="randombar(horizontal)">
                                      <p:cBhvr>
                                        <p:cTn id="37" dur="500"/>
                                        <p:tgtEl>
                                          <p:spTgt spid="10248"/>
                                        </p:tgtEl>
                                      </p:cBhvr>
                                    </p:animEffect>
                                  </p:childTnLst>
                                </p:cTn>
                              </p:par>
                              <p:par>
                                <p:cTn id="38" presetID="14" presetClass="entr" presetSubtype="10" fill="hold" nodeType="withEffect">
                                  <p:stCondLst>
                                    <p:cond delay="0"/>
                                  </p:stCondLst>
                                  <p:childTnLst>
                                    <p:set>
                                      <p:cBhvr>
                                        <p:cTn id="39" dur="1" fill="hold">
                                          <p:stCondLst>
                                            <p:cond delay="0"/>
                                          </p:stCondLst>
                                        </p:cTn>
                                        <p:tgtEl>
                                          <p:spTgt spid="10250"/>
                                        </p:tgtEl>
                                        <p:attrNameLst>
                                          <p:attrName>style.visibility</p:attrName>
                                        </p:attrNameLst>
                                      </p:cBhvr>
                                      <p:to>
                                        <p:strVal val="visible"/>
                                      </p:to>
                                    </p:set>
                                    <p:animEffect transition="in" filter="randombar(horizontal)">
                                      <p:cBhvr>
                                        <p:cTn id="40" dur="500"/>
                                        <p:tgtEl>
                                          <p:spTgt spid="10250"/>
                                        </p:tgtEl>
                                      </p:cBhvr>
                                    </p:animEffect>
                                  </p:childTnLst>
                                </p:cTn>
                              </p:par>
                              <p:par>
                                <p:cTn id="41" presetID="14" presetClass="entr" presetSubtype="10" fill="hold" nodeType="withEffect">
                                  <p:stCondLst>
                                    <p:cond delay="0"/>
                                  </p:stCondLst>
                                  <p:childTnLst>
                                    <p:set>
                                      <p:cBhvr>
                                        <p:cTn id="42" dur="1" fill="hold">
                                          <p:stCondLst>
                                            <p:cond delay="0"/>
                                          </p:stCondLst>
                                        </p:cTn>
                                        <p:tgtEl>
                                          <p:spTgt spid="10252"/>
                                        </p:tgtEl>
                                        <p:attrNameLst>
                                          <p:attrName>style.visibility</p:attrName>
                                        </p:attrNameLst>
                                      </p:cBhvr>
                                      <p:to>
                                        <p:strVal val="visible"/>
                                      </p:to>
                                    </p:set>
                                    <p:animEffect transition="in" filter="randombar(horizontal)">
                                      <p:cBhvr>
                                        <p:cTn id="43" dur="500"/>
                                        <p:tgtEl>
                                          <p:spTgt spid="1025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additive="base">
                                        <p:cTn id="48" dur="500" fill="hold"/>
                                        <p:tgtEl>
                                          <p:spTgt spid="62"/>
                                        </p:tgtEl>
                                        <p:attrNameLst>
                                          <p:attrName>ppt_x</p:attrName>
                                        </p:attrNameLst>
                                      </p:cBhvr>
                                      <p:tavLst>
                                        <p:tav tm="0">
                                          <p:val>
                                            <p:strVal val="#ppt_x"/>
                                          </p:val>
                                        </p:tav>
                                        <p:tav tm="100000">
                                          <p:val>
                                            <p:strVal val="#ppt_x"/>
                                          </p:val>
                                        </p:tav>
                                      </p:tavLst>
                                    </p:anim>
                                    <p:anim calcmode="lin" valueType="num">
                                      <p:cBhvr additive="base">
                                        <p:cTn id="49" dur="500" fill="hold"/>
                                        <p:tgtEl>
                                          <p:spTgt spid="62"/>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 presetClass="entr" presetSubtype="4" fill="hold" grpId="0" nodeType="afterEffect">
                                  <p:stCondLst>
                                    <p:cond delay="0"/>
                                  </p:stCondLst>
                                  <p:childTnLst>
                                    <p:set>
                                      <p:cBhvr>
                                        <p:cTn id="52" dur="1" fill="hold">
                                          <p:stCondLst>
                                            <p:cond delay="0"/>
                                          </p:stCondLst>
                                        </p:cTn>
                                        <p:tgtEl>
                                          <p:spTgt spid="127"/>
                                        </p:tgtEl>
                                        <p:attrNameLst>
                                          <p:attrName>style.visibility</p:attrName>
                                        </p:attrNameLst>
                                      </p:cBhvr>
                                      <p:to>
                                        <p:strVal val="visible"/>
                                      </p:to>
                                    </p:set>
                                    <p:anim calcmode="lin" valueType="num">
                                      <p:cBhvr additive="base">
                                        <p:cTn id="53" dur="500" fill="hold"/>
                                        <p:tgtEl>
                                          <p:spTgt spid="127"/>
                                        </p:tgtEl>
                                        <p:attrNameLst>
                                          <p:attrName>ppt_x</p:attrName>
                                        </p:attrNameLst>
                                      </p:cBhvr>
                                      <p:tavLst>
                                        <p:tav tm="0">
                                          <p:val>
                                            <p:strVal val="#ppt_x"/>
                                          </p:val>
                                        </p:tav>
                                        <p:tav tm="100000">
                                          <p:val>
                                            <p:strVal val="#ppt_x"/>
                                          </p:val>
                                        </p:tav>
                                      </p:tavLst>
                                    </p:anim>
                                    <p:anim calcmode="lin" valueType="num">
                                      <p:cBhvr additive="base">
                                        <p:cTn id="54" dur="500" fill="hold"/>
                                        <p:tgtEl>
                                          <p:spTgt spid="127"/>
                                        </p:tgtEl>
                                        <p:attrNameLst>
                                          <p:attrName>ppt_y</p:attrName>
                                        </p:attrNameLst>
                                      </p:cBhvr>
                                      <p:tavLst>
                                        <p:tav tm="0">
                                          <p:val>
                                            <p:strVal val="1+#ppt_h/2"/>
                                          </p:val>
                                        </p:tav>
                                        <p:tav tm="100000">
                                          <p:val>
                                            <p:strVal val="#ppt_y"/>
                                          </p:val>
                                        </p:tav>
                                      </p:tavLst>
                                    </p:anim>
                                  </p:childTnLst>
                                </p:cTn>
                              </p:par>
                            </p:childTnLst>
                          </p:cTn>
                        </p:par>
                        <p:par>
                          <p:cTn id="55" fill="hold">
                            <p:stCondLst>
                              <p:cond delay="1000"/>
                            </p:stCondLst>
                            <p:childTnLst>
                              <p:par>
                                <p:cTn id="56" presetID="2" presetClass="entr" presetSubtype="4" fill="hold" grpId="0" nodeType="afterEffect">
                                  <p:stCondLst>
                                    <p:cond delay="0"/>
                                  </p:stCondLst>
                                  <p:childTnLst>
                                    <p:set>
                                      <p:cBhvr>
                                        <p:cTn id="57" dur="1" fill="hold">
                                          <p:stCondLst>
                                            <p:cond delay="0"/>
                                          </p:stCondLst>
                                        </p:cTn>
                                        <p:tgtEl>
                                          <p:spTgt spid="129"/>
                                        </p:tgtEl>
                                        <p:attrNameLst>
                                          <p:attrName>style.visibility</p:attrName>
                                        </p:attrNameLst>
                                      </p:cBhvr>
                                      <p:to>
                                        <p:strVal val="visible"/>
                                      </p:to>
                                    </p:set>
                                    <p:anim calcmode="lin" valueType="num">
                                      <p:cBhvr additive="base">
                                        <p:cTn id="58" dur="500" fill="hold"/>
                                        <p:tgtEl>
                                          <p:spTgt spid="129"/>
                                        </p:tgtEl>
                                        <p:attrNameLst>
                                          <p:attrName>ppt_x</p:attrName>
                                        </p:attrNameLst>
                                      </p:cBhvr>
                                      <p:tavLst>
                                        <p:tav tm="0">
                                          <p:val>
                                            <p:strVal val="#ppt_x"/>
                                          </p:val>
                                        </p:tav>
                                        <p:tav tm="100000">
                                          <p:val>
                                            <p:strVal val="#ppt_x"/>
                                          </p:val>
                                        </p:tav>
                                      </p:tavLst>
                                    </p:anim>
                                    <p:anim calcmode="lin" valueType="num">
                                      <p:cBhvr additive="base">
                                        <p:cTn id="59" dur="500" fill="hold"/>
                                        <p:tgtEl>
                                          <p:spTgt spid="129"/>
                                        </p:tgtEl>
                                        <p:attrNameLst>
                                          <p:attrName>ppt_y</p:attrName>
                                        </p:attrNameLst>
                                      </p:cBhvr>
                                      <p:tavLst>
                                        <p:tav tm="0">
                                          <p:val>
                                            <p:strVal val="1+#ppt_h/2"/>
                                          </p:val>
                                        </p:tav>
                                        <p:tav tm="100000">
                                          <p:val>
                                            <p:strVal val="#ppt_y"/>
                                          </p:val>
                                        </p:tav>
                                      </p:tavLst>
                                    </p:anim>
                                  </p:childTnLst>
                                </p:cTn>
                              </p:par>
                            </p:childTnLst>
                          </p:cTn>
                        </p:par>
                        <p:par>
                          <p:cTn id="60" fill="hold">
                            <p:stCondLst>
                              <p:cond delay="1500"/>
                            </p:stCondLst>
                            <p:childTnLst>
                              <p:par>
                                <p:cTn id="61" presetID="2" presetClass="entr" presetSubtype="4" fill="hold" grpId="0" nodeType="afterEffect">
                                  <p:stCondLst>
                                    <p:cond delay="0"/>
                                  </p:stCondLst>
                                  <p:childTnLst>
                                    <p:set>
                                      <p:cBhvr>
                                        <p:cTn id="62" dur="1" fill="hold">
                                          <p:stCondLst>
                                            <p:cond delay="0"/>
                                          </p:stCondLst>
                                        </p:cTn>
                                        <p:tgtEl>
                                          <p:spTgt spid="131"/>
                                        </p:tgtEl>
                                        <p:attrNameLst>
                                          <p:attrName>style.visibility</p:attrName>
                                        </p:attrNameLst>
                                      </p:cBhvr>
                                      <p:to>
                                        <p:strVal val="visible"/>
                                      </p:to>
                                    </p:set>
                                    <p:anim calcmode="lin" valueType="num">
                                      <p:cBhvr additive="base">
                                        <p:cTn id="63" dur="500" fill="hold"/>
                                        <p:tgtEl>
                                          <p:spTgt spid="131"/>
                                        </p:tgtEl>
                                        <p:attrNameLst>
                                          <p:attrName>ppt_x</p:attrName>
                                        </p:attrNameLst>
                                      </p:cBhvr>
                                      <p:tavLst>
                                        <p:tav tm="0">
                                          <p:val>
                                            <p:strVal val="#ppt_x"/>
                                          </p:val>
                                        </p:tav>
                                        <p:tav tm="100000">
                                          <p:val>
                                            <p:strVal val="#ppt_x"/>
                                          </p:val>
                                        </p:tav>
                                      </p:tavLst>
                                    </p:anim>
                                    <p:anim calcmode="lin" valueType="num">
                                      <p:cBhvr additive="base">
                                        <p:cTn id="64" dur="500" fill="hold"/>
                                        <p:tgtEl>
                                          <p:spTgt spid="131"/>
                                        </p:tgtEl>
                                        <p:attrNameLst>
                                          <p:attrName>ppt_y</p:attrName>
                                        </p:attrNameLst>
                                      </p:cBhvr>
                                      <p:tavLst>
                                        <p:tav tm="0">
                                          <p:val>
                                            <p:strVal val="1+#ppt_h/2"/>
                                          </p:val>
                                        </p:tav>
                                        <p:tav tm="100000">
                                          <p:val>
                                            <p:strVal val="#ppt_y"/>
                                          </p:val>
                                        </p:tav>
                                      </p:tavLst>
                                    </p:anim>
                                  </p:childTnLst>
                                </p:cTn>
                              </p:par>
                            </p:childTnLst>
                          </p:cTn>
                        </p:par>
                        <p:par>
                          <p:cTn id="65" fill="hold">
                            <p:stCondLst>
                              <p:cond delay="2000"/>
                            </p:stCondLst>
                            <p:childTnLst>
                              <p:par>
                                <p:cTn id="66" presetID="2" presetClass="entr" presetSubtype="4" fill="hold" grpId="0" nodeType="afterEffect">
                                  <p:stCondLst>
                                    <p:cond delay="0"/>
                                  </p:stCondLst>
                                  <p:childTnLst>
                                    <p:set>
                                      <p:cBhvr>
                                        <p:cTn id="67" dur="1" fill="hold">
                                          <p:stCondLst>
                                            <p:cond delay="0"/>
                                          </p:stCondLst>
                                        </p:cTn>
                                        <p:tgtEl>
                                          <p:spTgt spid="133"/>
                                        </p:tgtEl>
                                        <p:attrNameLst>
                                          <p:attrName>style.visibility</p:attrName>
                                        </p:attrNameLst>
                                      </p:cBhvr>
                                      <p:to>
                                        <p:strVal val="visible"/>
                                      </p:to>
                                    </p:set>
                                    <p:anim calcmode="lin" valueType="num">
                                      <p:cBhvr additive="base">
                                        <p:cTn id="68" dur="500" fill="hold"/>
                                        <p:tgtEl>
                                          <p:spTgt spid="133"/>
                                        </p:tgtEl>
                                        <p:attrNameLst>
                                          <p:attrName>ppt_x</p:attrName>
                                        </p:attrNameLst>
                                      </p:cBhvr>
                                      <p:tavLst>
                                        <p:tav tm="0">
                                          <p:val>
                                            <p:strVal val="#ppt_x"/>
                                          </p:val>
                                        </p:tav>
                                        <p:tav tm="100000">
                                          <p:val>
                                            <p:strVal val="#ppt_x"/>
                                          </p:val>
                                        </p:tav>
                                      </p:tavLst>
                                    </p:anim>
                                    <p:anim calcmode="lin" valueType="num">
                                      <p:cBhvr additive="base">
                                        <p:cTn id="69" dur="500" fill="hold"/>
                                        <p:tgtEl>
                                          <p:spTgt spid="133"/>
                                        </p:tgtEl>
                                        <p:attrNameLst>
                                          <p:attrName>ppt_y</p:attrName>
                                        </p:attrNameLst>
                                      </p:cBhvr>
                                      <p:tavLst>
                                        <p:tav tm="0">
                                          <p:val>
                                            <p:strVal val="1+#ppt_h/2"/>
                                          </p:val>
                                        </p:tav>
                                        <p:tav tm="100000">
                                          <p:val>
                                            <p:strVal val="#ppt_y"/>
                                          </p:val>
                                        </p:tav>
                                      </p:tavLst>
                                    </p:anim>
                                  </p:childTnLst>
                                </p:cTn>
                              </p:par>
                            </p:childTnLst>
                          </p:cTn>
                        </p:par>
                        <p:par>
                          <p:cTn id="70" fill="hold">
                            <p:stCondLst>
                              <p:cond delay="2500"/>
                            </p:stCondLst>
                            <p:childTnLst>
                              <p:par>
                                <p:cTn id="71" presetID="2" presetClass="entr" presetSubtype="4" fill="hold" grpId="0" nodeType="afterEffect">
                                  <p:stCondLst>
                                    <p:cond delay="0"/>
                                  </p:stCondLst>
                                  <p:childTnLst>
                                    <p:set>
                                      <p:cBhvr>
                                        <p:cTn id="72" dur="1" fill="hold">
                                          <p:stCondLst>
                                            <p:cond delay="0"/>
                                          </p:stCondLst>
                                        </p:cTn>
                                        <p:tgtEl>
                                          <p:spTgt spid="135"/>
                                        </p:tgtEl>
                                        <p:attrNameLst>
                                          <p:attrName>style.visibility</p:attrName>
                                        </p:attrNameLst>
                                      </p:cBhvr>
                                      <p:to>
                                        <p:strVal val="visible"/>
                                      </p:to>
                                    </p:set>
                                    <p:anim calcmode="lin" valueType="num">
                                      <p:cBhvr additive="base">
                                        <p:cTn id="73" dur="500" fill="hold"/>
                                        <p:tgtEl>
                                          <p:spTgt spid="135"/>
                                        </p:tgtEl>
                                        <p:attrNameLst>
                                          <p:attrName>ppt_x</p:attrName>
                                        </p:attrNameLst>
                                      </p:cBhvr>
                                      <p:tavLst>
                                        <p:tav tm="0">
                                          <p:val>
                                            <p:strVal val="#ppt_x"/>
                                          </p:val>
                                        </p:tav>
                                        <p:tav tm="100000">
                                          <p:val>
                                            <p:strVal val="#ppt_x"/>
                                          </p:val>
                                        </p:tav>
                                      </p:tavLst>
                                    </p:anim>
                                    <p:anim calcmode="lin" valueType="num">
                                      <p:cBhvr additive="base">
                                        <p:cTn id="74"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additive="base">
                                        <p:cTn id="79" dur="500" fill="hold"/>
                                        <p:tgtEl>
                                          <p:spTgt spid="63"/>
                                        </p:tgtEl>
                                        <p:attrNameLst>
                                          <p:attrName>ppt_x</p:attrName>
                                        </p:attrNameLst>
                                      </p:cBhvr>
                                      <p:tavLst>
                                        <p:tav tm="0">
                                          <p:val>
                                            <p:strVal val="#ppt_x"/>
                                          </p:val>
                                        </p:tav>
                                        <p:tav tm="100000">
                                          <p:val>
                                            <p:strVal val="#ppt_x"/>
                                          </p:val>
                                        </p:tav>
                                      </p:tavLst>
                                    </p:anim>
                                    <p:anim calcmode="lin" valueType="num">
                                      <p:cBhvr additive="base">
                                        <p:cTn id="8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63">
                                            <p:txEl>
                                              <p:pRg st="0" end="0"/>
                                            </p:txEl>
                                          </p:spTgt>
                                        </p:tgtEl>
                                        <p:attrNameLst>
                                          <p:attrName>style.visibility</p:attrName>
                                        </p:attrNameLst>
                                      </p:cBhvr>
                                      <p:to>
                                        <p:strVal val="visible"/>
                                      </p:to>
                                    </p:set>
                                    <p:anim calcmode="lin" valueType="num">
                                      <p:cBhvr additive="base">
                                        <p:cTn id="8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3">
                                            <p:txEl>
                                              <p:pRg st="0" end="0"/>
                                            </p:txEl>
                                          </p:spTgt>
                                        </p:tgtEl>
                                        <p:attrNameLst>
                                          <p:attrName>ppt_y</p:attrName>
                                        </p:attrNameLst>
                                      </p:cBhvr>
                                      <p:tavLst>
                                        <p:tav tm="0">
                                          <p:val>
                                            <p:strVal val="1+#ppt_h/2"/>
                                          </p:val>
                                        </p:tav>
                                        <p:tav tm="100000">
                                          <p:val>
                                            <p:strVal val="#ppt_y"/>
                                          </p:val>
                                        </p:tav>
                                      </p:tavLst>
                                    </p:anim>
                                  </p:childTnLst>
                                </p:cTn>
                              </p:par>
                            </p:childTnLst>
                          </p:cTn>
                        </p:par>
                        <p:par>
                          <p:cTn id="87" fill="hold">
                            <p:stCondLst>
                              <p:cond delay="500"/>
                            </p:stCondLst>
                            <p:childTnLst>
                              <p:par>
                                <p:cTn id="88" presetID="2" presetClass="entr" presetSubtype="4" fill="hold" nodeType="afterEffect">
                                  <p:stCondLst>
                                    <p:cond delay="0"/>
                                  </p:stCondLst>
                                  <p:childTnLst>
                                    <p:set>
                                      <p:cBhvr>
                                        <p:cTn id="89" dur="1" fill="hold">
                                          <p:stCondLst>
                                            <p:cond delay="0"/>
                                          </p:stCondLst>
                                        </p:cTn>
                                        <p:tgtEl>
                                          <p:spTgt spid="63">
                                            <p:txEl>
                                              <p:pRg st="1" end="1"/>
                                            </p:txEl>
                                          </p:spTgt>
                                        </p:tgtEl>
                                        <p:attrNameLst>
                                          <p:attrName>style.visibility</p:attrName>
                                        </p:attrNameLst>
                                      </p:cBhvr>
                                      <p:to>
                                        <p:strVal val="visible"/>
                                      </p:to>
                                    </p:set>
                                    <p:anim calcmode="lin" valueType="num">
                                      <p:cBhvr additive="base">
                                        <p:cTn id="90" dur="500" fill="hold"/>
                                        <p:tgtEl>
                                          <p:spTgt spid="63">
                                            <p:txEl>
                                              <p:pRg st="1" end="1"/>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63">
                                            <p:txEl>
                                              <p:pRg st="1" end="1"/>
                                            </p:txEl>
                                          </p:spTgt>
                                        </p:tgtEl>
                                        <p:attrNameLst>
                                          <p:attrName>ppt_y</p:attrName>
                                        </p:attrNameLst>
                                      </p:cBhvr>
                                      <p:tavLst>
                                        <p:tav tm="0">
                                          <p:val>
                                            <p:strVal val="1+#ppt_h/2"/>
                                          </p:val>
                                        </p:tav>
                                        <p:tav tm="100000">
                                          <p:val>
                                            <p:strVal val="#ppt_y"/>
                                          </p:val>
                                        </p:tav>
                                      </p:tavLst>
                                    </p:anim>
                                  </p:childTnLst>
                                </p:cTn>
                              </p:par>
                            </p:childTnLst>
                          </p:cTn>
                        </p:par>
                        <p:par>
                          <p:cTn id="92" fill="hold">
                            <p:stCondLst>
                              <p:cond delay="1000"/>
                            </p:stCondLst>
                            <p:childTnLst>
                              <p:par>
                                <p:cTn id="93" presetID="2" presetClass="entr" presetSubtype="4" fill="hold" nodeType="afterEffect">
                                  <p:stCondLst>
                                    <p:cond delay="0"/>
                                  </p:stCondLst>
                                  <p:childTnLst>
                                    <p:set>
                                      <p:cBhvr>
                                        <p:cTn id="94" dur="1" fill="hold">
                                          <p:stCondLst>
                                            <p:cond delay="0"/>
                                          </p:stCondLst>
                                        </p:cTn>
                                        <p:tgtEl>
                                          <p:spTgt spid="63">
                                            <p:txEl>
                                              <p:pRg st="2" end="2"/>
                                            </p:txEl>
                                          </p:spTgt>
                                        </p:tgtEl>
                                        <p:attrNameLst>
                                          <p:attrName>style.visibility</p:attrName>
                                        </p:attrNameLst>
                                      </p:cBhvr>
                                      <p:to>
                                        <p:strVal val="visible"/>
                                      </p:to>
                                    </p:set>
                                    <p:anim calcmode="lin" valueType="num">
                                      <p:cBhvr additive="base">
                                        <p:cTn id="95"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63">
                                            <p:txEl>
                                              <p:pRg st="3" end="3"/>
                                            </p:txEl>
                                          </p:spTgt>
                                        </p:tgtEl>
                                        <p:attrNameLst>
                                          <p:attrName>style.visibility</p:attrName>
                                        </p:attrNameLst>
                                      </p:cBhvr>
                                      <p:to>
                                        <p:strVal val="visible"/>
                                      </p:to>
                                    </p:set>
                                    <p:anim calcmode="lin" valueType="num">
                                      <p:cBhvr additive="base">
                                        <p:cTn id="101" dur="500" fill="hold"/>
                                        <p:tgtEl>
                                          <p:spTgt spid="63">
                                            <p:txEl>
                                              <p:pRg st="3" end="3"/>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63">
                                            <p:txEl>
                                              <p:pRg st="4" end="4"/>
                                            </p:txEl>
                                          </p:spTgt>
                                        </p:tgtEl>
                                        <p:attrNameLst>
                                          <p:attrName>style.visibility</p:attrName>
                                        </p:attrNameLst>
                                      </p:cBhvr>
                                      <p:to>
                                        <p:strVal val="visible"/>
                                      </p:to>
                                    </p:set>
                                    <p:anim calcmode="lin" valueType="num">
                                      <p:cBhvr additive="base">
                                        <p:cTn id="10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63">
                                            <p:txEl>
                                              <p:pRg st="4" end="4"/>
                                            </p:txEl>
                                          </p:spTgt>
                                        </p:tgtEl>
                                        <p:attrNameLst>
                                          <p:attrName>ppt_y</p:attrName>
                                        </p:attrNameLst>
                                      </p:cBhvr>
                                      <p:tavLst>
                                        <p:tav tm="0">
                                          <p:val>
                                            <p:strVal val="1+#ppt_h/2"/>
                                          </p:val>
                                        </p:tav>
                                        <p:tav tm="100000">
                                          <p:val>
                                            <p:strVal val="#ppt_y"/>
                                          </p:val>
                                        </p:tav>
                                      </p:tavLst>
                                    </p:anim>
                                  </p:childTnLst>
                                </p:cTn>
                              </p:par>
                            </p:childTnLst>
                          </p:cTn>
                        </p:par>
                        <p:par>
                          <p:cTn id="109" fill="hold">
                            <p:stCondLst>
                              <p:cond delay="500"/>
                            </p:stCondLst>
                            <p:childTnLst>
                              <p:par>
                                <p:cTn id="110" presetID="2" presetClass="entr" presetSubtype="4" fill="hold" nodeType="afterEffect">
                                  <p:stCondLst>
                                    <p:cond delay="0"/>
                                  </p:stCondLst>
                                  <p:childTnLst>
                                    <p:set>
                                      <p:cBhvr>
                                        <p:cTn id="111" dur="1" fill="hold">
                                          <p:stCondLst>
                                            <p:cond delay="0"/>
                                          </p:stCondLst>
                                        </p:cTn>
                                        <p:tgtEl>
                                          <p:spTgt spid="63">
                                            <p:txEl>
                                              <p:pRg st="5" end="5"/>
                                            </p:txEl>
                                          </p:spTgt>
                                        </p:tgtEl>
                                        <p:attrNameLst>
                                          <p:attrName>style.visibility</p:attrName>
                                        </p:attrNameLst>
                                      </p:cBhvr>
                                      <p:to>
                                        <p:strVal val="visible"/>
                                      </p:to>
                                    </p:set>
                                    <p:anim calcmode="lin" valueType="num">
                                      <p:cBhvr additive="base">
                                        <p:cTn id="112" dur="500" fill="hold"/>
                                        <p:tgtEl>
                                          <p:spTgt spid="63">
                                            <p:txEl>
                                              <p:pRg st="5" end="5"/>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63">
                                            <p:txEl>
                                              <p:pRg st="5" end="5"/>
                                            </p:txEl>
                                          </p:spTgt>
                                        </p:tgtEl>
                                        <p:attrNameLst>
                                          <p:attrName>ppt_y</p:attrName>
                                        </p:attrNameLst>
                                      </p:cBhvr>
                                      <p:tavLst>
                                        <p:tav tm="0">
                                          <p:val>
                                            <p:strVal val="1+#ppt_h/2"/>
                                          </p:val>
                                        </p:tav>
                                        <p:tav tm="100000">
                                          <p:val>
                                            <p:strVal val="#ppt_y"/>
                                          </p:val>
                                        </p:tav>
                                      </p:tavLst>
                                    </p:anim>
                                  </p:childTnLst>
                                </p:cTn>
                              </p:par>
                            </p:childTnLst>
                          </p:cTn>
                        </p:par>
                        <p:par>
                          <p:cTn id="114" fill="hold">
                            <p:stCondLst>
                              <p:cond delay="1000"/>
                            </p:stCondLst>
                            <p:childTnLst>
                              <p:par>
                                <p:cTn id="115" presetID="2" presetClass="entr" presetSubtype="4" fill="hold" nodeType="afterEffect">
                                  <p:stCondLst>
                                    <p:cond delay="0"/>
                                  </p:stCondLst>
                                  <p:childTnLst>
                                    <p:set>
                                      <p:cBhvr>
                                        <p:cTn id="116" dur="1" fill="hold">
                                          <p:stCondLst>
                                            <p:cond delay="0"/>
                                          </p:stCondLst>
                                        </p:cTn>
                                        <p:tgtEl>
                                          <p:spTgt spid="63">
                                            <p:txEl>
                                              <p:pRg st="6" end="6"/>
                                            </p:txEl>
                                          </p:spTgt>
                                        </p:tgtEl>
                                        <p:attrNameLst>
                                          <p:attrName>style.visibility</p:attrName>
                                        </p:attrNameLst>
                                      </p:cBhvr>
                                      <p:to>
                                        <p:strVal val="visible"/>
                                      </p:to>
                                    </p:set>
                                    <p:anim calcmode="lin" valueType="num">
                                      <p:cBhvr additive="base">
                                        <p:cTn id="117"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63">
                                            <p:txEl>
                                              <p:pRg st="6" end="6"/>
                                            </p:txEl>
                                          </p:spTgt>
                                        </p:tgtEl>
                                        <p:attrNameLst>
                                          <p:attrName>ppt_y</p:attrName>
                                        </p:attrNameLst>
                                      </p:cBhvr>
                                      <p:tavLst>
                                        <p:tav tm="0">
                                          <p:val>
                                            <p:strVal val="1+#ppt_h/2"/>
                                          </p:val>
                                        </p:tav>
                                        <p:tav tm="100000">
                                          <p:val>
                                            <p:strVal val="#ppt_y"/>
                                          </p:val>
                                        </p:tav>
                                      </p:tavLst>
                                    </p:anim>
                                  </p:childTnLst>
                                </p:cTn>
                              </p:par>
                            </p:childTnLst>
                          </p:cTn>
                        </p:par>
                        <p:par>
                          <p:cTn id="119" fill="hold">
                            <p:stCondLst>
                              <p:cond delay="1500"/>
                            </p:stCondLst>
                            <p:childTnLst>
                              <p:par>
                                <p:cTn id="120" presetID="2" presetClass="entr" presetSubtype="4" fill="hold" nodeType="afterEffect">
                                  <p:stCondLst>
                                    <p:cond delay="0"/>
                                  </p:stCondLst>
                                  <p:childTnLst>
                                    <p:set>
                                      <p:cBhvr>
                                        <p:cTn id="121" dur="1" fill="hold">
                                          <p:stCondLst>
                                            <p:cond delay="0"/>
                                          </p:stCondLst>
                                        </p:cTn>
                                        <p:tgtEl>
                                          <p:spTgt spid="63">
                                            <p:txEl>
                                              <p:pRg st="7" end="7"/>
                                            </p:txEl>
                                          </p:spTgt>
                                        </p:tgtEl>
                                        <p:attrNameLst>
                                          <p:attrName>style.visibility</p:attrName>
                                        </p:attrNameLst>
                                      </p:cBhvr>
                                      <p:to>
                                        <p:strVal val="visible"/>
                                      </p:to>
                                    </p:set>
                                    <p:anim calcmode="lin" valueType="num">
                                      <p:cBhvr additive="base">
                                        <p:cTn id="122" dur="500" fill="hold"/>
                                        <p:tgtEl>
                                          <p:spTgt spid="63">
                                            <p:txEl>
                                              <p:pRg st="7" end="7"/>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6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9" grpId="0"/>
      <p:bldP spid="131" grpId="0"/>
      <p:bldP spid="133" grpId="0"/>
      <p:bldP spid="135" grpId="0"/>
      <p:bldP spid="62" grpId="0"/>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17E0E-7A3F-453D-8BB5-90FC71A065C9}"/>
              </a:ext>
            </a:extLst>
          </p:cNvPr>
          <p:cNvSpPr>
            <a:spLocks noGrp="1"/>
          </p:cNvSpPr>
          <p:nvPr>
            <p:ph type="title"/>
          </p:nvPr>
        </p:nvSpPr>
        <p:spPr>
          <a:xfrm>
            <a:off x="685800" y="18854"/>
            <a:ext cx="7683546" cy="548640"/>
          </a:xfrm>
        </p:spPr>
        <p:txBody>
          <a:bodyPr/>
          <a:lstStyle/>
          <a:p>
            <a:r>
              <a:rPr lang="en-US" dirty="0"/>
              <a:t>objectives</a:t>
            </a:r>
            <a:endParaRPr lang="en-US" b="1" dirty="0"/>
          </a:p>
        </p:txBody>
      </p:sp>
      <p:sp>
        <p:nvSpPr>
          <p:cNvPr id="4" name="Text Placeholder 3">
            <a:extLst>
              <a:ext uri="{FF2B5EF4-FFF2-40B4-BE49-F238E27FC236}">
                <a16:creationId xmlns:a16="http://schemas.microsoft.com/office/drawing/2014/main" id="{C5ABB449-8C4D-4C24-9E4B-F9BDE48FDE55}"/>
              </a:ext>
            </a:extLst>
          </p:cNvPr>
          <p:cNvSpPr>
            <a:spLocks noGrp="1"/>
          </p:cNvSpPr>
          <p:nvPr>
            <p:ph type="body" sz="quarter" idx="10"/>
          </p:nvPr>
        </p:nvSpPr>
        <p:spPr>
          <a:xfrm>
            <a:off x="685800" y="969547"/>
            <a:ext cx="10949940" cy="914400"/>
          </a:xfrm>
        </p:spPr>
        <p:txBody>
          <a:bodyPr/>
          <a:lstStyle/>
          <a:p>
            <a:pPr lvl="0"/>
            <a:r>
              <a:rPr lang="en-US" b="1" dirty="0"/>
              <a:t>Objectives: </a:t>
            </a:r>
            <a:r>
              <a:rPr lang="en-US" dirty="0"/>
              <a:t>Evaluate the impact of lockdown policies on IPV against women</a:t>
            </a:r>
          </a:p>
        </p:txBody>
      </p:sp>
      <p:sp>
        <p:nvSpPr>
          <p:cNvPr id="25" name="Rectangle 24">
            <a:extLst>
              <a:ext uri="{FF2B5EF4-FFF2-40B4-BE49-F238E27FC236}">
                <a16:creationId xmlns:a16="http://schemas.microsoft.com/office/drawing/2014/main" id="{F77008FE-15D2-4084-9FAA-7E26AAEDB2A9}"/>
              </a:ext>
            </a:extLst>
          </p:cNvPr>
          <p:cNvSpPr/>
          <p:nvPr/>
        </p:nvSpPr>
        <p:spPr>
          <a:xfrm>
            <a:off x="1736551" y="2297737"/>
            <a:ext cx="2506221" cy="6617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srgbClr val="EC712E"/>
                </a:solidFill>
                <a:effectLst/>
                <a:uLnTx/>
                <a:uFillTx/>
                <a:latin typeface="Roboto" panose="02000000000000000000" pitchFamily="2" charset="0"/>
                <a:ea typeface="Roboto" panose="02000000000000000000" pitchFamily="2" charset="0"/>
                <a:cs typeface="Roboto" panose="02000000000000000000" pitchFamily="2" charset="0"/>
              </a:rPr>
              <a:t>1. </a:t>
            </a:r>
            <a:endParaRPr kumimoji="0" lang="en-US" sz="4300" b="0" i="0" u="none" strike="noStrike" kern="1200" cap="none" spc="0" normalizeH="0" baseline="0" noProof="0" dirty="0">
              <a:ln>
                <a:noFill/>
              </a:ln>
              <a:solidFill>
                <a:srgbClr val="EC712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3" name="Rounded Rectangle 59">
            <a:extLst>
              <a:ext uri="{FF2B5EF4-FFF2-40B4-BE49-F238E27FC236}">
                <a16:creationId xmlns:a16="http://schemas.microsoft.com/office/drawing/2014/main" id="{DD43E960-353E-4888-A45E-A20F1A3E8FEC}"/>
              </a:ext>
            </a:extLst>
          </p:cNvPr>
          <p:cNvSpPr/>
          <p:nvPr/>
        </p:nvSpPr>
        <p:spPr>
          <a:xfrm>
            <a:off x="1670597" y="3112628"/>
            <a:ext cx="2638127" cy="2659522"/>
          </a:xfrm>
          <a:prstGeom prst="roundRect">
            <a:avLst>
              <a:gd name="adj" fmla="val 1791"/>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lIns="0" tIns="91440" rIns="91440" bIns="91440" rtlCol="0" anchor="t" anchorCtr="0"/>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sz="2000" b="1" dirty="0">
                <a:solidFill>
                  <a:srgbClr val="353435"/>
                </a:solidFill>
                <a:latin typeface="Roboto" panose="02000000000000000000" pitchFamily="2" charset="0"/>
                <a:ea typeface="Roboto" panose="02000000000000000000" pitchFamily="2" charset="0"/>
                <a:cs typeface="Roboto" panose="02000000000000000000" pitchFamily="2" charset="0"/>
              </a:rPr>
              <a:t>Differentiate </a:t>
            </a:r>
            <a:r>
              <a:rPr kumimoji="0" lang="en-US" sz="2000" b="1" i="0" u="none" strike="noStrike" kern="120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Roboto" panose="02000000000000000000" pitchFamily="2" charset="0"/>
              </a:rPr>
              <a:t>effects by types of violence: psychological, physical and sexual</a:t>
            </a:r>
            <a:endParaRPr kumimoji="0" lang="en-US" sz="1600" b="0" i="0" u="none" strike="noStrike" kern="120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1" name="Rectangle 30">
            <a:extLst>
              <a:ext uri="{FF2B5EF4-FFF2-40B4-BE49-F238E27FC236}">
                <a16:creationId xmlns:a16="http://schemas.microsoft.com/office/drawing/2014/main" id="{6D440AB0-6F1F-4A50-A35C-A6EC5D8732C2}"/>
              </a:ext>
            </a:extLst>
          </p:cNvPr>
          <p:cNvSpPr/>
          <p:nvPr/>
        </p:nvSpPr>
        <p:spPr>
          <a:xfrm>
            <a:off x="4999103" y="2286000"/>
            <a:ext cx="2506221" cy="6617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srgbClr val="EC712E"/>
                </a:solidFill>
                <a:effectLst/>
                <a:uLnTx/>
                <a:uFillTx/>
                <a:latin typeface="Roboto" panose="02000000000000000000" pitchFamily="2" charset="0"/>
                <a:ea typeface="Roboto" panose="02000000000000000000" pitchFamily="2" charset="0"/>
                <a:cs typeface="Roboto" panose="02000000000000000000" pitchFamily="2" charset="0"/>
              </a:rPr>
              <a:t>2. </a:t>
            </a:r>
            <a:endParaRPr kumimoji="0" lang="en-US" sz="4300" b="0" i="0" u="none" strike="noStrike" kern="1200" cap="none" spc="0" normalizeH="0" baseline="0" noProof="0" dirty="0">
              <a:ln>
                <a:noFill/>
              </a:ln>
              <a:solidFill>
                <a:srgbClr val="EC712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3" name="Rounded Rectangle 59">
            <a:extLst>
              <a:ext uri="{FF2B5EF4-FFF2-40B4-BE49-F238E27FC236}">
                <a16:creationId xmlns:a16="http://schemas.microsoft.com/office/drawing/2014/main" id="{CB152264-709D-459F-8033-1E8B412D05BC}"/>
              </a:ext>
            </a:extLst>
          </p:cNvPr>
          <p:cNvSpPr/>
          <p:nvPr/>
        </p:nvSpPr>
        <p:spPr>
          <a:xfrm>
            <a:off x="4878615" y="3112628"/>
            <a:ext cx="2730753" cy="2659522"/>
          </a:xfrm>
          <a:prstGeom prst="roundRect">
            <a:avLst>
              <a:gd name="adj" fmla="val 1791"/>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lIns="0" tIns="91440" rIns="91440" bIns="91440" rtlCol="0" anchor="t" anchorCtr="0"/>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000" b="1" i="0" u="none" strike="noStrike" kern="120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Roboto" panose="02000000000000000000" pitchFamily="2" charset="0"/>
              </a:rPr>
              <a:t>Evaluate mechanisms: prior violence, isolation, and substance use</a:t>
            </a:r>
            <a:endParaRPr kumimoji="0" lang="en-US" sz="1600" b="0" i="0" u="none" strike="noStrike" kern="120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7" name="Rectangle 36">
            <a:extLst>
              <a:ext uri="{FF2B5EF4-FFF2-40B4-BE49-F238E27FC236}">
                <a16:creationId xmlns:a16="http://schemas.microsoft.com/office/drawing/2014/main" id="{44CB80EA-4832-4937-B95A-BD7BB764DBE2}"/>
              </a:ext>
            </a:extLst>
          </p:cNvPr>
          <p:cNvSpPr/>
          <p:nvPr/>
        </p:nvSpPr>
        <p:spPr>
          <a:xfrm>
            <a:off x="8369346" y="2286000"/>
            <a:ext cx="2506221" cy="6617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srgbClr val="EC712E"/>
                </a:solidFill>
                <a:effectLst/>
                <a:uLnTx/>
                <a:uFillTx/>
                <a:latin typeface="Roboto" panose="02000000000000000000" pitchFamily="2" charset="0"/>
                <a:ea typeface="Roboto" panose="02000000000000000000" pitchFamily="2" charset="0"/>
                <a:cs typeface="Roboto" panose="02000000000000000000" pitchFamily="2" charset="0"/>
              </a:rPr>
              <a:t>3. </a:t>
            </a:r>
            <a:endParaRPr kumimoji="0" lang="en-US" sz="4300" b="0" i="0" u="none" strike="noStrike" kern="1200" cap="none" spc="0" normalizeH="0" baseline="0" noProof="0" dirty="0">
              <a:ln>
                <a:noFill/>
              </a:ln>
              <a:solidFill>
                <a:srgbClr val="EC712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4" name="Rounded Rectangle 59">
            <a:extLst>
              <a:ext uri="{FF2B5EF4-FFF2-40B4-BE49-F238E27FC236}">
                <a16:creationId xmlns:a16="http://schemas.microsoft.com/office/drawing/2014/main" id="{EB911973-2333-415F-B473-0C35A9357568}"/>
              </a:ext>
            </a:extLst>
          </p:cNvPr>
          <p:cNvSpPr/>
          <p:nvPr/>
        </p:nvSpPr>
        <p:spPr>
          <a:xfrm>
            <a:off x="8392206" y="3112628"/>
            <a:ext cx="2638127" cy="2659522"/>
          </a:xfrm>
          <a:prstGeom prst="roundRect">
            <a:avLst>
              <a:gd name="adj" fmla="val 1791"/>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lIns="0" tIns="91440" rIns="91440" bIns="91440" rtlCol="0" anchor="t" anchorCtr="0"/>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000" b="1" i="0" u="none" strike="noStrike" kern="120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Roboto" panose="02000000000000000000" pitchFamily="2" charset="0"/>
              </a:rPr>
              <a:t>Analyze the dynamics of the effects in a longer term: 11 months period</a:t>
            </a:r>
          </a:p>
        </p:txBody>
      </p:sp>
      <p:cxnSp>
        <p:nvCxnSpPr>
          <p:cNvPr id="28" name="Straight Connector 27">
            <a:extLst>
              <a:ext uri="{FF2B5EF4-FFF2-40B4-BE49-F238E27FC236}">
                <a16:creationId xmlns:a16="http://schemas.microsoft.com/office/drawing/2014/main" id="{148B7940-93BF-48AB-BC31-0FE9F736841B}"/>
              </a:ext>
            </a:extLst>
          </p:cNvPr>
          <p:cNvCxnSpPr>
            <a:cxnSpLocks/>
          </p:cNvCxnSpPr>
          <p:nvPr/>
        </p:nvCxnSpPr>
        <p:spPr>
          <a:xfrm>
            <a:off x="7822314" y="2057400"/>
            <a:ext cx="0" cy="4050608"/>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B3A240B-2FA5-425E-8CE0-850FEC8C8D20}"/>
              </a:ext>
            </a:extLst>
          </p:cNvPr>
          <p:cNvCxnSpPr>
            <a:cxnSpLocks/>
          </p:cNvCxnSpPr>
          <p:nvPr/>
        </p:nvCxnSpPr>
        <p:spPr>
          <a:xfrm>
            <a:off x="4450464" y="2057400"/>
            <a:ext cx="0" cy="4050608"/>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5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anim calcmode="lin" valueType="num">
                                      <p:cBhvr>
                                        <p:cTn id="22" dur="1000" fill="hold"/>
                                        <p:tgtEl>
                                          <p:spTgt spid="44"/>
                                        </p:tgtEl>
                                        <p:attrNameLst>
                                          <p:attrName>ppt_x</p:attrName>
                                        </p:attrNameLst>
                                      </p:cBhvr>
                                      <p:tavLst>
                                        <p:tav tm="0">
                                          <p:val>
                                            <p:strVal val="#ppt_x"/>
                                          </p:val>
                                        </p:tav>
                                        <p:tav tm="100000">
                                          <p:val>
                                            <p:strVal val="#ppt_x"/>
                                          </p:val>
                                        </p:tav>
                                      </p:tavLst>
                                    </p:anim>
                                    <p:anim calcmode="lin" valueType="num">
                                      <p:cBhvr>
                                        <p:cTn id="2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0B7D8A-C293-4888-BD08-85ADC7F5BBA0}"/>
              </a:ext>
            </a:extLst>
          </p:cNvPr>
          <p:cNvSpPr>
            <a:spLocks noGrp="1"/>
          </p:cNvSpPr>
          <p:nvPr>
            <p:ph type="title"/>
          </p:nvPr>
        </p:nvSpPr>
        <p:spPr>
          <a:xfrm>
            <a:off x="685800" y="18854"/>
            <a:ext cx="7683546" cy="548640"/>
          </a:xfrm>
        </p:spPr>
        <p:txBody>
          <a:bodyPr/>
          <a:lstStyle/>
          <a:p>
            <a:r>
              <a:rPr lang="en-US" noProof="0" dirty="0"/>
              <a:t>Data </a:t>
            </a:r>
            <a:endParaRPr lang="en-US" b="1"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2DB3FA7-8A45-4B10-899F-D6E931C199CB}"/>
                  </a:ext>
                </a:extLst>
              </p:cNvPr>
              <p:cNvSpPr>
                <a:spLocks noGrp="1"/>
              </p:cNvSpPr>
              <p:nvPr>
                <p:ph type="body" sz="quarter" idx="28"/>
              </p:nvPr>
            </p:nvSpPr>
            <p:spPr>
              <a:xfrm>
                <a:off x="556260" y="1683927"/>
                <a:ext cx="4516581" cy="4215051"/>
              </a:xfrm>
            </p:spPr>
            <p:txBody>
              <a:bodyPr/>
              <a:lstStyle/>
              <a:p>
                <a:pPr lvl="1"/>
                <a:r>
                  <a:rPr lang="pt-BR" sz="2000" dirty="0"/>
                  <a:t>Administrative records from L100</a:t>
                </a:r>
              </a:p>
              <a:p>
                <a:pPr lvl="1"/>
                <a:r>
                  <a:rPr lang="pt-BR" sz="2000" dirty="0"/>
                  <a:t>IPV against women calls </a:t>
                </a:r>
              </a:p>
              <a:p>
                <a:pPr lvl="2"/>
                <a:r>
                  <a:rPr lang="pt-BR" sz="2000" dirty="0"/>
                  <a:t>Type of violence</a:t>
                </a:r>
              </a:p>
              <a:p>
                <a:pPr lvl="2"/>
                <a:r>
                  <a:rPr lang="pt-BR" sz="2000" dirty="0"/>
                  <a:t>Geographical region</a:t>
                </a:r>
              </a:p>
              <a:p>
                <a:pPr lvl="2"/>
                <a:r>
                  <a:rPr lang="pt-BR" sz="2000" dirty="0"/>
                  <a:t>Risk factors</a:t>
                </a:r>
              </a:p>
              <a:p>
                <a:pPr lvl="1"/>
                <a:r>
                  <a:rPr lang="pt-BR" sz="2000" dirty="0"/>
                  <a:t>Daily frequency. Jan2019 – Dec2020</a:t>
                </a:r>
              </a:p>
              <a:p>
                <a:pPr lvl="1"/>
                <a:r>
                  <a:rPr lang="en-US" sz="2000" dirty="0"/>
                  <a:t>~50k total calls </a:t>
                </a:r>
              </a:p>
              <a:p>
                <a:pPr lvl="1"/>
                <a:r>
                  <a:rPr lang="en-US" sz="2000" dirty="0"/>
                  <a:t>Unit of analysis: region </a:t>
                </a:r>
                <a14:m>
                  <m:oMath xmlns:m="http://schemas.openxmlformats.org/officeDocument/2006/math">
                    <m:r>
                      <a:rPr lang="en-US" sz="2000" b="0" i="1" smtClean="0">
                        <a:latin typeface="Cambria Math" panose="02040503050406030204" pitchFamily="18" charset="0"/>
                      </a:rPr>
                      <m:t>×</m:t>
                    </m:r>
                  </m:oMath>
                </a14:m>
                <a:r>
                  <a:rPr lang="pt-BR" sz="2000" dirty="0"/>
                  <a:t> day </a:t>
                </a:r>
                <a14:m>
                  <m:oMath xmlns:m="http://schemas.openxmlformats.org/officeDocument/2006/math">
                    <m:r>
                      <a:rPr lang="en-US" sz="2000" b="0" i="1" smtClean="0">
                        <a:latin typeface="Cambria Math" panose="02040503050406030204" pitchFamily="18" charset="0"/>
                      </a:rPr>
                      <m:t>×</m:t>
                    </m:r>
                  </m:oMath>
                </a14:m>
                <a:r>
                  <a:rPr lang="pt-BR" sz="2000" dirty="0"/>
                  <a:t> year</a:t>
                </a:r>
              </a:p>
              <a:p>
                <a:pPr lvl="1"/>
                <a:r>
                  <a:rPr lang="pt-BR" sz="2000" dirty="0"/>
                  <a:t>17 850 observations for the model </a:t>
                </a:r>
              </a:p>
              <a:p>
                <a:endParaRPr lang="en-US" dirty="0"/>
              </a:p>
              <a:p>
                <a:endParaRPr lang="en-US" dirty="0"/>
              </a:p>
            </p:txBody>
          </p:sp>
        </mc:Choice>
        <mc:Fallback xmlns="">
          <p:sp>
            <p:nvSpPr>
              <p:cNvPr id="4" name="Text Placeholder 3">
                <a:extLst>
                  <a:ext uri="{FF2B5EF4-FFF2-40B4-BE49-F238E27FC236}">
                    <a16:creationId xmlns:a16="http://schemas.microsoft.com/office/drawing/2014/main" id="{22DB3FA7-8A45-4B10-899F-D6E931C199CB}"/>
                  </a:ext>
                </a:extLst>
              </p:cNvPr>
              <p:cNvSpPr>
                <a:spLocks noGrp="1" noRot="1" noChangeAspect="1" noMove="1" noResize="1" noEditPoints="1" noAdjustHandles="1" noChangeArrowheads="1" noChangeShapeType="1" noTextEdit="1"/>
              </p:cNvSpPr>
              <p:nvPr>
                <p:ph type="body" sz="quarter" idx="28"/>
              </p:nvPr>
            </p:nvSpPr>
            <p:spPr>
              <a:xfrm>
                <a:off x="556260" y="1683927"/>
                <a:ext cx="4516581" cy="4215051"/>
              </a:xfrm>
              <a:blipFill>
                <a:blip r:embed="rId3"/>
                <a:stretch>
                  <a:fillRect l="-3239" t="-1734"/>
                </a:stretch>
              </a:blipFill>
            </p:spPr>
            <p:txBody>
              <a:bodyPr/>
              <a:lstStyle/>
              <a:p>
                <a:r>
                  <a:rPr lang="en-US">
                    <a:noFill/>
                  </a:rPr>
                  <a:t> </a:t>
                </a:r>
              </a:p>
            </p:txBody>
          </p:sp>
        </mc:Fallback>
      </mc:AlternateContent>
      <p:graphicFrame>
        <p:nvGraphicFramePr>
          <p:cNvPr id="7" name="Content Placeholder 12">
            <a:extLst>
              <a:ext uri="{FF2B5EF4-FFF2-40B4-BE49-F238E27FC236}">
                <a16:creationId xmlns:a16="http://schemas.microsoft.com/office/drawing/2014/main" id="{15BBC52E-0608-8706-5AC6-2D13B0773E54}"/>
              </a:ext>
            </a:extLst>
          </p:cNvPr>
          <p:cNvGraphicFramePr>
            <a:graphicFrameLocks/>
          </p:cNvGraphicFramePr>
          <p:nvPr>
            <p:extLst>
              <p:ext uri="{D42A27DB-BD31-4B8C-83A1-F6EECF244321}">
                <p14:modId xmlns:p14="http://schemas.microsoft.com/office/powerpoint/2010/main" val="3787661984"/>
              </p:ext>
            </p:extLst>
          </p:nvPr>
        </p:nvGraphicFramePr>
        <p:xfrm>
          <a:off x="5629101" y="1430896"/>
          <a:ext cx="6562899" cy="4407831"/>
        </p:xfrm>
        <a:graphic>
          <a:graphicData uri="http://schemas.openxmlformats.org/drawingml/2006/table">
            <a:tbl>
              <a:tblPr firstRow="1" bandRow="1"/>
              <a:tblGrid>
                <a:gridCol w="1899855">
                  <a:extLst>
                    <a:ext uri="{9D8B030D-6E8A-4147-A177-3AD203B41FA5}">
                      <a16:colId xmlns:a16="http://schemas.microsoft.com/office/drawing/2014/main" val="20000"/>
                    </a:ext>
                  </a:extLst>
                </a:gridCol>
                <a:gridCol w="1288451">
                  <a:extLst>
                    <a:ext uri="{9D8B030D-6E8A-4147-A177-3AD203B41FA5}">
                      <a16:colId xmlns:a16="http://schemas.microsoft.com/office/drawing/2014/main" val="629546559"/>
                    </a:ext>
                  </a:extLst>
                </a:gridCol>
                <a:gridCol w="1027237">
                  <a:extLst>
                    <a:ext uri="{9D8B030D-6E8A-4147-A177-3AD203B41FA5}">
                      <a16:colId xmlns:a16="http://schemas.microsoft.com/office/drawing/2014/main" val="20001"/>
                    </a:ext>
                  </a:extLst>
                </a:gridCol>
                <a:gridCol w="1330037">
                  <a:extLst>
                    <a:ext uri="{9D8B030D-6E8A-4147-A177-3AD203B41FA5}">
                      <a16:colId xmlns:a16="http://schemas.microsoft.com/office/drawing/2014/main" val="20002"/>
                    </a:ext>
                  </a:extLst>
                </a:gridCol>
                <a:gridCol w="1017319">
                  <a:extLst>
                    <a:ext uri="{9D8B030D-6E8A-4147-A177-3AD203B41FA5}">
                      <a16:colId xmlns:a16="http://schemas.microsoft.com/office/drawing/2014/main" val="966812289"/>
                    </a:ext>
                  </a:extLst>
                </a:gridCol>
              </a:tblGrid>
              <a:tr h="1262436">
                <a:tc>
                  <a:txBody>
                    <a:bodyPr/>
                    <a:lstStyle/>
                    <a:p>
                      <a:pPr algn="ctr"/>
                      <a:r>
                        <a:rPr lang="en-US" sz="1800" b="1" dirty="0">
                          <a:solidFill>
                            <a:schemeClr val="bg1"/>
                          </a:solidFill>
                          <a:latin typeface="Roboto" panose="02000000000000000000" pitchFamily="2" charset="0"/>
                          <a:ea typeface="Roboto" panose="02000000000000000000" pitchFamily="2" charset="0"/>
                          <a:cs typeface="Roboto" panose="02000000000000000000" pitchFamily="2" charset="0"/>
                        </a:rPr>
                        <a:t>IPV calls, </a:t>
                      </a:r>
                    </a:p>
                    <a:p>
                      <a:pPr algn="ctr"/>
                      <a:r>
                        <a:rPr lang="en-US" sz="1800" b="1" dirty="0">
                          <a:solidFill>
                            <a:schemeClr val="bg1"/>
                          </a:solidFill>
                          <a:latin typeface="Roboto" panose="02000000000000000000" pitchFamily="2" charset="0"/>
                          <a:ea typeface="Roboto" panose="02000000000000000000" pitchFamily="2" charset="0"/>
                          <a:cs typeface="Roboto" panose="02000000000000000000" pitchFamily="2" charset="0"/>
                        </a:rPr>
                        <a:t>by type of violence</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Roboto" panose="02000000000000000000" pitchFamily="2" charset="0"/>
                          <a:ea typeface="Roboto" panose="02000000000000000000" pitchFamily="2" charset="0"/>
                          <a:cs typeface="Roboto" panose="02000000000000000000" pitchFamily="2" charset="0"/>
                        </a:rPr>
                        <a:t>Panel (A). 2019</a:t>
                      </a:r>
                      <a:endParaRPr lang="en-US" sz="1800" b="1" dirty="0">
                        <a:solidFill>
                          <a:schemeClr val="bg1"/>
                        </a:solidFill>
                        <a:latin typeface="Roboto" panose="02000000000000000000" pitchFamily="2" charset="0"/>
                        <a:ea typeface="Roboto" panose="02000000000000000000" pitchFamily="2" charset="0"/>
                      </a:endParaRP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r>
                        <a:rPr lang="en-US" sz="1600" b="1" dirty="0">
                          <a:solidFill>
                            <a:schemeClr val="bg1"/>
                          </a:solidFill>
                          <a:latin typeface="Roboto" panose="02000000000000000000" pitchFamily="2" charset="0"/>
                          <a:ea typeface="Roboto" panose="02000000000000000000" pitchFamily="2" charset="0"/>
                          <a:cs typeface="Roboto" panose="02000000000000000000" pitchFamily="2" charset="0"/>
                        </a:rPr>
                        <a:t>Column </a:t>
                      </a:r>
                      <a:br>
                        <a:rPr lang="en-US" sz="1600" b="1" dirty="0">
                          <a:solidFill>
                            <a:schemeClr val="bg1"/>
                          </a:solidFill>
                          <a:latin typeface="Roboto" panose="02000000000000000000" pitchFamily="2" charset="0"/>
                          <a:ea typeface="Roboto" panose="02000000000000000000" pitchFamily="2" charset="0"/>
                          <a:cs typeface="Roboto" panose="02000000000000000000" pitchFamily="2" charset="0"/>
                        </a:rPr>
                      </a:br>
                      <a:r>
                        <a:rPr lang="en-US" sz="1600" b="1" dirty="0">
                          <a:solidFill>
                            <a:schemeClr val="bg1"/>
                          </a:solidFill>
                          <a:latin typeface="Roboto" panose="02000000000000000000" pitchFamily="2" charset="0"/>
                          <a:ea typeface="Roboto" panose="02000000000000000000" pitchFamily="2" charset="0"/>
                          <a:cs typeface="Roboto" panose="02000000000000000000" pitchFamily="2" charset="0"/>
                        </a:rPr>
                        <a:t>Table Name</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a:r>
                        <a:rPr lang="en-US" sz="1800" b="1" dirty="0">
                          <a:solidFill>
                            <a:schemeClr val="bg1"/>
                          </a:solidFill>
                          <a:latin typeface="Roboto" panose="02000000000000000000" pitchFamily="2" charset="0"/>
                          <a:ea typeface="Roboto" panose="02000000000000000000" pitchFamily="2" charset="0"/>
                          <a:cs typeface="Roboto" panose="02000000000000000000" pitchFamily="2" charset="0"/>
                        </a:rPr>
                        <a:t>Panel (B). 2020</a:t>
                      </a:r>
                      <a:endParaRPr lang="en-US" sz="1800" b="1" dirty="0">
                        <a:solidFill>
                          <a:schemeClr val="bg1"/>
                        </a:solidFill>
                        <a:latin typeface="Roboto" panose="02000000000000000000" pitchFamily="2" charset="0"/>
                        <a:ea typeface="Roboto" panose="02000000000000000000" pitchFamily="2" charset="0"/>
                      </a:endParaRP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r>
                        <a:rPr lang="en-US" sz="1600" b="1" dirty="0">
                          <a:solidFill>
                            <a:schemeClr val="bg1"/>
                          </a:solidFill>
                          <a:latin typeface="Roboto" panose="02000000000000000000" pitchFamily="2" charset="0"/>
                          <a:ea typeface="Roboto" panose="02000000000000000000" pitchFamily="2" charset="0"/>
                          <a:cs typeface="Roboto" panose="02000000000000000000" pitchFamily="2" charset="0"/>
                        </a:rPr>
                        <a:t>Column </a:t>
                      </a:r>
                      <a:br>
                        <a:rPr lang="en-US" sz="1600" b="1" dirty="0">
                          <a:solidFill>
                            <a:schemeClr val="bg1"/>
                          </a:solidFill>
                          <a:latin typeface="Roboto" panose="02000000000000000000" pitchFamily="2" charset="0"/>
                          <a:ea typeface="Roboto" panose="02000000000000000000" pitchFamily="2" charset="0"/>
                          <a:cs typeface="Roboto" panose="02000000000000000000" pitchFamily="2" charset="0"/>
                        </a:rPr>
                      </a:br>
                      <a:r>
                        <a:rPr lang="en-US" sz="1600" b="1" dirty="0">
                          <a:solidFill>
                            <a:schemeClr val="bg1"/>
                          </a:solidFill>
                          <a:latin typeface="Roboto" panose="02000000000000000000" pitchFamily="2" charset="0"/>
                          <a:ea typeface="Roboto" panose="02000000000000000000" pitchFamily="2" charset="0"/>
                          <a:cs typeface="Roboto" panose="02000000000000000000" pitchFamily="2" charset="0"/>
                        </a:rPr>
                        <a:t>Table Name</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761212">
                <a:tc>
                  <a:txBody>
                    <a:bodyPr/>
                    <a:lstStyle/>
                    <a:p>
                      <a:pPr algn="ctr"/>
                      <a:r>
                        <a:rPr lang="es-PE" sz="1600" b="1" dirty="0">
                          <a:solidFill>
                            <a:schemeClr val="bg1"/>
                          </a:solidFill>
                          <a:latin typeface="Roboto" panose="02000000000000000000" pitchFamily="2" charset="0"/>
                          <a:ea typeface="Roboto" panose="02000000000000000000" pitchFamily="2" charset="0"/>
                          <a:cs typeface="Roboto" panose="02000000000000000000" pitchFamily="2" charset="0"/>
                        </a:rPr>
                        <a:t>J</a:t>
                      </a:r>
                      <a:r>
                        <a:rPr lang="en-US" sz="1600" b="1" dirty="0">
                          <a:solidFill>
                            <a:schemeClr val="bg1"/>
                          </a:solidFill>
                          <a:latin typeface="Roboto" panose="02000000000000000000" pitchFamily="2" charset="0"/>
                          <a:ea typeface="Roboto" panose="02000000000000000000" pitchFamily="2" charset="0"/>
                          <a:cs typeface="Roboto" panose="02000000000000000000" pitchFamily="2" charset="0"/>
                        </a:rPr>
                        <a:t>an - Dec</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600" b="1" dirty="0">
                          <a:solidFill>
                            <a:schemeClr val="bg1"/>
                          </a:solidFill>
                          <a:latin typeface="Roboto" panose="02000000000000000000" pitchFamily="2" charset="0"/>
                          <a:ea typeface="Roboto" panose="02000000000000000000" pitchFamily="2" charset="0"/>
                          <a:cs typeface="Roboto" panose="02000000000000000000" pitchFamily="2" charset="0"/>
                        </a:rPr>
                        <a:t>Number of calls </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77971"/>
                    </a:solidFill>
                  </a:tcPr>
                </a:tc>
                <a:tc>
                  <a:txBody>
                    <a:bodyPr/>
                    <a:lstStyle/>
                    <a:p>
                      <a:pPr algn="ctr"/>
                      <a:r>
                        <a:rPr lang="en-US" sz="1600" b="1" dirty="0">
                          <a:solidFill>
                            <a:schemeClr val="bg1"/>
                          </a:solidFill>
                          <a:latin typeface="Roboto" panose="02000000000000000000" pitchFamily="2" charset="0"/>
                          <a:ea typeface="Roboto" panose="02000000000000000000" pitchFamily="2" charset="0"/>
                          <a:cs typeface="Roboto" panose="02000000000000000000" pitchFamily="2" charset="0"/>
                        </a:rPr>
                        <a:t>%</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77971"/>
                    </a:solidFill>
                  </a:tcPr>
                </a:tc>
                <a:tc>
                  <a:txBody>
                    <a:bodyPr/>
                    <a:lstStyle/>
                    <a:p>
                      <a:pPr algn="ctr"/>
                      <a:r>
                        <a:rPr lang="en-US" sz="1600" b="1" dirty="0">
                          <a:solidFill>
                            <a:schemeClr val="bg1"/>
                          </a:solidFill>
                          <a:latin typeface="Roboto" panose="02000000000000000000" pitchFamily="2" charset="0"/>
                          <a:ea typeface="Roboto" panose="02000000000000000000" pitchFamily="2" charset="0"/>
                          <a:cs typeface="Roboto" panose="02000000000000000000" pitchFamily="2" charset="0"/>
                        </a:rPr>
                        <a:t>Number of calls </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77971"/>
                    </a:solidFill>
                  </a:tcPr>
                </a:tc>
                <a:tc>
                  <a:txBody>
                    <a:bodyPr/>
                    <a:lstStyle/>
                    <a:p>
                      <a:pPr algn="ctr"/>
                      <a:r>
                        <a:rPr lang="en-US" sz="1600" b="1" dirty="0">
                          <a:solidFill>
                            <a:schemeClr val="bg1"/>
                          </a:solidFill>
                          <a:latin typeface="Roboto" panose="02000000000000000000" pitchFamily="2" charset="0"/>
                          <a:ea typeface="Roboto" panose="02000000000000000000" pitchFamily="2" charset="0"/>
                          <a:cs typeface="Roboto" panose="02000000000000000000" pitchFamily="2" charset="0"/>
                        </a:rPr>
                        <a:t>%</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77971"/>
                    </a:solidFill>
                  </a:tcPr>
                </a:tc>
                <a:extLst>
                  <a:ext uri="{0D108BD9-81ED-4DB2-BD59-A6C34878D82A}">
                    <a16:rowId xmlns:a16="http://schemas.microsoft.com/office/drawing/2014/main" val="10001"/>
                  </a:ext>
                </a:extLst>
              </a:tr>
              <a:tr h="540759">
                <a:tc>
                  <a:txBody>
                    <a:bodyPr/>
                    <a:lstStyle/>
                    <a:p>
                      <a:r>
                        <a:rPr lang="en-US" sz="1650" b="1" dirty="0">
                          <a:solidFill>
                            <a:schemeClr val="bg1"/>
                          </a:solidFill>
                          <a:latin typeface="Roboto" panose="02000000000000000000" pitchFamily="2" charset="0"/>
                          <a:ea typeface="Roboto" panose="02000000000000000000" pitchFamily="2" charset="0"/>
                          <a:cs typeface="Roboto" panose="02000000000000000000" pitchFamily="2" charset="0"/>
                        </a:rPr>
                        <a:t>Psychological </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6835</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s-PE" sz="1800" b="0" dirty="0">
                          <a:solidFill>
                            <a:schemeClr val="tx1"/>
                          </a:solidFill>
                          <a:latin typeface="Roboto" panose="02000000000000000000" pitchFamily="2" charset="0"/>
                          <a:ea typeface="Roboto" panose="02000000000000000000" pitchFamily="2" charset="0"/>
                          <a:cs typeface="Roboto" panose="02000000000000000000" pitchFamily="2" charset="0"/>
                        </a:rPr>
                        <a:t>3</a:t>
                      </a: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4.5</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14266</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47.6</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0002"/>
                  </a:ext>
                </a:extLst>
              </a:tr>
              <a:tr h="540759">
                <a:tc>
                  <a:txBody>
                    <a:bodyPr/>
                    <a:lstStyle/>
                    <a:p>
                      <a:r>
                        <a:rPr lang="en-US" sz="1650" b="1" dirty="0">
                          <a:solidFill>
                            <a:schemeClr val="bg1"/>
                          </a:solidFill>
                          <a:latin typeface="Roboto" panose="02000000000000000000" pitchFamily="2" charset="0"/>
                          <a:ea typeface="Roboto" panose="02000000000000000000" pitchFamily="2" charset="0"/>
                          <a:cs typeface="Roboto" panose="02000000000000000000" pitchFamily="2" charset="0"/>
                        </a:rPr>
                        <a:t>Physical </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12371</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62.4</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15086</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50.3</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3"/>
                  </a:ext>
                </a:extLst>
              </a:tr>
              <a:tr h="540759">
                <a:tc>
                  <a:txBody>
                    <a:bodyPr/>
                    <a:lstStyle/>
                    <a:p>
                      <a:r>
                        <a:rPr lang="en-US" sz="1650" b="1" dirty="0">
                          <a:solidFill>
                            <a:schemeClr val="bg1"/>
                          </a:solidFill>
                          <a:latin typeface="Roboto" panose="02000000000000000000" pitchFamily="2" charset="0"/>
                          <a:ea typeface="Roboto" panose="02000000000000000000" pitchFamily="2" charset="0"/>
                          <a:cs typeface="Roboto" panose="02000000000000000000" pitchFamily="2" charset="0"/>
                        </a:rPr>
                        <a:t>Sexual</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616</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3.1</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637</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2.1</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0004"/>
                  </a:ext>
                </a:extLst>
              </a:tr>
              <a:tr h="730211">
                <a:tc>
                  <a:txBody>
                    <a:bodyPr/>
                    <a:lstStyle/>
                    <a:p>
                      <a:r>
                        <a:rPr lang="en-US" sz="1650" b="1" dirty="0">
                          <a:solidFill>
                            <a:schemeClr val="bg1"/>
                          </a:solidFill>
                          <a:latin typeface="Roboto" panose="02000000000000000000" pitchFamily="2" charset="0"/>
                          <a:ea typeface="Roboto" panose="02000000000000000000" pitchFamily="2" charset="0"/>
                          <a:cs typeface="Roboto" panose="02000000000000000000" pitchFamily="2" charset="0"/>
                        </a:rPr>
                        <a:t>Total</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19822</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100</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29989</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b="0" dirty="0">
                          <a:solidFill>
                            <a:schemeClr val="tx1"/>
                          </a:solidFill>
                          <a:latin typeface="Roboto" panose="02000000000000000000" pitchFamily="2" charset="0"/>
                          <a:ea typeface="Roboto" panose="02000000000000000000" pitchFamily="2" charset="0"/>
                          <a:cs typeface="Roboto" panose="02000000000000000000" pitchFamily="2" charset="0"/>
                        </a:rPr>
                        <a:t>100</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5"/>
                  </a:ext>
                </a:extLst>
              </a:tr>
            </a:tbl>
          </a:graphicData>
        </a:graphic>
      </p:graphicFrame>
      <p:sp>
        <p:nvSpPr>
          <p:cNvPr id="10" name="Text Placeholder 3">
            <a:extLst>
              <a:ext uri="{FF2B5EF4-FFF2-40B4-BE49-F238E27FC236}">
                <a16:creationId xmlns:a16="http://schemas.microsoft.com/office/drawing/2014/main" id="{8F21D88B-FCAC-7B3B-6208-392AA79A8615}"/>
              </a:ext>
            </a:extLst>
          </p:cNvPr>
          <p:cNvSpPr txBox="1">
            <a:spLocks/>
          </p:cNvSpPr>
          <p:nvPr/>
        </p:nvSpPr>
        <p:spPr>
          <a:xfrm>
            <a:off x="556260" y="829777"/>
            <a:ext cx="10949940" cy="914400"/>
          </a:xfrm>
          <a:prstGeom prst="rect">
            <a:avLst/>
          </a:prstGeom>
        </p:spPr>
        <p:txBody>
          <a:bodyPr/>
          <a:lstStyle>
            <a:lvl1pPr marL="0" indent="0" algn="l" defTabSz="914400" rtl="0" eaLnBrk="1" latinLnBrk="0" hangingPunct="1">
              <a:lnSpc>
                <a:spcPct val="100000"/>
              </a:lnSpc>
              <a:spcBef>
                <a:spcPts val="1200"/>
              </a:spcBef>
              <a:spcAft>
                <a:spcPts val="0"/>
              </a:spcAft>
              <a:buFont typeface="Arial" panose="020B0604020202020204" pitchFamily="34" charset="0"/>
              <a:buNone/>
              <a:defRPr sz="2000" b="1" kern="1200">
                <a:solidFill>
                  <a:schemeClr val="tx1"/>
                </a:solidFill>
                <a:latin typeface="+mj-lt"/>
                <a:ea typeface="Roboto Light" panose="02000000000000000000" pitchFamily="2" charset="0"/>
                <a:cs typeface="Roboto Light" panose="02000000000000000000" pitchFamily="2" charset="0"/>
              </a:defRPr>
            </a:lvl1pPr>
            <a:lvl2pPr marL="171450" indent="-171450" algn="l" defTabSz="914400" rtl="0" eaLnBrk="1" latinLnBrk="0" hangingPunct="1">
              <a:lnSpc>
                <a:spcPct val="100000"/>
              </a:lnSpc>
              <a:spcBef>
                <a:spcPts val="1000"/>
              </a:spcBef>
              <a:spcAft>
                <a:spcPts val="600"/>
              </a:spcAft>
              <a:buSzPct val="100000"/>
              <a:buFont typeface="Arial" panose="020B0604020202020204" pitchFamily="34" charset="0"/>
              <a:buChar char="•"/>
              <a:defRPr lang="en-US" sz="1800" b="0" i="0" kern="1200" dirty="0" smtClean="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89025" indent="-228600" algn="l" defTabSz="914400" rtl="0" eaLnBrk="1" latinLnBrk="0" hangingPunct="1">
              <a:lnSpc>
                <a:spcPct val="100000"/>
              </a:lnSpc>
              <a:spcBef>
                <a:spcPts val="0"/>
              </a:spcBef>
              <a:spcAft>
                <a:spcPts val="600"/>
              </a:spcAft>
              <a:buFont typeface="Arial" panose="020B0604020202020204" pitchFamily="34" charset="0"/>
              <a:buChar char="•"/>
              <a:defRPr lang="en-US" sz="14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Data and analysis sample</a:t>
            </a:r>
          </a:p>
        </p:txBody>
      </p:sp>
    </p:spTree>
    <p:extLst>
      <p:ext uri="{BB962C8B-B14F-4D97-AF65-F5344CB8AC3E}">
        <p14:creationId xmlns:p14="http://schemas.microsoft.com/office/powerpoint/2010/main" val="159396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2A664AA-256C-4E41-9FF5-F9396F793DDD}"/>
              </a:ext>
            </a:extLst>
          </p:cNvPr>
          <p:cNvSpPr>
            <a:spLocks noGrp="1"/>
          </p:cNvSpPr>
          <p:nvPr>
            <p:ph type="title"/>
          </p:nvPr>
        </p:nvSpPr>
        <p:spPr/>
        <p:txBody>
          <a:bodyPr/>
          <a:lstStyle/>
          <a:p>
            <a:r>
              <a:rPr lang="en-US" dirty="0"/>
              <a:t>Spatial clusters of </a:t>
            </a:r>
            <a:r>
              <a:rPr lang="en-US" dirty="0" err="1"/>
              <a:t>ipv</a:t>
            </a:r>
            <a:endParaRPr lang="en-US" dirty="0"/>
          </a:p>
        </p:txBody>
      </p:sp>
      <p:sp>
        <p:nvSpPr>
          <p:cNvPr id="11" name="Text Placeholder 10">
            <a:extLst>
              <a:ext uri="{FF2B5EF4-FFF2-40B4-BE49-F238E27FC236}">
                <a16:creationId xmlns:a16="http://schemas.microsoft.com/office/drawing/2014/main" id="{18005B2C-D2D5-4B17-9E40-57E64934A402}"/>
              </a:ext>
            </a:extLst>
          </p:cNvPr>
          <p:cNvSpPr>
            <a:spLocks noGrp="1"/>
          </p:cNvSpPr>
          <p:nvPr>
            <p:ph type="body" sz="quarter" idx="25"/>
          </p:nvPr>
        </p:nvSpPr>
        <p:spPr>
          <a:xfrm>
            <a:off x="323251" y="1014626"/>
            <a:ext cx="3391948" cy="5281749"/>
          </a:xfrm>
        </p:spPr>
        <p:txBody>
          <a:bodyPr/>
          <a:lstStyle/>
          <a:p>
            <a:pPr algn="ctr"/>
            <a:r>
              <a:rPr lang="en-US" sz="2400" dirty="0"/>
              <a:t>Geographical clusters of violence against women</a:t>
            </a:r>
            <a:br>
              <a:rPr lang="en-US" sz="2000" dirty="0"/>
            </a:br>
            <a:r>
              <a:rPr lang="en-US" sz="2000" dirty="0"/>
              <a:t> </a:t>
            </a:r>
          </a:p>
          <a:p>
            <a:pPr marL="457200" indent="-457200">
              <a:buFont typeface="Arial" panose="020B0604020202020204" pitchFamily="34" charset="0"/>
              <a:buChar char="•"/>
            </a:pPr>
            <a:r>
              <a:rPr lang="en-US" sz="1800" dirty="0"/>
              <a:t>Regions from where each call was made</a:t>
            </a:r>
          </a:p>
          <a:p>
            <a:pPr marL="457200" indent="-457200">
              <a:buFont typeface="Arial" panose="020B0604020202020204" pitchFamily="34" charset="0"/>
              <a:buChar char="•"/>
            </a:pPr>
            <a:r>
              <a:rPr lang="en-US" sz="1800" dirty="0"/>
              <a:t>Global spatial correlation (Moran index) </a:t>
            </a:r>
            <a:r>
              <a:rPr lang="en-US" sz="1800" b="0" dirty="0"/>
              <a:t>positive and significant at the 1%</a:t>
            </a:r>
            <a:endParaRPr lang="en-US" sz="1800" dirty="0"/>
          </a:p>
          <a:p>
            <a:pPr marL="457200" indent="-457200">
              <a:buFont typeface="Arial" panose="020B0604020202020204" pitchFamily="34" charset="0"/>
              <a:buChar char="•"/>
            </a:pPr>
            <a:r>
              <a:rPr lang="en-US" sz="1800" dirty="0"/>
              <a:t>Local Moran index. </a:t>
            </a:r>
            <a:r>
              <a:rPr lang="en-US" sz="1800" b="0" dirty="0"/>
              <a:t>Identify</a:t>
            </a:r>
            <a:r>
              <a:rPr lang="en-US" sz="1800" dirty="0"/>
              <a:t> </a:t>
            </a:r>
            <a:r>
              <a:rPr lang="en-US" sz="1800" b="0" dirty="0"/>
              <a:t>IPV spatial clusters </a:t>
            </a:r>
          </a:p>
          <a:p>
            <a:pPr marL="457200" indent="-457200">
              <a:buFont typeface="Arial" panose="020B0604020202020204" pitchFamily="34" charset="0"/>
              <a:buChar char="•"/>
            </a:pPr>
            <a:r>
              <a:rPr lang="en-US" sz="1800" dirty="0"/>
              <a:t>New and significant hotspots after pandemic</a:t>
            </a:r>
          </a:p>
          <a:p>
            <a:endParaRPr lang="en-US" dirty="0"/>
          </a:p>
        </p:txBody>
      </p:sp>
      <p:cxnSp>
        <p:nvCxnSpPr>
          <p:cNvPr id="13" name="Straight Connector 12">
            <a:extLst>
              <a:ext uri="{FF2B5EF4-FFF2-40B4-BE49-F238E27FC236}">
                <a16:creationId xmlns:a16="http://schemas.microsoft.com/office/drawing/2014/main" id="{7608F527-E8D7-4F46-8B74-96EE581D4C01}"/>
              </a:ext>
            </a:extLst>
          </p:cNvPr>
          <p:cNvCxnSpPr>
            <a:cxnSpLocks/>
          </p:cNvCxnSpPr>
          <p:nvPr/>
        </p:nvCxnSpPr>
        <p:spPr>
          <a:xfrm>
            <a:off x="3917737" y="1066800"/>
            <a:ext cx="0" cy="5281749"/>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8F67D014-B521-F7E3-A2DB-4CE2B425599F}"/>
              </a:ext>
            </a:extLst>
          </p:cNvPr>
          <p:cNvGrpSpPr/>
          <p:nvPr/>
        </p:nvGrpSpPr>
        <p:grpSpPr>
          <a:xfrm>
            <a:off x="4166774" y="993555"/>
            <a:ext cx="7772400" cy="5300885"/>
            <a:chOff x="4206096" y="993555"/>
            <a:chExt cx="7772400" cy="5300885"/>
          </a:xfrm>
        </p:grpSpPr>
        <p:grpSp>
          <p:nvGrpSpPr>
            <p:cNvPr id="6" name="Group 5">
              <a:extLst>
                <a:ext uri="{FF2B5EF4-FFF2-40B4-BE49-F238E27FC236}">
                  <a16:creationId xmlns:a16="http://schemas.microsoft.com/office/drawing/2014/main" id="{452C9F71-4E10-9B61-BD3A-89C4458D411B}"/>
                </a:ext>
              </a:extLst>
            </p:cNvPr>
            <p:cNvGrpSpPr/>
            <p:nvPr/>
          </p:nvGrpSpPr>
          <p:grpSpPr>
            <a:xfrm>
              <a:off x="4565316" y="993555"/>
              <a:ext cx="6923136" cy="386377"/>
              <a:chOff x="4565316" y="604935"/>
              <a:chExt cx="6923136" cy="386377"/>
            </a:xfrm>
          </p:grpSpPr>
          <p:sp>
            <p:nvSpPr>
              <p:cNvPr id="17" name="TextBox 16">
                <a:extLst>
                  <a:ext uri="{FF2B5EF4-FFF2-40B4-BE49-F238E27FC236}">
                    <a16:creationId xmlns:a16="http://schemas.microsoft.com/office/drawing/2014/main" id="{1F6D0CD3-2549-969B-401B-1258DF5024D4}"/>
                  </a:ext>
                </a:extLst>
              </p:cNvPr>
              <p:cNvSpPr txBox="1"/>
              <p:nvPr/>
            </p:nvSpPr>
            <p:spPr>
              <a:xfrm>
                <a:off x="4565316" y="604935"/>
                <a:ext cx="1759058" cy="365306"/>
              </a:xfrm>
              <a:prstGeom prst="rect">
                <a:avLst/>
              </a:prstGeom>
              <a:noFill/>
            </p:spPr>
            <p:txBody>
              <a:bodyPr wrap="square">
                <a:spAutoFit/>
              </a:bodyPr>
              <a:lstStyle/>
              <a:p>
                <a:pPr algn="ctr"/>
                <a:r>
                  <a:rPr lang="en-US" sz="1800" b="0" i="0" u="none" strike="noStrike" dirty="0">
                    <a:solidFill>
                      <a:srgbClr val="000000"/>
                    </a:solidFill>
                    <a:effectLst/>
                    <a:latin typeface="+mj-lt"/>
                  </a:rPr>
                  <a:t>Psychological </a:t>
                </a:r>
                <a:endParaRPr lang="en-US" dirty="0">
                  <a:latin typeface="+mj-lt"/>
                </a:endParaRPr>
              </a:p>
            </p:txBody>
          </p:sp>
          <p:sp>
            <p:nvSpPr>
              <p:cNvPr id="19" name="TextBox 18">
                <a:extLst>
                  <a:ext uri="{FF2B5EF4-FFF2-40B4-BE49-F238E27FC236}">
                    <a16:creationId xmlns:a16="http://schemas.microsoft.com/office/drawing/2014/main" id="{03F9D2B2-2273-2C94-F739-7F00A032DE9B}"/>
                  </a:ext>
                </a:extLst>
              </p:cNvPr>
              <p:cNvSpPr txBox="1"/>
              <p:nvPr/>
            </p:nvSpPr>
            <p:spPr>
              <a:xfrm>
                <a:off x="7067185" y="604935"/>
                <a:ext cx="1759058" cy="365306"/>
              </a:xfrm>
              <a:prstGeom prst="rect">
                <a:avLst/>
              </a:prstGeom>
              <a:noFill/>
            </p:spPr>
            <p:txBody>
              <a:bodyPr wrap="square">
                <a:spAutoFit/>
              </a:bodyPr>
              <a:lstStyle/>
              <a:p>
                <a:pPr algn="ctr"/>
                <a:r>
                  <a:rPr lang="en-US" sz="1800" b="0" i="0" u="none" strike="noStrike" dirty="0">
                    <a:solidFill>
                      <a:srgbClr val="000000"/>
                    </a:solidFill>
                    <a:effectLst/>
                    <a:latin typeface="+mj-lt"/>
                  </a:rPr>
                  <a:t>Physical  </a:t>
                </a:r>
                <a:endParaRPr lang="en-US" dirty="0">
                  <a:latin typeface="+mj-lt"/>
                </a:endParaRPr>
              </a:p>
            </p:txBody>
          </p:sp>
          <p:sp>
            <p:nvSpPr>
              <p:cNvPr id="20" name="TextBox 19">
                <a:extLst>
                  <a:ext uri="{FF2B5EF4-FFF2-40B4-BE49-F238E27FC236}">
                    <a16:creationId xmlns:a16="http://schemas.microsoft.com/office/drawing/2014/main" id="{7EF567D4-28DA-FE75-08DB-12FC8C3E225C}"/>
                  </a:ext>
                </a:extLst>
              </p:cNvPr>
              <p:cNvSpPr txBox="1"/>
              <p:nvPr/>
            </p:nvSpPr>
            <p:spPr>
              <a:xfrm>
                <a:off x="9729394" y="626006"/>
                <a:ext cx="1759058" cy="365306"/>
              </a:xfrm>
              <a:prstGeom prst="rect">
                <a:avLst/>
              </a:prstGeom>
              <a:noFill/>
            </p:spPr>
            <p:txBody>
              <a:bodyPr wrap="square">
                <a:spAutoFit/>
              </a:bodyPr>
              <a:lstStyle/>
              <a:p>
                <a:pPr algn="ctr"/>
                <a:r>
                  <a:rPr lang="en-US" sz="1800" b="0" i="0" u="none" strike="noStrike" dirty="0">
                    <a:solidFill>
                      <a:srgbClr val="000000"/>
                    </a:solidFill>
                    <a:effectLst/>
                    <a:latin typeface="+mj-lt"/>
                  </a:rPr>
                  <a:t>Sexual </a:t>
                </a:r>
                <a:endParaRPr lang="en-US" dirty="0">
                  <a:latin typeface="+mj-lt"/>
                </a:endParaRPr>
              </a:p>
            </p:txBody>
          </p:sp>
        </p:grpSp>
        <p:pic>
          <p:nvPicPr>
            <p:cNvPr id="5" name="Picture 4">
              <a:extLst>
                <a:ext uri="{FF2B5EF4-FFF2-40B4-BE49-F238E27FC236}">
                  <a16:creationId xmlns:a16="http://schemas.microsoft.com/office/drawing/2014/main" id="{F2E34990-D50D-9A20-0BF6-12BA4D1347BA}"/>
                </a:ext>
              </a:extLst>
            </p:cNvPr>
            <p:cNvPicPr>
              <a:picLocks noChangeAspect="1"/>
            </p:cNvPicPr>
            <p:nvPr/>
          </p:nvPicPr>
          <p:blipFill>
            <a:blip r:embed="rId3"/>
            <a:stretch>
              <a:fillRect/>
            </a:stretch>
          </p:blipFill>
          <p:spPr>
            <a:xfrm>
              <a:off x="4206096" y="1512890"/>
              <a:ext cx="7772400" cy="4781550"/>
            </a:xfrm>
            <a:prstGeom prst="rect">
              <a:avLst/>
            </a:prstGeom>
          </p:spPr>
        </p:pic>
      </p:grpSp>
    </p:spTree>
    <p:extLst>
      <p:ext uri="{BB962C8B-B14F-4D97-AF65-F5344CB8AC3E}">
        <p14:creationId xmlns:p14="http://schemas.microsoft.com/office/powerpoint/2010/main" val="4680052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 calcmode="lin" valueType="num">
                                      <p:cBhvr additive="base">
                                        <p:cTn id="2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A6CF4D5-9895-4B12-ADC6-D0FC8C72AF99}"/>
              </a:ext>
            </a:extLst>
          </p:cNvPr>
          <p:cNvSpPr>
            <a:spLocks noGrp="1"/>
          </p:cNvSpPr>
          <p:nvPr>
            <p:ph type="title"/>
          </p:nvPr>
        </p:nvSpPr>
        <p:spPr>
          <a:xfrm>
            <a:off x="685800" y="18854"/>
            <a:ext cx="7683546" cy="548640"/>
          </a:xfrm>
        </p:spPr>
        <p:txBody>
          <a:bodyPr/>
          <a:lstStyle/>
          <a:p>
            <a:r>
              <a:rPr lang="en-US" noProof="0" dirty="0"/>
              <a:t>Methodology</a:t>
            </a:r>
            <a:endParaRPr lang="en-US" b="1" dirty="0"/>
          </a:p>
        </p:txBody>
      </p:sp>
      <p:sp>
        <p:nvSpPr>
          <p:cNvPr id="11" name="Text Placeholder 10">
            <a:extLst>
              <a:ext uri="{FF2B5EF4-FFF2-40B4-BE49-F238E27FC236}">
                <a16:creationId xmlns:a16="http://schemas.microsoft.com/office/drawing/2014/main" id="{FF037FE8-8CD1-4197-9191-A59D982F8ADD}"/>
              </a:ext>
            </a:extLst>
          </p:cNvPr>
          <p:cNvSpPr>
            <a:spLocks noGrp="1"/>
          </p:cNvSpPr>
          <p:nvPr>
            <p:ph type="body" sz="quarter" idx="29"/>
          </p:nvPr>
        </p:nvSpPr>
        <p:spPr>
          <a:xfrm>
            <a:off x="688156" y="891913"/>
            <a:ext cx="6931152" cy="914400"/>
          </a:xfrm>
        </p:spPr>
        <p:txBody>
          <a:bodyPr/>
          <a:lstStyle/>
          <a:p>
            <a:r>
              <a:rPr lang="en-US" dirty="0"/>
              <a:t>Methodology – </a:t>
            </a:r>
            <a:r>
              <a:rPr lang="en-US" b="1" dirty="0"/>
              <a:t>Event Study Model</a:t>
            </a:r>
            <a:r>
              <a:rPr lang="en-US" dirty="0"/>
              <a:t> </a:t>
            </a:r>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5AE10C3-C8DD-43BB-9F8B-3E079CFB24BA}"/>
                  </a:ext>
                </a:extLst>
              </p:cNvPr>
              <p:cNvSpPr>
                <a:spLocks noGrp="1"/>
              </p:cNvSpPr>
              <p:nvPr>
                <p:ph type="body" sz="quarter" idx="10"/>
              </p:nvPr>
            </p:nvSpPr>
            <p:spPr>
              <a:xfrm>
                <a:off x="505327" y="1343159"/>
                <a:ext cx="10820399" cy="1546236"/>
              </a:xfrm>
            </p:spPr>
            <p:txBody>
              <a:bodyPr/>
              <a:lstStyle/>
              <a:p>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𝑟𝑎𝑑</m:t>
                          </m:r>
                        </m:sub>
                      </m:sSub>
                      <m:r>
                        <a:rPr lang="en-US" sz="2200" b="0" i="1" smtClean="0">
                          <a:latin typeface="Cambria Math" panose="02040503050406030204" pitchFamily="18" charset="0"/>
                        </a:rPr>
                        <m:t>=</m:t>
                      </m:r>
                      <m:nary>
                        <m:naryPr>
                          <m:chr m:val="∑"/>
                          <m:ctrlPr>
                            <a:rPr lang="en-US" sz="2200" b="0" i="1" smtClean="0">
                              <a:latin typeface="Cambria Math" panose="02040503050406030204" pitchFamily="18" charset="0"/>
                            </a:rPr>
                          </m:ctrlPr>
                        </m:naryPr>
                        <m:sub>
                          <m:r>
                            <m:rPr>
                              <m:brk m:alnAt="23"/>
                            </m:rPr>
                            <a:rPr lang="en-US" sz="2200" b="0" i="1" smtClean="0">
                              <a:latin typeface="Cambria Math" panose="02040503050406030204" pitchFamily="18" charset="0"/>
                            </a:rPr>
                            <m:t>𝑡</m:t>
                          </m:r>
                          <m:r>
                            <a:rPr lang="en-US" sz="2200" b="0" i="1" smtClean="0">
                              <a:latin typeface="Cambria Math" panose="02040503050406030204" pitchFamily="18" charset="0"/>
                            </a:rPr>
                            <m:t>=−10</m:t>
                          </m:r>
                        </m:sub>
                        <m:sup>
                          <m:r>
                            <a:rPr lang="en-US" sz="2200" b="0" i="1" smtClean="0">
                              <a:latin typeface="Cambria Math" panose="02040503050406030204" pitchFamily="18" charset="0"/>
                            </a:rPr>
                            <m:t>40</m:t>
                          </m:r>
                        </m:sup>
                        <m:e>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𝛽</m:t>
                              </m:r>
                            </m:e>
                            <m:sub>
                              <m:r>
                                <a:rPr lang="en-US" sz="2200" b="0" i="1" smtClean="0">
                                  <a:latin typeface="Cambria Math" panose="02040503050406030204" pitchFamily="18" charset="0"/>
                                </a:rPr>
                                <m:t>𝑡</m:t>
                              </m:r>
                            </m:sub>
                          </m:sSub>
                          <m:r>
                            <a:rPr lang="en-US" sz="2200" b="1" i="1" smtClean="0">
                              <a:latin typeface="Cambria Math" panose="02040503050406030204" pitchFamily="18" charset="0"/>
                            </a:rPr>
                            <m:t>𝟏</m:t>
                          </m:r>
                          <m:sSub>
                            <m:sSubPr>
                              <m:ctrlPr>
                                <a:rPr lang="en-US" sz="2200" b="0" i="1" smtClean="0">
                                  <a:latin typeface="Cambria Math" panose="02040503050406030204" pitchFamily="18" charset="0"/>
                                </a:rPr>
                              </m:ctrlPr>
                            </m:sSubPr>
                            <m:e>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𝑊𝑒𝑒𝑘</m:t>
                                  </m:r>
                                  <m:r>
                                    <a:rPr lang="en-US" sz="2200" b="0" i="1" smtClean="0">
                                      <a:latin typeface="Cambria Math" panose="02040503050406030204" pitchFamily="18" charset="0"/>
                                    </a:rPr>
                                    <m:t> </m:t>
                                  </m:r>
                                  <m:r>
                                    <a:rPr lang="en-US" sz="2200" b="0" i="1" smtClean="0">
                                      <a:latin typeface="Cambria Math" panose="02040503050406030204" pitchFamily="18" charset="0"/>
                                    </a:rPr>
                                    <m:t>𝜏</m:t>
                                  </m:r>
                                </m:e>
                              </m:d>
                            </m:e>
                            <m:sub>
                              <m:r>
                                <a:rPr lang="en-US" sz="2200" b="0" i="1" smtClean="0">
                                  <a:latin typeface="Cambria Math" panose="02040503050406030204" pitchFamily="18" charset="0"/>
                                </a:rPr>
                                <m:t>𝑑</m:t>
                              </m:r>
                            </m:sub>
                          </m:sSub>
                          <m:r>
                            <a:rPr lang="en-US" sz="2200" b="0" i="1" smtClean="0">
                              <a:latin typeface="Cambria Math" panose="02040503050406030204" pitchFamily="18" charset="0"/>
                            </a:rPr>
                            <m:t>×</m:t>
                          </m:r>
                          <m:r>
                            <a:rPr lang="en-US" sz="2200" b="0" i="1" smtClean="0">
                              <a:latin typeface="Cambria Math" panose="02040503050406030204" pitchFamily="18" charset="0"/>
                            </a:rPr>
                            <m:t>𝑌𝑒𝑎𝑟</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2020</m:t>
                              </m:r>
                            </m:e>
                            <m:sub>
                              <m:r>
                                <a:rPr lang="en-US" sz="2200" b="0" i="1" smtClean="0">
                                  <a:latin typeface="Cambria Math" panose="02040503050406030204" pitchFamily="18" charset="0"/>
                                </a:rPr>
                                <m:t>𝑑</m:t>
                              </m:r>
                            </m:sub>
                          </m:sSub>
                          <m:r>
                            <a:rPr lang="en-US" sz="2200" b="0" i="1" smtClean="0">
                              <a:latin typeface="Cambria Math" panose="02040503050406030204" pitchFamily="18" charset="0"/>
                            </a:rPr>
                            <m:t>+</m:t>
                          </m:r>
                          <m:r>
                            <a:rPr lang="en-US" sz="2200" b="0" i="1" smtClean="0">
                              <a:latin typeface="Cambria Math" panose="02040503050406030204" pitchFamily="18" charset="0"/>
                            </a:rPr>
                            <m:t>𝛾</m:t>
                          </m:r>
                          <m:sSub>
                            <m:sSubPr>
                              <m:ctrlPr>
                                <a:rPr lang="en-US" sz="2200" b="0" i="1" smtClean="0">
                                  <a:latin typeface="Cambria Math" panose="02040503050406030204" pitchFamily="18" charset="0"/>
                                </a:rPr>
                              </m:ctrlPr>
                            </m:sSubPr>
                            <m:e>
                              <m:r>
                                <a:rPr lang="en-US" sz="2200" b="1" i="1" smtClean="0">
                                  <a:latin typeface="Cambria Math" panose="02040503050406030204" pitchFamily="18" charset="0"/>
                                </a:rPr>
                                <m:t>𝒁</m:t>
                              </m:r>
                            </m:e>
                            <m:sub>
                              <m:r>
                                <a:rPr lang="en-US" sz="2200" b="0" i="1" smtClean="0">
                                  <a:latin typeface="Cambria Math" panose="02040503050406030204" pitchFamily="18" charset="0"/>
                                </a:rPr>
                                <m:t>𝑟𝑎𝑑</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1" i="1" smtClean="0">
                                  <a:latin typeface="Cambria Math" panose="02040503050406030204" pitchFamily="18" charset="0"/>
                                </a:rPr>
                                <m:t>𝝍</m:t>
                              </m:r>
                            </m:e>
                            <m:sub>
                              <m:r>
                                <a:rPr lang="en-US" sz="2200" b="0" i="1" smtClean="0">
                                  <a:latin typeface="Cambria Math" panose="02040503050406030204" pitchFamily="18" charset="0"/>
                                </a:rPr>
                                <m:t>𝑟𝑎</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1" i="1" smtClean="0">
                                  <a:latin typeface="Cambria Math" panose="02040503050406030204" pitchFamily="18" charset="0"/>
                                </a:rPr>
                                <m:t>𝜹</m:t>
                              </m:r>
                            </m:e>
                            <m:sub>
                              <m:r>
                                <a:rPr lang="en-US" sz="2200" b="0" i="1" smtClean="0">
                                  <a:latin typeface="Cambria Math" panose="02040503050406030204" pitchFamily="18" charset="0"/>
                                </a:rPr>
                                <m:t>𝑟</m:t>
                              </m:r>
                              <m:r>
                                <a:rPr lang="en-US" sz="2200" b="0" i="1" smtClean="0">
                                  <a:latin typeface="Cambria Math" panose="02040503050406030204" pitchFamily="18" charset="0"/>
                                </a:rPr>
                                <m:t>,</m:t>
                              </m:r>
                              <m:r>
                                <a:rPr lang="en-US" sz="2200" b="0" i="1" smtClean="0">
                                  <a:latin typeface="Cambria Math" panose="02040503050406030204" pitchFamily="18" charset="0"/>
                                </a:rPr>
                                <m:t>𝑤𝑒𝑒𝑘</m:t>
                              </m:r>
                            </m:sub>
                          </m:sSub>
                        </m:e>
                      </m:nary>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1" i="1" smtClean="0">
                              <a:latin typeface="Cambria Math" panose="02040503050406030204" pitchFamily="18" charset="0"/>
                            </a:rPr>
                            <m:t>𝜽</m:t>
                          </m:r>
                        </m:e>
                        <m:sub>
                          <m:r>
                            <a:rPr lang="en-US" sz="2200" b="0" i="1" smtClean="0">
                              <a:latin typeface="Cambria Math" panose="02040503050406030204" pitchFamily="18" charset="0"/>
                            </a:rPr>
                            <m:t>𝑟</m:t>
                          </m:r>
                          <m:r>
                            <a:rPr lang="en-US" sz="2200" b="0" i="1" smtClean="0">
                              <a:latin typeface="Cambria Math" panose="02040503050406030204" pitchFamily="18" charset="0"/>
                            </a:rPr>
                            <m:t>,</m:t>
                          </m:r>
                          <m:r>
                            <a:rPr lang="en-US" sz="2200" b="0" i="1" smtClean="0">
                              <a:latin typeface="Cambria Math" panose="02040503050406030204" pitchFamily="18" charset="0"/>
                            </a:rPr>
                            <m:t>𝑑𝑜𝑤</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𝜖</m:t>
                          </m:r>
                        </m:e>
                        <m:sub>
                          <m:r>
                            <a:rPr lang="en-US" sz="2200" b="0" i="1" smtClean="0">
                              <a:latin typeface="Cambria Math" panose="02040503050406030204" pitchFamily="18" charset="0"/>
                            </a:rPr>
                            <m:t>𝑟𝑎𝑑</m:t>
                          </m:r>
                        </m:sub>
                      </m:sSub>
                    </m:oMath>
                  </m:oMathPara>
                </a14:m>
                <a:endParaRPr lang="es-PE" sz="2200" dirty="0"/>
              </a:p>
              <a:p>
                <a:endParaRPr lang="es-PE" dirty="0"/>
              </a:p>
            </p:txBody>
          </p:sp>
        </mc:Choice>
        <mc:Fallback xmlns="">
          <p:sp>
            <p:nvSpPr>
              <p:cNvPr id="2" name="Text Placeholder 1">
                <a:extLst>
                  <a:ext uri="{FF2B5EF4-FFF2-40B4-BE49-F238E27FC236}">
                    <a16:creationId xmlns:a16="http://schemas.microsoft.com/office/drawing/2014/main" id="{F5AE10C3-C8DD-43BB-9F8B-3E079CFB24BA}"/>
                  </a:ext>
                </a:extLst>
              </p:cNvPr>
              <p:cNvSpPr>
                <a:spLocks noGrp="1" noRot="1" noChangeAspect="1" noMove="1" noResize="1" noEditPoints="1" noAdjustHandles="1" noChangeArrowheads="1" noChangeShapeType="1" noTextEdit="1"/>
              </p:cNvSpPr>
              <p:nvPr>
                <p:ph type="body" sz="quarter" idx="10"/>
              </p:nvPr>
            </p:nvSpPr>
            <p:spPr>
              <a:xfrm>
                <a:off x="505327" y="1343159"/>
                <a:ext cx="10820399" cy="1546236"/>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 Placeholder 14">
                <a:extLst>
                  <a:ext uri="{FF2B5EF4-FFF2-40B4-BE49-F238E27FC236}">
                    <a16:creationId xmlns:a16="http://schemas.microsoft.com/office/drawing/2014/main" id="{11F1274D-9F65-0748-9EAE-CBD81C331118}"/>
                  </a:ext>
                </a:extLst>
              </p:cNvPr>
              <p:cNvSpPr>
                <a:spLocks noGrp="1"/>
              </p:cNvSpPr>
              <p:nvPr>
                <p:ph type="body" sz="quarter" idx="28"/>
              </p:nvPr>
            </p:nvSpPr>
            <p:spPr>
              <a:xfrm>
                <a:off x="8474017" y="2555147"/>
                <a:ext cx="3954605" cy="1321339"/>
              </a:xfrm>
            </p:spPr>
            <p:txBody>
              <a:bodyPr/>
              <a:lstStyle/>
              <a:p>
                <a:pPr>
                  <a:lnSpc>
                    <a:spcPct val="150000"/>
                  </a:lnSpc>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𝑟𝑎𝑑</m:t>
                        </m:r>
                      </m:sub>
                    </m:sSub>
                  </m:oMath>
                </a14:m>
                <a:r>
                  <a:rPr lang="en-US" dirty="0"/>
                  <a:t> </a:t>
                </a:r>
                <a:r>
                  <a:rPr lang="en-US" b="0" dirty="0"/>
                  <a:t>: </a:t>
                </a:r>
                <a:r>
                  <a:rPr lang="en-US" sz="1800" b="0" dirty="0"/>
                  <a:t>outcome variable</a:t>
                </a:r>
                <a:endParaRPr lang="en-US" b="0" dirty="0"/>
              </a:p>
              <a:p>
                <a:pPr>
                  <a:lnSpc>
                    <a:spcPct val="150000"/>
                  </a:lnSpc>
                </a:pPr>
                <a14:m>
                  <m:oMath xmlns:m="http://schemas.openxmlformats.org/officeDocument/2006/math">
                    <m:r>
                      <a:rPr lang="en-US" b="0" i="1" smtClean="0">
                        <a:latin typeface="Cambria Math" panose="02040503050406030204" pitchFamily="18" charset="0"/>
                      </a:rPr>
                      <m:t>𝑊𝑒𝑒𝑘</m:t>
                    </m:r>
                    <m:r>
                      <a:rPr lang="en-US" b="0" i="1" smtClean="0">
                        <a:latin typeface="Cambria Math" panose="02040503050406030204" pitchFamily="18" charset="0"/>
                      </a:rPr>
                      <m:t> </m:t>
                    </m:r>
                    <m:r>
                      <a:rPr lang="en-US" b="0" i="1" smtClean="0">
                        <a:latin typeface="Cambria Math" panose="02040503050406030204" pitchFamily="18" charset="0"/>
                      </a:rPr>
                      <m:t>𝜏</m:t>
                    </m:r>
                  </m:oMath>
                </a14:m>
                <a:r>
                  <a:rPr lang="en-US" b="0" dirty="0"/>
                  <a:t> : </a:t>
                </a:r>
                <a:r>
                  <a:rPr lang="en-US" sz="1800" b="0" dirty="0"/>
                  <a:t>calendar week dummy</a:t>
                </a:r>
                <a:endParaRPr lang="en-US" b="0" dirty="0"/>
              </a:p>
              <a:p>
                <a:pPr>
                  <a:lnSpc>
                    <a:spcPct val="150000"/>
                  </a:lnSpc>
                </a:pPr>
                <a14:m>
                  <m:oMath xmlns:m="http://schemas.openxmlformats.org/officeDocument/2006/math">
                    <m:r>
                      <a:rPr lang="en-US" sz="2000" b="0" i="1" smtClean="0">
                        <a:latin typeface="Cambria Math" panose="02040503050406030204" pitchFamily="18" charset="0"/>
                      </a:rPr>
                      <m:t>𝑌𝑒𝑎𝑟</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2020</m:t>
                        </m:r>
                      </m:e>
                      <m:sub>
                        <m:r>
                          <a:rPr lang="en-US" sz="2000" b="0" i="1" smtClean="0">
                            <a:latin typeface="Cambria Math" panose="02040503050406030204" pitchFamily="18" charset="0"/>
                          </a:rPr>
                          <m:t>𝑑</m:t>
                        </m:r>
                      </m:sub>
                    </m:sSub>
                  </m:oMath>
                </a14:m>
                <a:r>
                  <a:rPr lang="en-US" b="0" dirty="0"/>
                  <a:t> : </a:t>
                </a:r>
                <a:r>
                  <a:rPr lang="en-US" sz="1800" b="0" dirty="0"/>
                  <a:t>year 2020 dummy</a:t>
                </a:r>
                <a:endParaRPr lang="en-US" b="0" dirty="0"/>
              </a:p>
              <a:p>
                <a:pPr>
                  <a:lnSpc>
                    <a:spcPct val="150000"/>
                  </a:lnSpc>
                </a:pPr>
                <a14:m>
                  <m:oMath xmlns:m="http://schemas.openxmlformats.org/officeDocument/2006/math">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𝒁</m:t>
                        </m:r>
                      </m:e>
                      <m:sub>
                        <m:r>
                          <a:rPr lang="en-US" sz="2000" b="0" i="1" smtClean="0">
                            <a:latin typeface="Cambria Math" panose="02040503050406030204" pitchFamily="18" charset="0"/>
                          </a:rPr>
                          <m:t>𝑟𝑎𝑑</m:t>
                        </m:r>
                      </m:sub>
                    </m:sSub>
                  </m:oMath>
                </a14:m>
                <a:r>
                  <a:rPr lang="en-US" b="0" dirty="0"/>
                  <a:t> : </a:t>
                </a:r>
                <a:r>
                  <a:rPr lang="en-US" sz="1800" b="0" dirty="0"/>
                  <a:t>controls (call hour dummies)</a:t>
                </a:r>
              </a:p>
              <a:p>
                <a:pPr>
                  <a:lnSpc>
                    <a:spcPct val="150000"/>
                  </a:lnSpc>
                </a:pPr>
                <a14:m>
                  <m:oMath xmlns:m="http://schemas.openxmlformats.org/officeDocument/2006/math">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𝝍</m:t>
                        </m:r>
                      </m:e>
                      <m:sub>
                        <m:r>
                          <a:rPr lang="en-US" sz="2000" b="0" i="1" smtClean="0">
                            <a:latin typeface="Cambria Math" panose="02040503050406030204" pitchFamily="18" charset="0"/>
                          </a:rPr>
                          <m:t>𝑟𝑎𝑑</m:t>
                        </m:r>
                      </m:sub>
                    </m:sSub>
                  </m:oMath>
                </a14:m>
                <a:r>
                  <a:rPr lang="en-US" b="0" dirty="0"/>
                  <a:t> : </a:t>
                </a:r>
                <a:r>
                  <a:rPr lang="en-US" sz="1800" b="0" dirty="0"/>
                  <a:t>region </a:t>
                </a:r>
                <a14:m>
                  <m:oMath xmlns:m="http://schemas.openxmlformats.org/officeDocument/2006/math">
                    <m:r>
                      <a:rPr lang="en-US" sz="1800" b="0" i="1">
                        <a:latin typeface="Cambria Math" panose="02040503050406030204" pitchFamily="18" charset="0"/>
                      </a:rPr>
                      <m:t>×</m:t>
                    </m:r>
                  </m:oMath>
                </a14:m>
                <a:r>
                  <a:rPr lang="en-US" sz="1800" b="0" dirty="0"/>
                  <a:t> year FE </a:t>
                </a:r>
                <a:endParaRPr lang="en-US" b="0" dirty="0"/>
              </a:p>
              <a:p>
                <a:pPr>
                  <a:lnSpc>
                    <a:spcPct val="150000"/>
                  </a:lnSpc>
                </a:pPr>
                <a14:m>
                  <m:oMath xmlns:m="http://schemas.openxmlformats.org/officeDocument/2006/math">
                    <m:sSub>
                      <m:sSubPr>
                        <m:ctrlPr>
                          <a:rPr lang="en-US" b="0" i="1">
                            <a:latin typeface="Cambria Math" panose="02040503050406030204" pitchFamily="18" charset="0"/>
                          </a:rPr>
                        </m:ctrlPr>
                      </m:sSubPr>
                      <m:e>
                        <m:r>
                          <a:rPr lang="en-US" i="1">
                            <a:latin typeface="Cambria Math" panose="02040503050406030204" pitchFamily="18" charset="0"/>
                          </a:rPr>
                          <m:t>𝜹</m:t>
                        </m:r>
                      </m:e>
                      <m:sub>
                        <m:r>
                          <a:rPr lang="en-US" b="0" i="1">
                            <a:latin typeface="Cambria Math" panose="02040503050406030204" pitchFamily="18" charset="0"/>
                          </a:rPr>
                          <m:t>𝑟</m:t>
                        </m:r>
                        <m:r>
                          <a:rPr lang="en-US" b="0" i="1">
                            <a:latin typeface="Cambria Math" panose="02040503050406030204" pitchFamily="18" charset="0"/>
                          </a:rPr>
                          <m:t>,</m:t>
                        </m:r>
                        <m:r>
                          <a:rPr lang="en-US" b="0" i="1">
                            <a:latin typeface="Cambria Math" panose="02040503050406030204" pitchFamily="18" charset="0"/>
                          </a:rPr>
                          <m:t>𝑤𝑒𝑒𝑘</m:t>
                        </m:r>
                      </m:sub>
                    </m:sSub>
                  </m:oMath>
                </a14:m>
                <a:r>
                  <a:rPr lang="en-US" b="0" dirty="0"/>
                  <a:t>: </a:t>
                </a:r>
                <a:r>
                  <a:rPr lang="en-US" sz="1800" b="0" dirty="0"/>
                  <a:t>region </a:t>
                </a:r>
                <a14:m>
                  <m:oMath xmlns:m="http://schemas.openxmlformats.org/officeDocument/2006/math">
                    <m:r>
                      <a:rPr lang="en-US" sz="1800" b="0" i="1" smtClean="0">
                        <a:latin typeface="Cambria Math" panose="02040503050406030204" pitchFamily="18" charset="0"/>
                      </a:rPr>
                      <m:t>×</m:t>
                    </m:r>
                  </m:oMath>
                </a14:m>
                <a:r>
                  <a:rPr lang="en-US" sz="1800" b="0" dirty="0"/>
                  <a:t> week FE </a:t>
                </a:r>
              </a:p>
              <a:p>
                <a:pPr>
                  <a:lnSpc>
                    <a:spcPct val="150000"/>
                  </a:lnSpc>
                </a:pPr>
                <a14:m>
                  <m:oMath xmlns:m="http://schemas.openxmlformats.org/officeDocument/2006/math">
                    <m:sSub>
                      <m:sSubPr>
                        <m:ctrlPr>
                          <a:rPr lang="en-US" b="0" i="1">
                            <a:latin typeface="Cambria Math" panose="02040503050406030204" pitchFamily="18" charset="0"/>
                          </a:rPr>
                        </m:ctrlPr>
                      </m:sSubPr>
                      <m:e>
                        <m:r>
                          <a:rPr lang="en-US" i="1">
                            <a:latin typeface="Cambria Math" panose="02040503050406030204" pitchFamily="18" charset="0"/>
                          </a:rPr>
                          <m:t>𝜽</m:t>
                        </m:r>
                      </m:e>
                      <m:sub>
                        <m:r>
                          <a:rPr lang="en-US" b="0" i="1">
                            <a:latin typeface="Cambria Math" panose="02040503050406030204" pitchFamily="18" charset="0"/>
                          </a:rPr>
                          <m:t>𝑟</m:t>
                        </m:r>
                        <m:r>
                          <a:rPr lang="en-US" b="0" i="1">
                            <a:latin typeface="Cambria Math" panose="02040503050406030204" pitchFamily="18" charset="0"/>
                          </a:rPr>
                          <m:t>,</m:t>
                        </m:r>
                        <m:r>
                          <a:rPr lang="en-US" b="0" i="1">
                            <a:latin typeface="Cambria Math" panose="02040503050406030204" pitchFamily="18" charset="0"/>
                          </a:rPr>
                          <m:t>𝑑𝑜𝑤</m:t>
                        </m:r>
                      </m:sub>
                    </m:sSub>
                  </m:oMath>
                </a14:m>
                <a:r>
                  <a:rPr lang="en-US" b="0" dirty="0"/>
                  <a:t>: </a:t>
                </a:r>
                <a:r>
                  <a:rPr lang="en-US" sz="1800" b="0" dirty="0"/>
                  <a:t>region </a:t>
                </a:r>
                <a14:m>
                  <m:oMath xmlns:m="http://schemas.openxmlformats.org/officeDocument/2006/math">
                    <m:r>
                      <a:rPr lang="en-US" sz="1800" b="0" i="1">
                        <a:latin typeface="Cambria Math" panose="02040503050406030204" pitchFamily="18" charset="0"/>
                      </a:rPr>
                      <m:t>× </m:t>
                    </m:r>
                  </m:oMath>
                </a14:m>
                <a:r>
                  <a:rPr lang="en-US" sz="1800" b="0" dirty="0"/>
                  <a:t>day-of-week FE </a:t>
                </a:r>
                <a:endParaRPr lang="en-US" b="0" dirty="0"/>
              </a:p>
              <a:p>
                <a:endParaRPr lang="en-US" b="0" dirty="0"/>
              </a:p>
              <a:p>
                <a:endParaRPr lang="en-US" b="0" dirty="0"/>
              </a:p>
              <a:p>
                <a:endParaRPr lang="en-US" b="0" dirty="0"/>
              </a:p>
              <a:p>
                <a:endParaRPr lang="en-US" dirty="0"/>
              </a:p>
            </p:txBody>
          </p:sp>
        </mc:Choice>
        <mc:Fallback xmlns="">
          <p:sp>
            <p:nvSpPr>
              <p:cNvPr id="15" name="Text Placeholder 14">
                <a:extLst>
                  <a:ext uri="{FF2B5EF4-FFF2-40B4-BE49-F238E27FC236}">
                    <a16:creationId xmlns:a16="http://schemas.microsoft.com/office/drawing/2014/main" id="{11F1274D-9F65-0748-9EAE-CBD81C331118}"/>
                  </a:ext>
                </a:extLst>
              </p:cNvPr>
              <p:cNvSpPr>
                <a:spLocks noGrp="1" noRot="1" noChangeAspect="1" noMove="1" noResize="1" noEditPoints="1" noAdjustHandles="1" noChangeArrowheads="1" noChangeShapeType="1" noTextEdit="1"/>
              </p:cNvSpPr>
              <p:nvPr>
                <p:ph type="body" sz="quarter" idx="28"/>
              </p:nvPr>
            </p:nvSpPr>
            <p:spPr>
              <a:xfrm>
                <a:off x="8474017" y="2555147"/>
                <a:ext cx="3954605" cy="1321339"/>
              </a:xfrm>
              <a:blipFill>
                <a:blip r:embed="rId3"/>
                <a:stretch>
                  <a:fillRect l="-2928" b="-222120"/>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1B4D0EA9-B58B-47E4-AE06-0BB2B9C475B5}"/>
              </a:ext>
            </a:extLst>
          </p:cNvPr>
          <p:cNvCxnSpPr>
            <a:cxnSpLocks/>
          </p:cNvCxnSpPr>
          <p:nvPr/>
        </p:nvCxnSpPr>
        <p:spPr>
          <a:xfrm>
            <a:off x="7953077" y="2555147"/>
            <a:ext cx="0" cy="405019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6A11918F-EFCC-924D-AA7D-19857FC8CB1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953077" y="2555147"/>
            <a:ext cx="412653" cy="36512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FF2287F-8436-EC4D-FF87-287D9705F379}"/>
                  </a:ext>
                </a:extLst>
              </p:cNvPr>
              <p:cNvSpPr txBox="1"/>
              <p:nvPr/>
            </p:nvSpPr>
            <p:spPr>
              <a:xfrm>
                <a:off x="196624" y="2808145"/>
                <a:ext cx="7683545" cy="5216813"/>
              </a:xfrm>
              <a:prstGeom prst="rect">
                <a:avLst/>
              </a:prstGeom>
              <a:noFill/>
            </p:spPr>
            <p:txBody>
              <a:bodyPr wrap="square">
                <a:spAutoFit/>
              </a:bodyPr>
              <a:lstStyle/>
              <a:p>
                <a:pPr marL="742950" lvl="1" indent="-285750">
                  <a:buFont typeface="Arial" panose="020B0604020202020204" pitchFamily="34" charset="0"/>
                  <a:buChar char="•"/>
                </a:pPr>
                <a:r>
                  <a:rPr lang="en-US" sz="2000" dirty="0"/>
                  <a:t>Outcome variable at the region </a:t>
                </a:r>
                <a14:m>
                  <m:oMath xmlns:m="http://schemas.openxmlformats.org/officeDocument/2006/math">
                    <m:r>
                      <a:rPr lang="en-US" sz="2000" b="0" i="0" smtClean="0">
                        <a:latin typeface="Cambria Math" panose="02040503050406030204" pitchFamily="18" charset="0"/>
                      </a:rPr>
                      <m:t>(</m:t>
                    </m:r>
                    <m:r>
                      <a:rPr lang="en-US" sz="2000" b="0" i="1" smtClean="0">
                        <a:latin typeface="Cambria Math" panose="02040503050406030204" pitchFamily="18" charset="0"/>
                      </a:rPr>
                      <m:t>𝑟</m:t>
                    </m:r>
                    <m:r>
                      <a:rPr lang="en-US" sz="2000" b="0" i="1" smtClean="0">
                        <a:latin typeface="Cambria Math" panose="02040503050406030204" pitchFamily="18" charset="0"/>
                      </a:rPr>
                      <m:t>)</m:t>
                    </m:r>
                  </m:oMath>
                </a14:m>
                <a:r>
                  <a:rPr lang="en-US" sz="2000" dirty="0"/>
                  <a:t> </a:t>
                </a:r>
                <a14:m>
                  <m:oMath xmlns:m="http://schemas.openxmlformats.org/officeDocument/2006/math">
                    <m:r>
                      <a:rPr lang="en-US" sz="2000" i="1">
                        <a:latin typeface="Cambria Math" panose="02040503050406030204" pitchFamily="18" charset="0"/>
                      </a:rPr>
                      <m:t>× </m:t>
                    </m:r>
                  </m:oMath>
                </a14:m>
                <a:r>
                  <a:rPr lang="en-US" sz="2000" dirty="0"/>
                  <a:t>year </a:t>
                </a:r>
                <a14:m>
                  <m:oMath xmlns:m="http://schemas.openxmlformats.org/officeDocument/2006/math">
                    <m:r>
                      <a:rPr lang="en-US" sz="2000">
                        <a:latin typeface="Cambria Math" panose="02040503050406030204" pitchFamily="18" charset="0"/>
                      </a:rPr>
                      <m:t>(</m:t>
                    </m:r>
                    <m:r>
                      <a:rPr lang="en-US" sz="2000" i="1">
                        <a:latin typeface="Cambria Math" panose="02040503050406030204" pitchFamily="18" charset="0"/>
                      </a:rPr>
                      <m:t>𝑎</m:t>
                    </m:r>
                    <m:r>
                      <a:rPr lang="en-US" sz="2000" i="1">
                        <a:latin typeface="Cambria Math" panose="02040503050406030204" pitchFamily="18" charset="0"/>
                      </a:rPr>
                      <m:t>)</m:t>
                    </m:r>
                  </m:oMath>
                </a14:m>
                <a:r>
                  <a:rPr lang="en-US" sz="2000" dirty="0"/>
                  <a:t> </a:t>
                </a:r>
                <a14:m>
                  <m:oMath xmlns:m="http://schemas.openxmlformats.org/officeDocument/2006/math">
                    <m:r>
                      <a:rPr lang="en-US" sz="2000" i="1">
                        <a:latin typeface="Cambria Math" panose="02040503050406030204" pitchFamily="18" charset="0"/>
                      </a:rPr>
                      <m:t>× </m:t>
                    </m:r>
                  </m:oMath>
                </a14:m>
                <a:r>
                  <a:rPr lang="en-US" sz="2000" dirty="0"/>
                  <a:t>day </a:t>
                </a:r>
                <a14:m>
                  <m:oMath xmlns:m="http://schemas.openxmlformats.org/officeDocument/2006/math">
                    <m:r>
                      <a:rPr lang="en-US" sz="2000">
                        <a:latin typeface="Cambria Math" panose="02040503050406030204" pitchFamily="18" charset="0"/>
                      </a:rPr>
                      <m:t>(</m:t>
                    </m:r>
                    <m:r>
                      <a:rPr lang="en-US" sz="2000" b="0" i="1" smtClean="0">
                        <a:latin typeface="Cambria Math" panose="02040503050406030204" pitchFamily="18" charset="0"/>
                      </a:rPr>
                      <m:t>𝑑</m:t>
                    </m:r>
                    <m:r>
                      <a:rPr lang="en-US" sz="2000" i="1">
                        <a:latin typeface="Cambria Math" panose="02040503050406030204" pitchFamily="18" charset="0"/>
                      </a:rPr>
                      <m:t>)</m:t>
                    </m:r>
                  </m:oMath>
                </a14:m>
                <a:r>
                  <a:rPr lang="en-US" sz="2000" dirty="0"/>
                  <a:t> </a:t>
                </a:r>
                <a14:m>
                  <m:oMath xmlns:m="http://schemas.openxmlformats.org/officeDocument/2006/math">
                    <m:r>
                      <a:rPr lang="en-US" sz="2000" i="1">
                        <a:latin typeface="Cambria Math" panose="02040503050406030204" pitchFamily="18" charset="0"/>
                      </a:rPr>
                      <m:t> </m:t>
                    </m:r>
                  </m:oMath>
                </a14:m>
                <a:endParaRPr lang="en-US" sz="2000" dirty="0"/>
              </a:p>
              <a:p>
                <a:pPr marL="1033463" lvl="3" indent="-228600">
                  <a:spcAft>
                    <a:spcPts val="600"/>
                  </a:spcAft>
                  <a:buFont typeface="Roboto Lt" pitchFamily="2" charset="0"/>
                  <a:buChar char="–"/>
                </a:pPr>
                <a:r>
                  <a:rPr lang="en-US" dirty="0">
                    <a:latin typeface="Roboto Light" panose="02000000000000000000" pitchFamily="2" charset="0"/>
                    <a:ea typeface="Roboto Light" panose="02000000000000000000" pitchFamily="2" charset="0"/>
                  </a:rPr>
                  <a:t>Number of IPV calls received by L100</a:t>
                </a:r>
              </a:p>
              <a:p>
                <a:pPr marL="1033463" lvl="3" indent="-228600">
                  <a:spcAft>
                    <a:spcPts val="600"/>
                  </a:spcAft>
                  <a:buFont typeface="Roboto Lt" pitchFamily="2" charset="0"/>
                  <a:buChar char="–"/>
                </a:pPr>
                <a:r>
                  <a:rPr lang="en-US" dirty="0">
                    <a:latin typeface="Roboto Light" panose="02000000000000000000" pitchFamily="2" charset="0"/>
                    <a:ea typeface="Roboto Light" panose="02000000000000000000" pitchFamily="2" charset="0"/>
                  </a:rPr>
                  <a:t>Number of IPV calls by type of violence</a:t>
                </a:r>
              </a:p>
              <a:p>
                <a:pPr marL="1033463" lvl="3" indent="-228600">
                  <a:spcAft>
                    <a:spcPts val="600"/>
                  </a:spcAft>
                  <a:buFont typeface="Roboto Lt" pitchFamily="2" charset="0"/>
                  <a:buChar char="–"/>
                </a:pPr>
                <a:r>
                  <a:rPr lang="en-US" dirty="0">
                    <a:latin typeface="Roboto Light" panose="02000000000000000000" pitchFamily="2" charset="0"/>
                    <a:ea typeface="Roboto Light" panose="02000000000000000000" pitchFamily="2" charset="0"/>
                  </a:rPr>
                  <a:t>Number of IPV calls by woman’s risk factor</a:t>
                </a:r>
              </a:p>
              <a:p>
                <a:pPr marL="742950" lvl="1" indent="-285750">
                  <a:buFont typeface="Arial" panose="020B0604020202020204" pitchFamily="34" charset="0"/>
                  <a:buChar char="•"/>
                </a:pPr>
                <a:r>
                  <a:rPr lang="en-US" sz="2000" dirty="0"/>
                  <a:t>Standardized outcome (pre-pandemic mean, 2019)</a:t>
                </a:r>
              </a:p>
              <a:p>
                <a:pPr marL="742950" lvl="1" indent="-285750">
                  <a:buFont typeface="Arial" panose="020B0604020202020204" pitchFamily="34" charset="0"/>
                  <a:buChar char="•"/>
                </a:pPr>
                <a:r>
                  <a:rPr lang="en-US" sz="2000" b="1" dirty="0">
                    <a:latin typeface="Roboto Light" panose="02000000000000000000" pitchFamily="2" charset="0"/>
                    <a:ea typeface="Roboto Light" panose="02000000000000000000" pitchFamily="2" charset="0"/>
                  </a:rPr>
                  <a:t>Seasonality control: e</a:t>
                </a:r>
                <a:r>
                  <a:rPr lang="en-US" sz="2000" dirty="0"/>
                  <a:t>ffect at the week level </a:t>
                </a:r>
              </a:p>
              <a:p>
                <a:pPr marL="1033463" lvl="3" indent="-228600">
                  <a:spcAft>
                    <a:spcPts val="600"/>
                  </a:spcAft>
                  <a:buFont typeface="Roboto Lt" pitchFamily="2" charset="0"/>
                  <a:buChar char="–"/>
                </a:pPr>
                <a:r>
                  <a:rPr lang="en-US" dirty="0">
                    <a:latin typeface="Roboto Light" panose="02000000000000000000" pitchFamily="2" charset="0"/>
                    <a:ea typeface="Roboto Light" panose="02000000000000000000" pitchFamily="2" charset="0"/>
                  </a:rPr>
                  <a:t>Difference in total daily calls in same calendar-week</a:t>
                </a:r>
                <a:r>
                  <a:rPr lang="en-US" sz="1800" b="0" dirty="0"/>
                  <a:t> </a:t>
                </a:r>
                <a14:m>
                  <m:oMath xmlns:m="http://schemas.openxmlformats.org/officeDocument/2006/math">
                    <m:r>
                      <a:rPr lang="en-US" sz="1800" b="0" i="1" smtClean="0">
                        <a:latin typeface="Cambria Math" panose="02040503050406030204" pitchFamily="18" charset="0"/>
                      </a:rPr>
                      <m:t>× </m:t>
                    </m:r>
                  </m:oMath>
                </a14:m>
                <a:r>
                  <a:rPr lang="en-US" dirty="0">
                    <a:latin typeface="Roboto Light" panose="02000000000000000000" pitchFamily="2" charset="0"/>
                    <a:ea typeface="Roboto Light" panose="02000000000000000000" pitchFamily="2" charset="0"/>
                  </a:rPr>
                  <a:t>region </a:t>
                </a:r>
              </a:p>
              <a:p>
                <a:pPr marL="1033463" lvl="3" indent="-228600">
                  <a:spcAft>
                    <a:spcPts val="600"/>
                  </a:spcAft>
                  <a:buFont typeface="Roboto Lt" pitchFamily="2" charset="0"/>
                  <a:buChar char="–"/>
                </a:pPr>
                <a:r>
                  <a:rPr lang="en-US" dirty="0">
                    <a:latin typeface="Roboto Light" panose="02000000000000000000" pitchFamily="2" charset="0"/>
                    <a:ea typeface="Roboto Light" panose="02000000000000000000" pitchFamily="2" charset="0"/>
                  </a:rPr>
                  <a:t>Weeks in 2019 as controls</a:t>
                </a:r>
              </a:p>
              <a:p>
                <a:pPr marL="1033463" lvl="3" indent="-228600">
                  <a:spcAft>
                    <a:spcPts val="600"/>
                  </a:spcAft>
                  <a:buFont typeface="Roboto Lt" pitchFamily="2" charset="0"/>
                  <a:buChar char="–"/>
                </a:pPr>
                <a:r>
                  <a:rPr lang="en-US" sz="1800" dirty="0">
                    <a:latin typeface="Roboto Light" panose="02000000000000000000" pitchFamily="2" charset="0"/>
                    <a:ea typeface="Roboto Light" panose="02000000000000000000" pitchFamily="2" charset="0"/>
                  </a:rPr>
                  <a:t>Comprehensive set of fixed effects</a:t>
                </a:r>
                <a:r>
                  <a:rPr lang="en-US" dirty="0">
                    <a:latin typeface="Roboto Light" panose="02000000000000000000" pitchFamily="2" charset="0"/>
                    <a:ea typeface="Roboto Light" panose="02000000000000000000" pitchFamily="2" charset="0"/>
                  </a:rPr>
                  <a:t> (~1.5k)</a:t>
                </a:r>
              </a:p>
              <a:p>
                <a:pPr marL="746125" lvl="3" indent="-285750">
                  <a:spcAft>
                    <a:spcPts val="600"/>
                  </a:spcAft>
                  <a:buFont typeface="Arial" panose="020B0604020202020204" pitchFamily="34" charset="0"/>
                  <a:buChar char="•"/>
                </a:pPr>
                <a:r>
                  <a:rPr lang="en-US" sz="2000" b="1" dirty="0">
                    <a:latin typeface="Roboto Light" panose="02000000000000000000" pitchFamily="2" charset="0"/>
                    <a:ea typeface="Roboto Light" panose="02000000000000000000" pitchFamily="2" charset="0"/>
                  </a:rPr>
                  <a:t>Treatment activates </a:t>
                </a:r>
                <a:r>
                  <a:rPr lang="en-US" sz="2000" dirty="0">
                    <a:latin typeface="Roboto Light" panose="02000000000000000000" pitchFamily="2" charset="0"/>
                    <a:ea typeface="Roboto Light" panose="02000000000000000000" pitchFamily="2" charset="0"/>
                  </a:rPr>
                  <a:t>from </a:t>
                </a:r>
                <a:r>
                  <a:rPr lang="en-US" sz="2000" b="1" dirty="0">
                    <a:solidFill>
                      <a:schemeClr val="tx2"/>
                    </a:solidFill>
                    <a:latin typeface="Roboto Light" panose="02000000000000000000" pitchFamily="2" charset="0"/>
                    <a:ea typeface="Roboto Light" panose="02000000000000000000" pitchFamily="2" charset="0"/>
                  </a:rPr>
                  <a:t>March 16</a:t>
                </a:r>
                <a:r>
                  <a:rPr lang="en-US" sz="2000" b="1" baseline="30000" dirty="0">
                    <a:solidFill>
                      <a:schemeClr val="tx2"/>
                    </a:solidFill>
                    <a:latin typeface="Roboto Light" panose="02000000000000000000" pitchFamily="2" charset="0"/>
                    <a:ea typeface="Roboto Light" panose="02000000000000000000" pitchFamily="2" charset="0"/>
                  </a:rPr>
                  <a:t>th</a:t>
                </a:r>
                <a:r>
                  <a:rPr lang="en-US" sz="2000" b="1" dirty="0">
                    <a:solidFill>
                      <a:schemeClr val="tx2"/>
                    </a:solidFill>
                    <a:latin typeface="Roboto Light" panose="02000000000000000000" pitchFamily="2" charset="0"/>
                    <a:ea typeface="Roboto Light" panose="02000000000000000000" pitchFamily="2" charset="0"/>
                  </a:rPr>
                  <a:t>, 2020 </a:t>
                </a:r>
                <a:r>
                  <a:rPr lang="en-US" sz="2000" dirty="0">
                    <a:latin typeface="Roboto Light" panose="02000000000000000000" pitchFamily="2" charset="0"/>
                    <a:ea typeface="Roboto Light" panose="02000000000000000000" pitchFamily="2" charset="0"/>
                  </a:rPr>
                  <a:t>onwards (week 0)</a:t>
                </a:r>
              </a:p>
              <a:p>
                <a:pPr marL="746125" lvl="3" indent="-285750">
                  <a:spcAft>
                    <a:spcPts val="600"/>
                  </a:spcAft>
                  <a:buFont typeface="Arial" panose="020B0604020202020204" pitchFamily="34" charset="0"/>
                  <a:buChar char="•"/>
                </a:pPr>
                <a:r>
                  <a:rPr lang="en-US" sz="2000" b="1" dirty="0">
                    <a:latin typeface="Roboto Light" panose="02000000000000000000" pitchFamily="2" charset="0"/>
                    <a:ea typeface="Roboto Light" panose="02000000000000000000" pitchFamily="2" charset="0"/>
                  </a:rPr>
                  <a:t>Clustered standard errors </a:t>
                </a:r>
                <a:r>
                  <a:rPr lang="en-US" sz="2000" dirty="0">
                    <a:latin typeface="Roboto Light" panose="02000000000000000000" pitchFamily="2" charset="0"/>
                    <a:ea typeface="Roboto Light" panose="02000000000000000000" pitchFamily="2" charset="0"/>
                  </a:rPr>
                  <a:t>(week level)</a:t>
                </a:r>
                <a:r>
                  <a:rPr lang="en-US" sz="2000" dirty="0">
                    <a:solidFill>
                      <a:schemeClr val="tx2"/>
                    </a:solidFill>
                    <a:latin typeface="Roboto Light" panose="02000000000000000000" pitchFamily="2" charset="0"/>
                    <a:ea typeface="Roboto Light" panose="02000000000000000000" pitchFamily="2" charset="0"/>
                  </a:rPr>
                  <a:t> </a:t>
                </a:r>
                <a:r>
                  <a:rPr lang="en-US" sz="2000" baseline="30000" dirty="0">
                    <a:solidFill>
                      <a:schemeClr val="tx2"/>
                    </a:solidFill>
                    <a:latin typeface="Roboto Light" panose="02000000000000000000" pitchFamily="2" charset="0"/>
                    <a:ea typeface="Roboto Light" panose="02000000000000000000" pitchFamily="2" charset="0"/>
                  </a:rPr>
                  <a:t> </a:t>
                </a:r>
              </a:p>
              <a:p>
                <a:pPr marL="804863" lvl="3">
                  <a:spcAft>
                    <a:spcPts val="600"/>
                  </a:spcAft>
                </a:pPr>
                <a:endParaRPr lang="en-US" dirty="0">
                  <a:latin typeface="Roboto Light" panose="02000000000000000000" pitchFamily="2" charset="0"/>
                  <a:ea typeface="Roboto Light" panose="02000000000000000000" pitchFamily="2" charset="0"/>
                </a:endParaRPr>
              </a:p>
              <a:p>
                <a:pPr marL="1033463" lvl="3" indent="-228600">
                  <a:spcAft>
                    <a:spcPts val="600"/>
                  </a:spcAft>
                  <a:buFont typeface="Roboto Lt" pitchFamily="2" charset="0"/>
                  <a:buChar char="–"/>
                </a:pPr>
                <a:endParaRPr lang="en-US" dirty="0">
                  <a:latin typeface="Roboto Light" panose="02000000000000000000" pitchFamily="2" charset="0"/>
                  <a:ea typeface="Roboto Light" panose="02000000000000000000" pitchFamily="2" charset="0"/>
                </a:endParaRPr>
              </a:p>
              <a:p>
                <a:pPr marL="347663" lvl="2">
                  <a:spcAft>
                    <a:spcPts val="600"/>
                  </a:spcAft>
                </a:pPr>
                <a:endParaRPr lang="en-US" sz="1600" dirty="0">
                  <a:latin typeface="Roboto Light" panose="02000000000000000000" pitchFamily="2" charset="0"/>
                  <a:ea typeface="Roboto Light" panose="02000000000000000000" pitchFamily="2" charset="0"/>
                </a:endParaRPr>
              </a:p>
              <a:p>
                <a:pPr marL="742950" lvl="1" indent="-285750">
                  <a:buFont typeface="Arial" panose="020B0604020202020204" pitchFamily="34" charset="0"/>
                  <a:buChar char="•"/>
                </a:pPr>
                <a:endParaRPr lang="en-US" dirty="0"/>
              </a:p>
            </p:txBody>
          </p:sp>
        </mc:Choice>
        <mc:Fallback xmlns="">
          <p:sp>
            <p:nvSpPr>
              <p:cNvPr id="10" name="TextBox 9">
                <a:extLst>
                  <a:ext uri="{FF2B5EF4-FFF2-40B4-BE49-F238E27FC236}">
                    <a16:creationId xmlns:a16="http://schemas.microsoft.com/office/drawing/2014/main" id="{2FF2287F-8436-EC4D-FF87-287D9705F379}"/>
                  </a:ext>
                </a:extLst>
              </p:cNvPr>
              <p:cNvSpPr txBox="1">
                <a:spLocks noRot="1" noChangeAspect="1" noMove="1" noResize="1" noEditPoints="1" noAdjustHandles="1" noChangeArrowheads="1" noChangeShapeType="1" noTextEdit="1"/>
              </p:cNvSpPr>
              <p:nvPr/>
            </p:nvSpPr>
            <p:spPr>
              <a:xfrm>
                <a:off x="196624" y="2808145"/>
                <a:ext cx="7683545" cy="5216813"/>
              </a:xfrm>
              <a:prstGeom prst="rect">
                <a:avLst/>
              </a:prstGeom>
              <a:blipFill>
                <a:blip r:embed="rId6"/>
                <a:stretch>
                  <a:fillRect t="-585" r="-397"/>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E793DDD8-604B-D4FE-2465-A3512EB7B3A0}"/>
              </a:ext>
            </a:extLst>
          </p:cNvPr>
          <p:cNvSpPr/>
          <p:nvPr/>
        </p:nvSpPr>
        <p:spPr>
          <a:xfrm>
            <a:off x="2430375" y="1774404"/>
            <a:ext cx="409073" cy="739814"/>
          </a:xfrm>
          <a:prstGeom prst="ellipse">
            <a:avLst/>
          </a:prstGeom>
          <a:noFill/>
          <a:ln w="28575"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l"/>
            <a:endParaRPr lang="en-US" sz="1600"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EC0D21C-0633-0B71-EF4A-49D3BD367F96}"/>
                  </a:ext>
                </a:extLst>
              </p:cNvPr>
              <p:cNvSpPr txBox="1"/>
              <p:nvPr/>
            </p:nvSpPr>
            <p:spPr>
              <a:xfrm>
                <a:off x="7953077" y="846410"/>
                <a:ext cx="3269254" cy="830997"/>
              </a:xfrm>
              <a:prstGeom prst="rect">
                <a:avLst/>
              </a:prstGeom>
              <a:solidFill>
                <a:schemeClr val="tx2"/>
              </a:solidFill>
              <a:ln>
                <a:solidFill>
                  <a:schemeClr val="tx2"/>
                </a:solidFill>
              </a:ln>
            </p:spPr>
            <p:txBody>
              <a:bodyPr wrap="square">
                <a:spAutoFit/>
              </a:bodyPr>
              <a:lstStyle/>
              <a:p>
                <a:pPr algn="ctr"/>
                <a14:m>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𝛽</m:t>
                        </m:r>
                      </m:e>
                      <m:sub>
                        <m:r>
                          <a:rPr lang="en-US" sz="2400" i="1">
                            <a:solidFill>
                              <a:schemeClr val="bg1"/>
                            </a:solidFill>
                            <a:latin typeface="Cambria Math" panose="02040503050406030204" pitchFamily="18" charset="0"/>
                          </a:rPr>
                          <m:t>𝑡</m:t>
                        </m:r>
                      </m:sub>
                    </m:sSub>
                  </m:oMath>
                </a14:m>
                <a:r>
                  <a:rPr lang="en-US" sz="2400" b="1" dirty="0">
                    <a:solidFill>
                      <a:schemeClr val="bg1"/>
                    </a:solidFill>
                  </a:rPr>
                  <a:t> is a vector of 50            Diff-Diff estimates </a:t>
                </a:r>
              </a:p>
            </p:txBody>
          </p:sp>
        </mc:Choice>
        <mc:Fallback xmlns="">
          <p:sp>
            <p:nvSpPr>
              <p:cNvPr id="19" name="TextBox 18">
                <a:extLst>
                  <a:ext uri="{FF2B5EF4-FFF2-40B4-BE49-F238E27FC236}">
                    <a16:creationId xmlns:a16="http://schemas.microsoft.com/office/drawing/2014/main" id="{5EC0D21C-0633-0B71-EF4A-49D3BD367F96}"/>
                  </a:ext>
                </a:extLst>
              </p:cNvPr>
              <p:cNvSpPr txBox="1">
                <a:spLocks noRot="1" noChangeAspect="1" noMove="1" noResize="1" noEditPoints="1" noAdjustHandles="1" noChangeArrowheads="1" noChangeShapeType="1" noTextEdit="1"/>
              </p:cNvSpPr>
              <p:nvPr/>
            </p:nvSpPr>
            <p:spPr>
              <a:xfrm>
                <a:off x="7953077" y="846410"/>
                <a:ext cx="3269254" cy="830997"/>
              </a:xfrm>
              <a:prstGeom prst="rect">
                <a:avLst/>
              </a:prstGeom>
              <a:blipFill>
                <a:blip r:embed="rId7"/>
                <a:stretch>
                  <a:fillRect t="-4348" r="-22305" b="-15942"/>
                </a:stretch>
              </a:blipFill>
              <a:ln>
                <a:solidFill>
                  <a:schemeClr val="tx2"/>
                </a:solidFill>
              </a:ln>
            </p:spPr>
            <p:txBody>
              <a:bodyPr/>
              <a:lstStyle/>
              <a:p>
                <a:r>
                  <a:rPr lang="en-US">
                    <a:noFill/>
                  </a:rPr>
                  <a:t> </a:t>
                </a:r>
              </a:p>
            </p:txBody>
          </p:sp>
        </mc:Fallback>
      </mc:AlternateContent>
    </p:spTree>
    <p:extLst>
      <p:ext uri="{BB962C8B-B14F-4D97-AF65-F5344CB8AC3E}">
        <p14:creationId xmlns:p14="http://schemas.microsoft.com/office/powerpoint/2010/main" val="204359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 calcmode="lin" valueType="num">
                                      <p:cBhvr additive="base">
                                        <p:cTn id="22"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 calcmode="lin" valueType="num">
                                      <p:cBhvr additive="base">
                                        <p:cTn id="2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 calcmode="lin" valueType="num">
                                      <p:cBhvr additive="base">
                                        <p:cTn id="3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
                                            <p:txEl>
                                              <p:pRg st="5" end="5"/>
                                            </p:txEl>
                                          </p:spTgt>
                                        </p:tgtEl>
                                        <p:attrNameLst>
                                          <p:attrName>style.visibility</p:attrName>
                                        </p:attrNameLst>
                                      </p:cBhvr>
                                      <p:to>
                                        <p:strVal val="visible"/>
                                      </p:to>
                                    </p:set>
                                    <p:anim calcmode="lin" valueType="num">
                                      <p:cBhvr additive="base">
                                        <p:cTn id="39"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4" fill="hold" nodeType="afterEffect">
                                  <p:stCondLst>
                                    <p:cond delay="0"/>
                                  </p:stCondLst>
                                  <p:childTnLst>
                                    <p:set>
                                      <p:cBhvr>
                                        <p:cTn id="43" dur="1" fill="hold">
                                          <p:stCondLst>
                                            <p:cond delay="0"/>
                                          </p:stCondLst>
                                        </p:cTn>
                                        <p:tgtEl>
                                          <p:spTgt spid="10">
                                            <p:txEl>
                                              <p:pRg st="6" end="6"/>
                                            </p:txEl>
                                          </p:spTgt>
                                        </p:tgtEl>
                                        <p:attrNameLst>
                                          <p:attrName>style.visibility</p:attrName>
                                        </p:attrNameLst>
                                      </p:cBhvr>
                                      <p:to>
                                        <p:strVal val="visible"/>
                                      </p:to>
                                    </p:set>
                                    <p:anim calcmode="lin" valueType="num">
                                      <p:cBhvr additive="base">
                                        <p:cTn id="44"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0">
                                            <p:txEl>
                                              <p:pRg st="7" end="7"/>
                                            </p:txEl>
                                          </p:spTgt>
                                        </p:tgtEl>
                                        <p:attrNameLst>
                                          <p:attrName>style.visibility</p:attrName>
                                        </p:attrNameLst>
                                      </p:cBhvr>
                                      <p:to>
                                        <p:strVal val="visible"/>
                                      </p:to>
                                    </p:set>
                                    <p:anim calcmode="lin" valueType="num">
                                      <p:cBhvr additive="base">
                                        <p:cTn id="56"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00"/>
                            </p:stCondLst>
                            <p:childTnLst>
                              <p:par>
                                <p:cTn id="59" presetID="2" presetClass="entr" presetSubtype="4" fill="hold" nodeType="afterEffect">
                                  <p:stCondLst>
                                    <p:cond delay="0"/>
                                  </p:stCondLst>
                                  <p:childTnLst>
                                    <p:set>
                                      <p:cBhvr>
                                        <p:cTn id="60" dur="1" fill="hold">
                                          <p:stCondLst>
                                            <p:cond delay="0"/>
                                          </p:stCondLst>
                                        </p:cTn>
                                        <p:tgtEl>
                                          <p:spTgt spid="10">
                                            <p:txEl>
                                              <p:pRg st="8" end="8"/>
                                            </p:txEl>
                                          </p:spTgt>
                                        </p:tgtEl>
                                        <p:attrNameLst>
                                          <p:attrName>style.visibility</p:attrName>
                                        </p:attrNameLst>
                                      </p:cBhvr>
                                      <p:to>
                                        <p:strVal val="visible"/>
                                      </p:to>
                                    </p:set>
                                    <p:anim calcmode="lin" valueType="num">
                                      <p:cBhvr additive="base">
                                        <p:cTn id="61"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
                                            <p:txEl>
                                              <p:pRg st="9" end="9"/>
                                            </p:txEl>
                                          </p:spTgt>
                                        </p:tgtEl>
                                        <p:attrNameLst>
                                          <p:attrName>style.visibility</p:attrName>
                                        </p:attrNameLst>
                                      </p:cBhvr>
                                      <p:to>
                                        <p:strVal val="visible"/>
                                      </p:to>
                                    </p:set>
                                    <p:anim calcmode="lin" valueType="num">
                                      <p:cBhvr additive="base">
                                        <p:cTn id="67"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0">
                                            <p:txEl>
                                              <p:pRg st="10" end="10"/>
                                            </p:txEl>
                                          </p:spTgt>
                                        </p:tgtEl>
                                        <p:attrNameLst>
                                          <p:attrName>style.visibility</p:attrName>
                                        </p:attrNameLst>
                                      </p:cBhvr>
                                      <p:to>
                                        <p:strVal val="visible"/>
                                      </p:to>
                                    </p:set>
                                    <p:anim calcmode="lin" valueType="num">
                                      <p:cBhvr additive="base">
                                        <p:cTn id="73"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5">
                                            <p:txEl>
                                              <p:pRg st="0" end="0"/>
                                            </p:txEl>
                                          </p:spTgt>
                                        </p:tgtEl>
                                        <p:attrNameLst>
                                          <p:attrName>style.visibility</p:attrName>
                                        </p:attrNameLst>
                                      </p:cBhvr>
                                      <p:to>
                                        <p:strVal val="visible"/>
                                      </p:to>
                                    </p:set>
                                    <p:anim calcmode="lin" valueType="num">
                                      <p:cBhvr additive="base">
                                        <p:cTn id="8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5">
                                            <p:txEl>
                                              <p:pRg st="1" end="1"/>
                                            </p:txEl>
                                          </p:spTgt>
                                        </p:tgtEl>
                                        <p:attrNameLst>
                                          <p:attrName>style.visibility</p:attrName>
                                        </p:attrNameLst>
                                      </p:cBhvr>
                                      <p:to>
                                        <p:strVal val="visible"/>
                                      </p:to>
                                    </p:set>
                                    <p:anim calcmode="lin" valueType="num">
                                      <p:cBhvr additive="base">
                                        <p:cTn id="9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5">
                                            <p:txEl>
                                              <p:pRg st="2" end="2"/>
                                            </p:txEl>
                                          </p:spTgt>
                                        </p:tgtEl>
                                        <p:attrNameLst>
                                          <p:attrName>style.visibility</p:attrName>
                                        </p:attrNameLst>
                                      </p:cBhvr>
                                      <p:to>
                                        <p:strVal val="visible"/>
                                      </p:to>
                                    </p:set>
                                    <p:anim calcmode="lin" valueType="num">
                                      <p:cBhvr additive="base">
                                        <p:cTn id="9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5">
                                            <p:txEl>
                                              <p:pRg st="3" end="3"/>
                                            </p:txEl>
                                          </p:spTgt>
                                        </p:tgtEl>
                                        <p:attrNameLst>
                                          <p:attrName>style.visibility</p:attrName>
                                        </p:attrNameLst>
                                      </p:cBhvr>
                                      <p:to>
                                        <p:strVal val="visible"/>
                                      </p:to>
                                    </p:set>
                                    <p:anim calcmode="lin" valueType="num">
                                      <p:cBhvr additive="base">
                                        <p:cTn id="103"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5">
                                            <p:txEl>
                                              <p:pRg st="4" end="4"/>
                                            </p:txEl>
                                          </p:spTgt>
                                        </p:tgtEl>
                                        <p:attrNameLst>
                                          <p:attrName>style.visibility</p:attrName>
                                        </p:attrNameLst>
                                      </p:cBhvr>
                                      <p:to>
                                        <p:strVal val="visible"/>
                                      </p:to>
                                    </p:set>
                                    <p:anim calcmode="lin" valueType="num">
                                      <p:cBhvr additive="base">
                                        <p:cTn id="109"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par>
                          <p:cTn id="111" fill="hold">
                            <p:stCondLst>
                              <p:cond delay="500"/>
                            </p:stCondLst>
                            <p:childTnLst>
                              <p:par>
                                <p:cTn id="112" presetID="2" presetClass="entr" presetSubtype="4" fill="hold" grpId="0" nodeType="afterEffect">
                                  <p:stCondLst>
                                    <p:cond delay="0"/>
                                  </p:stCondLst>
                                  <p:childTnLst>
                                    <p:set>
                                      <p:cBhvr>
                                        <p:cTn id="113" dur="1" fill="hold">
                                          <p:stCondLst>
                                            <p:cond delay="0"/>
                                          </p:stCondLst>
                                        </p:cTn>
                                        <p:tgtEl>
                                          <p:spTgt spid="15">
                                            <p:txEl>
                                              <p:pRg st="5" end="5"/>
                                            </p:txEl>
                                          </p:spTgt>
                                        </p:tgtEl>
                                        <p:attrNameLst>
                                          <p:attrName>style.visibility</p:attrName>
                                        </p:attrNameLst>
                                      </p:cBhvr>
                                      <p:to>
                                        <p:strVal val="visible"/>
                                      </p:to>
                                    </p:set>
                                    <p:anim calcmode="lin" valueType="num">
                                      <p:cBhvr additive="base">
                                        <p:cTn id="114"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par>
                          <p:cTn id="116" fill="hold">
                            <p:stCondLst>
                              <p:cond delay="1000"/>
                            </p:stCondLst>
                            <p:childTnLst>
                              <p:par>
                                <p:cTn id="117" presetID="2" presetClass="entr" presetSubtype="4" fill="hold" grpId="0" nodeType="afterEffect">
                                  <p:stCondLst>
                                    <p:cond delay="0"/>
                                  </p:stCondLst>
                                  <p:childTnLst>
                                    <p:set>
                                      <p:cBhvr>
                                        <p:cTn id="118" dur="1" fill="hold">
                                          <p:stCondLst>
                                            <p:cond delay="0"/>
                                          </p:stCondLst>
                                        </p:cTn>
                                        <p:tgtEl>
                                          <p:spTgt spid="15">
                                            <p:txEl>
                                              <p:pRg st="6" end="6"/>
                                            </p:txEl>
                                          </p:spTgt>
                                        </p:tgtEl>
                                        <p:attrNameLst>
                                          <p:attrName>style.visibility</p:attrName>
                                        </p:attrNameLst>
                                      </p:cBhvr>
                                      <p:to>
                                        <p:strVal val="visible"/>
                                      </p:to>
                                    </p:set>
                                    <p:anim calcmode="lin" valueType="num">
                                      <p:cBhvr additive="base">
                                        <p:cTn id="119"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6" presetClass="entr" presetSubtype="16" fill="hold" grpId="0" nodeType="click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circle(in)">
                                      <p:cBhvr>
                                        <p:cTn id="12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5" grpId="0" uiExpand="1" build="p"/>
      <p:bldP spid="7"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2A664AA-256C-4E41-9FF5-F9396F793DDD}"/>
              </a:ext>
            </a:extLst>
          </p:cNvPr>
          <p:cNvSpPr>
            <a:spLocks noGrp="1"/>
          </p:cNvSpPr>
          <p:nvPr>
            <p:ph type="title"/>
          </p:nvPr>
        </p:nvSpPr>
        <p:spPr/>
        <p:txBody>
          <a:bodyPr/>
          <a:lstStyle/>
          <a:p>
            <a:r>
              <a:rPr lang="en-US" dirty="0"/>
              <a:t>Overall effects</a:t>
            </a:r>
            <a:endParaRPr lang="en-US" b="1" dirty="0"/>
          </a:p>
        </p:txBody>
      </p:sp>
      <p:sp>
        <p:nvSpPr>
          <p:cNvPr id="12" name="Text Placeholder 11">
            <a:extLst>
              <a:ext uri="{FF2B5EF4-FFF2-40B4-BE49-F238E27FC236}">
                <a16:creationId xmlns:a16="http://schemas.microsoft.com/office/drawing/2014/main" id="{C9DE78F4-9095-473E-A59F-134088BA4227}"/>
              </a:ext>
            </a:extLst>
          </p:cNvPr>
          <p:cNvSpPr>
            <a:spLocks noGrp="1"/>
          </p:cNvSpPr>
          <p:nvPr>
            <p:ph type="body" sz="quarter" idx="27"/>
          </p:nvPr>
        </p:nvSpPr>
        <p:spPr>
          <a:xfrm>
            <a:off x="4965292" y="6240940"/>
            <a:ext cx="6808108" cy="388302"/>
          </a:xfrm>
        </p:spPr>
        <p:txBody>
          <a:bodyPr/>
          <a:lstStyle/>
          <a:p>
            <a:r>
              <a:rPr lang="en-US" dirty="0"/>
              <a:t>Note: Event study estimates and 95% confidence intervals. The black dotted line indicates the starting weeks of the lockdown (Mar16, 2020) and the gray dotted lines indicate its extensions. The regression includes region-year, region-week, and region-day fixed effects. Four additional dummies indicating the hour the call was made are included as controls. To account for years starting on different days of the week, we encode the first week as starting on January 1st and finishing on the first Sunday, so since the second calendar week, each week will run from Monday through Sunday.</a:t>
            </a:r>
          </a:p>
        </p:txBody>
      </p:sp>
      <p:sp>
        <p:nvSpPr>
          <p:cNvPr id="11" name="Text Placeholder 10">
            <a:extLst>
              <a:ext uri="{FF2B5EF4-FFF2-40B4-BE49-F238E27FC236}">
                <a16:creationId xmlns:a16="http://schemas.microsoft.com/office/drawing/2014/main" id="{18005B2C-D2D5-4B17-9E40-57E64934A402}"/>
              </a:ext>
            </a:extLst>
          </p:cNvPr>
          <p:cNvSpPr>
            <a:spLocks noGrp="1"/>
          </p:cNvSpPr>
          <p:nvPr>
            <p:ph type="body" sz="quarter" idx="25"/>
          </p:nvPr>
        </p:nvSpPr>
        <p:spPr>
          <a:xfrm>
            <a:off x="518333" y="785795"/>
            <a:ext cx="3499137" cy="5281749"/>
          </a:xfrm>
        </p:spPr>
        <p:txBody>
          <a:bodyPr/>
          <a:lstStyle/>
          <a:p>
            <a:pPr algn="ctr"/>
            <a:r>
              <a:rPr lang="es-ES" sz="2400" dirty="0" err="1"/>
              <a:t>Overall</a:t>
            </a:r>
            <a:r>
              <a:rPr lang="es-ES" sz="2400" dirty="0"/>
              <a:t> </a:t>
            </a:r>
            <a:r>
              <a:rPr lang="es-ES" sz="2400" dirty="0" err="1"/>
              <a:t>effect</a:t>
            </a:r>
            <a:r>
              <a:rPr lang="es-ES" sz="2400" dirty="0"/>
              <a:t>                          total </a:t>
            </a:r>
            <a:r>
              <a:rPr lang="es-ES" sz="2400" dirty="0" err="1"/>
              <a:t>calls</a:t>
            </a:r>
            <a:r>
              <a:rPr lang="es-ES" sz="2400" dirty="0"/>
              <a:t> </a:t>
            </a:r>
            <a:r>
              <a:rPr lang="es-ES" sz="2400" dirty="0" err="1"/>
              <a:t>to</a:t>
            </a:r>
            <a:r>
              <a:rPr lang="es-ES" sz="2400" dirty="0"/>
              <a:t> L100</a:t>
            </a:r>
            <a:br>
              <a:rPr lang="es-ES" dirty="0"/>
            </a:br>
            <a:endParaRPr lang="en-US" dirty="0"/>
          </a:p>
          <a:p>
            <a:pPr marL="457200" indent="-457200">
              <a:buFont typeface="Arial" panose="020B0604020202020204" pitchFamily="34" charset="0"/>
              <a:buChar char="•"/>
            </a:pPr>
            <a:r>
              <a:rPr lang="es-PE" sz="1800" dirty="0"/>
              <a:t>No </a:t>
            </a:r>
            <a:r>
              <a:rPr lang="es-PE" sz="1800" dirty="0" err="1"/>
              <a:t>significant</a:t>
            </a:r>
            <a:r>
              <a:rPr lang="es-PE" sz="1800" dirty="0"/>
              <a:t> </a:t>
            </a:r>
            <a:r>
              <a:rPr lang="es-PE" sz="1800" dirty="0" err="1"/>
              <a:t>pre-trends</a:t>
            </a:r>
            <a:endParaRPr lang="es-PE" sz="1800" dirty="0"/>
          </a:p>
          <a:p>
            <a:pPr marL="457200" indent="-457200">
              <a:buFont typeface="Arial" panose="020B0604020202020204" pitchFamily="34" charset="0"/>
              <a:buChar char="•"/>
            </a:pPr>
            <a:r>
              <a:rPr lang="es-PE" sz="1800" dirty="0" err="1"/>
              <a:t>Nonlinear</a:t>
            </a:r>
            <a:r>
              <a:rPr lang="es-PE" sz="1800" dirty="0"/>
              <a:t> Dynamic </a:t>
            </a:r>
          </a:p>
          <a:p>
            <a:pPr marL="628650" lvl="1" indent="-457200"/>
            <a:r>
              <a:rPr lang="es-PE" sz="1600" dirty="0" err="1"/>
              <a:t>Inverted</a:t>
            </a:r>
            <a:r>
              <a:rPr lang="es-PE" sz="1600" dirty="0"/>
              <a:t> U-</a:t>
            </a:r>
            <a:r>
              <a:rPr lang="es-PE" sz="1600" dirty="0" err="1"/>
              <a:t>shape</a:t>
            </a:r>
            <a:endParaRPr lang="es-PE" sz="1600" dirty="0"/>
          </a:p>
          <a:p>
            <a:pPr marL="457200" indent="-457200">
              <a:buFont typeface="Arial" panose="020B0604020202020204" pitchFamily="34" charset="0"/>
              <a:buChar char="•"/>
            </a:pPr>
            <a:r>
              <a:rPr lang="es-PE" sz="1800" dirty="0" err="1"/>
              <a:t>Duration</a:t>
            </a:r>
            <a:r>
              <a:rPr lang="es-PE" sz="1800" dirty="0"/>
              <a:t> </a:t>
            </a:r>
            <a:r>
              <a:rPr lang="es-PE" sz="1800" dirty="0" err="1"/>
              <a:t>effect</a:t>
            </a:r>
            <a:endParaRPr lang="es-PE" sz="1800" dirty="0"/>
          </a:p>
          <a:p>
            <a:pPr marL="457200" indent="-457200">
              <a:buFont typeface="Arial" panose="020B0604020202020204" pitchFamily="34" charset="0"/>
              <a:buChar char="•"/>
            </a:pPr>
            <a:r>
              <a:rPr lang="es-PE" sz="1800" dirty="0" err="1"/>
              <a:t>Drop</a:t>
            </a:r>
            <a:r>
              <a:rPr lang="es-PE" sz="1800" dirty="0"/>
              <a:t> in </a:t>
            </a:r>
            <a:r>
              <a:rPr lang="es-PE" sz="1800" dirty="0" err="1"/>
              <a:t>the</a:t>
            </a:r>
            <a:r>
              <a:rPr lang="es-PE" sz="1800" dirty="0"/>
              <a:t> </a:t>
            </a:r>
            <a:r>
              <a:rPr lang="es-PE" sz="1800" dirty="0" err="1"/>
              <a:t>first</a:t>
            </a:r>
            <a:r>
              <a:rPr lang="es-PE" sz="1800" dirty="0"/>
              <a:t> 3-weeks:</a:t>
            </a:r>
          </a:p>
          <a:p>
            <a:pPr marL="628650" lvl="1" indent="-457200"/>
            <a:r>
              <a:rPr lang="es-PE" sz="1600" dirty="0" err="1"/>
              <a:t>Productivity</a:t>
            </a:r>
            <a:r>
              <a:rPr lang="es-PE" sz="1600" dirty="0"/>
              <a:t> </a:t>
            </a:r>
            <a:r>
              <a:rPr lang="es-PE" sz="1600" dirty="0" err="1"/>
              <a:t>of</a:t>
            </a:r>
            <a:r>
              <a:rPr lang="es-PE" sz="1600" dirty="0"/>
              <a:t> </a:t>
            </a:r>
            <a:r>
              <a:rPr lang="es-PE" sz="1600" dirty="0" err="1"/>
              <a:t>operators</a:t>
            </a:r>
            <a:r>
              <a:rPr lang="es-PE" sz="1600" dirty="0"/>
              <a:t>?</a:t>
            </a:r>
          </a:p>
          <a:p>
            <a:pPr marL="628650" lvl="1" indent="-457200"/>
            <a:r>
              <a:rPr lang="es-PE" sz="1600" dirty="0"/>
              <a:t>‘</a:t>
            </a:r>
            <a:r>
              <a:rPr lang="es-PE" sz="1600" dirty="0" err="1"/>
              <a:t>Honeymoon</a:t>
            </a:r>
            <a:r>
              <a:rPr lang="es-PE" sz="1600" dirty="0"/>
              <a:t>’, </a:t>
            </a:r>
            <a:r>
              <a:rPr lang="es-PE" sz="1600" dirty="0" err="1"/>
              <a:t>saving</a:t>
            </a:r>
            <a:r>
              <a:rPr lang="es-PE" sz="1600" dirty="0"/>
              <a:t> </a:t>
            </a:r>
            <a:r>
              <a:rPr lang="es-PE" sz="1600" dirty="0" err="1"/>
              <a:t>ourselves</a:t>
            </a:r>
            <a:endParaRPr lang="es-PE" sz="1600" dirty="0"/>
          </a:p>
          <a:p>
            <a:pPr marL="457200" indent="-457200">
              <a:buFont typeface="Arial" panose="020B0604020202020204" pitchFamily="34" charset="0"/>
              <a:buChar char="•"/>
            </a:pPr>
            <a:r>
              <a:rPr lang="es-PE" sz="1800" dirty="0" err="1"/>
              <a:t>Reversion</a:t>
            </a:r>
            <a:r>
              <a:rPr lang="es-PE" sz="1800" dirty="0"/>
              <a:t> </a:t>
            </a:r>
            <a:r>
              <a:rPr lang="es-PE" sz="1800" dirty="0" err="1"/>
              <a:t>to</a:t>
            </a:r>
            <a:r>
              <a:rPr lang="es-PE" sz="1800" dirty="0"/>
              <a:t> 2019 </a:t>
            </a:r>
            <a:r>
              <a:rPr lang="es-PE" sz="1800" dirty="0" err="1"/>
              <a:t>level</a:t>
            </a:r>
            <a:r>
              <a:rPr lang="es-PE" sz="1800" dirty="0"/>
              <a:t> </a:t>
            </a:r>
            <a:r>
              <a:rPr lang="es-PE" sz="1800" dirty="0" err="1"/>
              <a:t>of</a:t>
            </a:r>
            <a:r>
              <a:rPr lang="es-PE" sz="1800" dirty="0"/>
              <a:t> </a:t>
            </a:r>
            <a:r>
              <a:rPr lang="es-PE" sz="1800" dirty="0" err="1"/>
              <a:t>call</a:t>
            </a:r>
            <a:r>
              <a:rPr lang="es-PE" sz="1800" dirty="0"/>
              <a:t> </a:t>
            </a:r>
            <a:r>
              <a:rPr lang="es-PE" sz="1800" dirty="0" err="1"/>
              <a:t>matches</a:t>
            </a:r>
            <a:r>
              <a:rPr lang="es-PE" sz="1800" dirty="0"/>
              <a:t> </a:t>
            </a:r>
            <a:r>
              <a:rPr lang="es-PE" sz="1800" dirty="0" err="1"/>
              <a:t>last</a:t>
            </a:r>
            <a:r>
              <a:rPr lang="es-PE" sz="1800" dirty="0"/>
              <a:t> </a:t>
            </a:r>
            <a:r>
              <a:rPr lang="es-PE" sz="1800" dirty="0" err="1"/>
              <a:t>lockdown</a:t>
            </a:r>
            <a:r>
              <a:rPr lang="es-PE" sz="1800" dirty="0"/>
              <a:t> </a:t>
            </a:r>
            <a:r>
              <a:rPr lang="es-PE" sz="1800" dirty="0" err="1"/>
              <a:t>extension</a:t>
            </a:r>
            <a:r>
              <a:rPr lang="es-PE" sz="1800" dirty="0"/>
              <a:t> (1-31 </a:t>
            </a:r>
            <a:r>
              <a:rPr lang="es-PE" sz="1800" dirty="0" err="1"/>
              <a:t>Aug</a:t>
            </a:r>
            <a:r>
              <a:rPr lang="es-PE" sz="1800" dirty="0"/>
              <a:t>)</a:t>
            </a:r>
          </a:p>
          <a:p>
            <a:endParaRPr lang="en-US" dirty="0"/>
          </a:p>
        </p:txBody>
      </p:sp>
      <p:cxnSp>
        <p:nvCxnSpPr>
          <p:cNvPr id="8" name="Straight Connector 7">
            <a:extLst>
              <a:ext uri="{FF2B5EF4-FFF2-40B4-BE49-F238E27FC236}">
                <a16:creationId xmlns:a16="http://schemas.microsoft.com/office/drawing/2014/main" id="{DD39AE93-7BAB-6596-8C76-B34AB2AAF3D6}"/>
              </a:ext>
            </a:extLst>
          </p:cNvPr>
          <p:cNvCxnSpPr>
            <a:cxnSpLocks/>
          </p:cNvCxnSpPr>
          <p:nvPr/>
        </p:nvCxnSpPr>
        <p:spPr>
          <a:xfrm>
            <a:off x="6320790" y="1808503"/>
            <a:ext cx="0" cy="40550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608F527-E8D7-4F46-8B74-96EE581D4C01}"/>
              </a:ext>
            </a:extLst>
          </p:cNvPr>
          <p:cNvCxnSpPr>
            <a:cxnSpLocks/>
          </p:cNvCxnSpPr>
          <p:nvPr/>
        </p:nvCxnSpPr>
        <p:spPr>
          <a:xfrm>
            <a:off x="4225679" y="1066800"/>
            <a:ext cx="0" cy="5281749"/>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Imagen en blanco y negro&#10;&#10;Descripción generada automáticamente con confianza media">
            <a:extLst>
              <a:ext uri="{FF2B5EF4-FFF2-40B4-BE49-F238E27FC236}">
                <a16:creationId xmlns:a16="http://schemas.microsoft.com/office/drawing/2014/main" id="{0F2F5459-94E3-EC8A-62B3-5EB3AE8D2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889" y="1066800"/>
            <a:ext cx="7531605" cy="49453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CC630F3-E128-8130-BB7A-B274A653D7D4}"/>
              </a:ext>
            </a:extLst>
          </p:cNvPr>
          <p:cNvSpPr txBox="1"/>
          <p:nvPr/>
        </p:nvSpPr>
        <p:spPr>
          <a:xfrm>
            <a:off x="5317536" y="601129"/>
            <a:ext cx="6103620" cy="369332"/>
          </a:xfrm>
          <a:prstGeom prst="rect">
            <a:avLst/>
          </a:prstGeom>
          <a:noFill/>
        </p:spPr>
        <p:txBody>
          <a:bodyPr wrap="square">
            <a:spAutoFit/>
          </a:bodyPr>
          <a:lstStyle/>
          <a:p>
            <a:pPr algn="ctr"/>
            <a:r>
              <a:rPr lang="en-US" sz="1800" b="0" i="0" u="none" strike="noStrike" dirty="0">
                <a:solidFill>
                  <a:srgbClr val="000000"/>
                </a:solidFill>
                <a:effectLst/>
                <a:latin typeface="+mj-lt"/>
              </a:rPr>
              <a:t>Event Study - Daily IPV calls in 2020, relative to 2019</a:t>
            </a:r>
            <a:endParaRPr lang="en-US" dirty="0">
              <a:latin typeface="+mj-lt"/>
            </a:endParaRPr>
          </a:p>
        </p:txBody>
      </p:sp>
    </p:spTree>
    <p:extLst>
      <p:ext uri="{BB962C8B-B14F-4D97-AF65-F5344CB8AC3E}">
        <p14:creationId xmlns:p14="http://schemas.microsoft.com/office/powerpoint/2010/main" val="9063553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 calcmode="lin" valueType="num">
                                      <p:cBhvr additive="base">
                                        <p:cTn id="2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 calcmode="lin" valueType="num">
                                      <p:cBhvr additive="base">
                                        <p:cTn id="31"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 calcmode="lin" valueType="num">
                                      <p:cBhvr additive="base">
                                        <p:cTn id="37"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7" end="7"/>
                                            </p:txEl>
                                          </p:spTgt>
                                        </p:tgtEl>
                                        <p:attrNameLst>
                                          <p:attrName>style.visibility</p:attrName>
                                        </p:attrNameLst>
                                      </p:cBhvr>
                                      <p:to>
                                        <p:strVal val="visible"/>
                                      </p:to>
                                    </p:set>
                                    <p:anim calcmode="lin" valueType="num">
                                      <p:cBhvr additive="base">
                                        <p:cTn id="43"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xEl>
                                              <p:pRg st="8" end="8"/>
                                            </p:txEl>
                                          </p:spTgt>
                                        </p:tgtEl>
                                        <p:attrNameLst>
                                          <p:attrName>style.visibility</p:attrName>
                                        </p:attrNameLst>
                                      </p:cBhvr>
                                      <p:to>
                                        <p:strVal val="visible"/>
                                      </p:to>
                                    </p:set>
                                    <p:anim calcmode="lin" valueType="num">
                                      <p:cBhvr additive="base">
                                        <p:cTn id="4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0E36F09-8FCF-3637-70F0-1881D2A17C5B}"/>
              </a:ext>
            </a:extLst>
          </p:cNvPr>
          <p:cNvGrpSpPr/>
          <p:nvPr/>
        </p:nvGrpSpPr>
        <p:grpSpPr>
          <a:xfrm>
            <a:off x="114388" y="814681"/>
            <a:ext cx="11963223" cy="5711849"/>
            <a:chOff x="80365" y="1064347"/>
            <a:chExt cx="12031270" cy="5774799"/>
          </a:xfrm>
        </p:grpSpPr>
        <p:sp>
          <p:nvSpPr>
            <p:cNvPr id="7" name="TextBox 6">
              <a:extLst>
                <a:ext uri="{FF2B5EF4-FFF2-40B4-BE49-F238E27FC236}">
                  <a16:creationId xmlns:a16="http://schemas.microsoft.com/office/drawing/2014/main" id="{F532017C-7C51-6125-7FFD-ECC0AEE309F2}"/>
                </a:ext>
              </a:extLst>
            </p:cNvPr>
            <p:cNvSpPr txBox="1"/>
            <p:nvPr/>
          </p:nvSpPr>
          <p:spPr>
            <a:xfrm>
              <a:off x="1271316" y="1064347"/>
              <a:ext cx="1769064" cy="373402"/>
            </a:xfrm>
            <a:prstGeom prst="rect">
              <a:avLst/>
            </a:prstGeom>
            <a:noFill/>
          </p:spPr>
          <p:txBody>
            <a:bodyPr wrap="square">
              <a:spAutoFit/>
            </a:bodyPr>
            <a:lstStyle/>
            <a:p>
              <a:pPr algn="ctr"/>
              <a:r>
                <a:rPr lang="en-US" sz="1800" b="1" i="0" u="none" strike="noStrike" dirty="0">
                  <a:solidFill>
                    <a:srgbClr val="000000"/>
                  </a:solidFill>
                  <a:effectLst/>
                  <a:latin typeface="+mj-lt"/>
                </a:rPr>
                <a:t>Psychological </a:t>
              </a:r>
              <a:endParaRPr lang="en-US" b="1" dirty="0">
                <a:latin typeface="+mj-lt"/>
              </a:endParaRPr>
            </a:p>
          </p:txBody>
        </p:sp>
        <p:grpSp>
          <p:nvGrpSpPr>
            <p:cNvPr id="6" name="Group 5">
              <a:extLst>
                <a:ext uri="{FF2B5EF4-FFF2-40B4-BE49-F238E27FC236}">
                  <a16:creationId xmlns:a16="http://schemas.microsoft.com/office/drawing/2014/main" id="{6569384F-9F7E-51D9-B8EF-19E31DC34766}"/>
                </a:ext>
              </a:extLst>
            </p:cNvPr>
            <p:cNvGrpSpPr/>
            <p:nvPr/>
          </p:nvGrpSpPr>
          <p:grpSpPr>
            <a:xfrm>
              <a:off x="80365" y="1064347"/>
              <a:ext cx="12031270" cy="5774799"/>
              <a:chOff x="80365" y="1064347"/>
              <a:chExt cx="12031270" cy="5774799"/>
            </a:xfrm>
          </p:grpSpPr>
          <p:pic>
            <p:nvPicPr>
              <p:cNvPr id="5122" name="Picture 2" descr="Gráfico, Histograma&#10;&#10;Descripción generada automáticamente">
                <a:extLst>
                  <a:ext uri="{FF2B5EF4-FFF2-40B4-BE49-F238E27FC236}">
                    <a16:creationId xmlns:a16="http://schemas.microsoft.com/office/drawing/2014/main" id="{D04B00E4-62C2-31FD-C78B-541A50CA00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49" b="-1"/>
              <a:stretch/>
            </p:blipFill>
            <p:spPr bwMode="auto">
              <a:xfrm>
                <a:off x="80365" y="1474470"/>
                <a:ext cx="12031270" cy="53646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7156D73-85E2-295F-6F37-EFD17CB8D48A}"/>
                  </a:ext>
                </a:extLst>
              </p:cNvPr>
              <p:cNvSpPr txBox="1"/>
              <p:nvPr/>
            </p:nvSpPr>
            <p:spPr>
              <a:xfrm>
                <a:off x="5378496" y="1064347"/>
                <a:ext cx="1769064" cy="373402"/>
              </a:xfrm>
              <a:prstGeom prst="rect">
                <a:avLst/>
              </a:prstGeom>
              <a:noFill/>
            </p:spPr>
            <p:txBody>
              <a:bodyPr wrap="square">
                <a:spAutoFit/>
              </a:bodyPr>
              <a:lstStyle/>
              <a:p>
                <a:pPr algn="ctr"/>
                <a:r>
                  <a:rPr lang="en-US" sz="1800" b="1" i="0" u="none" strike="noStrike" dirty="0">
                    <a:solidFill>
                      <a:srgbClr val="000000"/>
                    </a:solidFill>
                    <a:effectLst/>
                    <a:latin typeface="+mj-lt"/>
                  </a:rPr>
                  <a:t>Physical  </a:t>
                </a:r>
                <a:endParaRPr lang="en-US" b="1" dirty="0">
                  <a:latin typeface="+mj-lt"/>
                </a:endParaRPr>
              </a:p>
            </p:txBody>
          </p:sp>
          <p:sp>
            <p:nvSpPr>
              <p:cNvPr id="9" name="TextBox 8">
                <a:extLst>
                  <a:ext uri="{FF2B5EF4-FFF2-40B4-BE49-F238E27FC236}">
                    <a16:creationId xmlns:a16="http://schemas.microsoft.com/office/drawing/2014/main" id="{81670CB6-D555-94B9-2996-0E8DC180CD0E}"/>
                  </a:ext>
                </a:extLst>
              </p:cNvPr>
              <p:cNvSpPr txBox="1"/>
              <p:nvPr/>
            </p:nvSpPr>
            <p:spPr>
              <a:xfrm>
                <a:off x="9485676" y="1064347"/>
                <a:ext cx="1769064" cy="373402"/>
              </a:xfrm>
              <a:prstGeom prst="rect">
                <a:avLst/>
              </a:prstGeom>
              <a:noFill/>
            </p:spPr>
            <p:txBody>
              <a:bodyPr wrap="square">
                <a:spAutoFit/>
              </a:bodyPr>
              <a:lstStyle/>
              <a:p>
                <a:pPr algn="ctr"/>
                <a:r>
                  <a:rPr lang="en-US" sz="1800" b="1" i="0" u="none" strike="noStrike" dirty="0">
                    <a:solidFill>
                      <a:srgbClr val="000000"/>
                    </a:solidFill>
                    <a:effectLst/>
                    <a:latin typeface="+mj-lt"/>
                  </a:rPr>
                  <a:t>Sexual </a:t>
                </a:r>
                <a:endParaRPr lang="en-US" b="1" dirty="0">
                  <a:latin typeface="+mj-lt"/>
                </a:endParaRPr>
              </a:p>
            </p:txBody>
          </p:sp>
        </p:grpSp>
      </p:grpSp>
      <p:sp>
        <p:nvSpPr>
          <p:cNvPr id="14" name="Text Placeholder 10">
            <a:extLst>
              <a:ext uri="{FF2B5EF4-FFF2-40B4-BE49-F238E27FC236}">
                <a16:creationId xmlns:a16="http://schemas.microsoft.com/office/drawing/2014/main" id="{68CE1770-BF90-24C9-8E10-C4ADBC7B5C21}"/>
              </a:ext>
            </a:extLst>
          </p:cNvPr>
          <p:cNvSpPr txBox="1">
            <a:spLocks/>
          </p:cNvSpPr>
          <p:nvPr/>
        </p:nvSpPr>
        <p:spPr bwMode="auto">
          <a:xfrm>
            <a:off x="494076" y="152912"/>
            <a:ext cx="7852410" cy="35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914400" rtl="0" eaLnBrk="1" latinLnBrk="0" hangingPunct="1">
              <a:lnSpc>
                <a:spcPct val="100000"/>
              </a:lnSpc>
              <a:spcBef>
                <a:spcPts val="1200"/>
              </a:spcBef>
              <a:spcAft>
                <a:spcPts val="600"/>
              </a:spcAft>
              <a:buFont typeface="Arial" panose="020B0604020202020204" pitchFamily="34" charset="0"/>
              <a:buNone/>
              <a:defRPr sz="2000" b="1" kern="1200">
                <a:solidFill>
                  <a:schemeClr val="tx1"/>
                </a:solidFill>
                <a:latin typeface="+mj-lt"/>
                <a:ea typeface="Roboto Light" panose="02000000000000000000" pitchFamily="2" charset="0"/>
                <a:cs typeface="Roboto Light" panose="02000000000000000000" pitchFamily="2" charset="0"/>
              </a:defRPr>
            </a:lvl1pPr>
            <a:lvl2pPr marL="171450" indent="-171450" algn="l" defTabSz="914400" rtl="0" eaLnBrk="1" latinLnBrk="0" hangingPunct="1">
              <a:lnSpc>
                <a:spcPct val="100000"/>
              </a:lnSpc>
              <a:spcBef>
                <a:spcPts val="1000"/>
              </a:spcBef>
              <a:spcAft>
                <a:spcPts val="600"/>
              </a:spcAft>
              <a:buSzPct val="100000"/>
              <a:buFont typeface="Arial" panose="020B0604020202020204" pitchFamily="34" charset="0"/>
              <a:buChar char="•"/>
              <a:defRPr lang="en-US" sz="1800" b="0" i="0" kern="120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344488" indent="0" algn="l" defTabSz="914400" rtl="0" eaLnBrk="1" latinLnBrk="0" hangingPunct="1">
              <a:lnSpc>
                <a:spcPct val="100000"/>
              </a:lnSpc>
              <a:spcBef>
                <a:spcPts val="0"/>
              </a:spcBef>
              <a:spcAft>
                <a:spcPts val="600"/>
              </a:spcAft>
              <a:buFont typeface="Arial" panose="020B0604020202020204" pitchFamily="34" charset="0"/>
              <a:buNone/>
              <a:defRPr lang="en-US" sz="14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Event Study: </a:t>
            </a:r>
            <a:r>
              <a:rPr lang="en-US" b="0" dirty="0"/>
              <a:t>Daily IPV calls by </a:t>
            </a:r>
            <a:r>
              <a:rPr lang="en-US" b="0" dirty="0">
                <a:solidFill>
                  <a:schemeClr val="tx2"/>
                </a:solidFill>
              </a:rPr>
              <a:t>type of violence</a:t>
            </a:r>
          </a:p>
          <a:p>
            <a:endParaRPr lang="en-US" dirty="0"/>
          </a:p>
        </p:txBody>
      </p:sp>
    </p:spTree>
    <p:extLst>
      <p:ext uri="{BB962C8B-B14F-4D97-AF65-F5344CB8AC3E}">
        <p14:creationId xmlns:p14="http://schemas.microsoft.com/office/powerpoint/2010/main" val="41435936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1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0">
            <a:extLst>
              <a:ext uri="{FF2B5EF4-FFF2-40B4-BE49-F238E27FC236}">
                <a16:creationId xmlns:a16="http://schemas.microsoft.com/office/drawing/2014/main" id="{68CE1770-BF90-24C9-8E10-C4ADBC7B5C21}"/>
              </a:ext>
            </a:extLst>
          </p:cNvPr>
          <p:cNvSpPr txBox="1">
            <a:spLocks/>
          </p:cNvSpPr>
          <p:nvPr/>
        </p:nvSpPr>
        <p:spPr bwMode="auto">
          <a:xfrm>
            <a:off x="494076" y="152912"/>
            <a:ext cx="7852410" cy="35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914400" rtl="0" eaLnBrk="1" latinLnBrk="0" hangingPunct="1">
              <a:lnSpc>
                <a:spcPct val="100000"/>
              </a:lnSpc>
              <a:spcBef>
                <a:spcPts val="1200"/>
              </a:spcBef>
              <a:spcAft>
                <a:spcPts val="600"/>
              </a:spcAft>
              <a:buFont typeface="Arial" panose="020B0604020202020204" pitchFamily="34" charset="0"/>
              <a:buNone/>
              <a:defRPr sz="2000" b="1" kern="1200">
                <a:solidFill>
                  <a:schemeClr val="tx1"/>
                </a:solidFill>
                <a:latin typeface="+mj-lt"/>
                <a:ea typeface="Roboto Light" panose="02000000000000000000" pitchFamily="2" charset="0"/>
                <a:cs typeface="Roboto Light" panose="02000000000000000000" pitchFamily="2" charset="0"/>
              </a:defRPr>
            </a:lvl1pPr>
            <a:lvl2pPr marL="171450" indent="-171450" algn="l" defTabSz="914400" rtl="0" eaLnBrk="1" latinLnBrk="0" hangingPunct="1">
              <a:lnSpc>
                <a:spcPct val="100000"/>
              </a:lnSpc>
              <a:spcBef>
                <a:spcPts val="1000"/>
              </a:spcBef>
              <a:spcAft>
                <a:spcPts val="600"/>
              </a:spcAft>
              <a:buSzPct val="100000"/>
              <a:buFont typeface="Arial" panose="020B0604020202020204" pitchFamily="34" charset="0"/>
              <a:buChar char="•"/>
              <a:defRPr lang="en-US" sz="1800" b="0" i="0" kern="120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344488" indent="0" algn="l" defTabSz="914400" rtl="0" eaLnBrk="1" latinLnBrk="0" hangingPunct="1">
              <a:lnSpc>
                <a:spcPct val="100000"/>
              </a:lnSpc>
              <a:spcBef>
                <a:spcPts val="0"/>
              </a:spcBef>
              <a:spcAft>
                <a:spcPts val="600"/>
              </a:spcAft>
              <a:buFont typeface="Arial" panose="020B0604020202020204" pitchFamily="34" charset="0"/>
              <a:buNone/>
              <a:defRPr lang="en-US" sz="14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Mechanism 1: </a:t>
            </a:r>
            <a:r>
              <a:rPr lang="es-ES" b="0" dirty="0" err="1"/>
              <a:t>Women</a:t>
            </a:r>
            <a:r>
              <a:rPr lang="es-ES" b="0" dirty="0"/>
              <a:t> </a:t>
            </a:r>
            <a:r>
              <a:rPr lang="es-ES" b="0" dirty="0" err="1"/>
              <a:t>who</a:t>
            </a:r>
            <a:r>
              <a:rPr lang="es-ES" b="0" dirty="0"/>
              <a:t> </a:t>
            </a:r>
            <a:r>
              <a:rPr lang="es-ES" b="0" dirty="0" err="1"/>
              <a:t>reported</a:t>
            </a:r>
            <a:r>
              <a:rPr lang="es-ES" b="0" dirty="0"/>
              <a:t> </a:t>
            </a:r>
            <a:r>
              <a:rPr lang="es-ES" b="0" dirty="0" err="1">
                <a:solidFill>
                  <a:schemeClr val="tx2"/>
                </a:solidFill>
              </a:rPr>
              <a:t>previous</a:t>
            </a:r>
            <a:r>
              <a:rPr lang="es-ES" b="0" dirty="0">
                <a:solidFill>
                  <a:schemeClr val="tx2"/>
                </a:solidFill>
              </a:rPr>
              <a:t> </a:t>
            </a:r>
            <a:r>
              <a:rPr lang="es-ES" b="0" dirty="0" err="1">
                <a:solidFill>
                  <a:schemeClr val="tx2"/>
                </a:solidFill>
              </a:rPr>
              <a:t>violence</a:t>
            </a:r>
            <a:endParaRPr lang="es-ES" b="0" dirty="0">
              <a:solidFill>
                <a:schemeClr val="tx2"/>
              </a:solidFill>
            </a:endParaRPr>
          </a:p>
          <a:p>
            <a:r>
              <a:rPr lang="en-US" dirty="0"/>
              <a:t> </a:t>
            </a:r>
          </a:p>
          <a:p>
            <a:endParaRPr lang="en-US" dirty="0"/>
          </a:p>
        </p:txBody>
      </p:sp>
      <p:grpSp>
        <p:nvGrpSpPr>
          <p:cNvPr id="3" name="Group 2">
            <a:extLst>
              <a:ext uri="{FF2B5EF4-FFF2-40B4-BE49-F238E27FC236}">
                <a16:creationId xmlns:a16="http://schemas.microsoft.com/office/drawing/2014/main" id="{082F7B20-DD58-ACA9-9EF3-DD149B1D2E44}"/>
              </a:ext>
            </a:extLst>
          </p:cNvPr>
          <p:cNvGrpSpPr/>
          <p:nvPr/>
        </p:nvGrpSpPr>
        <p:grpSpPr>
          <a:xfrm>
            <a:off x="123329" y="814681"/>
            <a:ext cx="11945342" cy="5668826"/>
            <a:chOff x="123329" y="814681"/>
            <a:chExt cx="11945342" cy="5668826"/>
          </a:xfrm>
        </p:grpSpPr>
        <p:pic>
          <p:nvPicPr>
            <p:cNvPr id="6146" name="Picture 2" descr="Gráfico, Gráfico de barras&#10;&#10;Descripción generada automáticamente">
              <a:extLst>
                <a:ext uri="{FF2B5EF4-FFF2-40B4-BE49-F238E27FC236}">
                  <a16:creationId xmlns:a16="http://schemas.microsoft.com/office/drawing/2014/main" id="{2981D181-A504-0933-B849-D9BFB4B522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26"/>
            <a:stretch/>
          </p:blipFill>
          <p:spPr bwMode="auto">
            <a:xfrm>
              <a:off x="123329" y="1179987"/>
              <a:ext cx="11945342" cy="530352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D4838FA-736B-D15D-5283-934EAE9F5A20}"/>
                </a:ext>
              </a:extLst>
            </p:cNvPr>
            <p:cNvSpPr txBox="1"/>
            <p:nvPr/>
          </p:nvSpPr>
          <p:spPr>
            <a:xfrm>
              <a:off x="1298603" y="814681"/>
              <a:ext cx="1759058" cy="369332"/>
            </a:xfrm>
            <a:prstGeom prst="rect">
              <a:avLst/>
            </a:prstGeom>
            <a:noFill/>
          </p:spPr>
          <p:txBody>
            <a:bodyPr wrap="square">
              <a:spAutoFit/>
            </a:bodyPr>
            <a:lstStyle/>
            <a:p>
              <a:pPr algn="ctr"/>
              <a:r>
                <a:rPr lang="en-US" sz="1800" b="1" i="0" u="none" strike="noStrike" dirty="0">
                  <a:solidFill>
                    <a:srgbClr val="000000"/>
                  </a:solidFill>
                  <a:effectLst/>
                  <a:latin typeface="+mj-lt"/>
                </a:rPr>
                <a:t>Psychological </a:t>
              </a:r>
              <a:endParaRPr lang="en-US" b="1" dirty="0">
                <a:latin typeface="+mj-lt"/>
              </a:endParaRPr>
            </a:p>
          </p:txBody>
        </p:sp>
        <p:sp>
          <p:nvSpPr>
            <p:cNvPr id="13" name="TextBox 12">
              <a:extLst>
                <a:ext uri="{FF2B5EF4-FFF2-40B4-BE49-F238E27FC236}">
                  <a16:creationId xmlns:a16="http://schemas.microsoft.com/office/drawing/2014/main" id="{D9784EC9-A7EE-7B2A-8D6B-AA302938F6CB}"/>
                </a:ext>
              </a:extLst>
            </p:cNvPr>
            <p:cNvSpPr txBox="1"/>
            <p:nvPr/>
          </p:nvSpPr>
          <p:spPr>
            <a:xfrm>
              <a:off x="5382554" y="814681"/>
              <a:ext cx="1759058" cy="369332"/>
            </a:xfrm>
            <a:prstGeom prst="rect">
              <a:avLst/>
            </a:prstGeom>
            <a:noFill/>
          </p:spPr>
          <p:txBody>
            <a:bodyPr wrap="square">
              <a:spAutoFit/>
            </a:bodyPr>
            <a:lstStyle/>
            <a:p>
              <a:pPr algn="ctr"/>
              <a:r>
                <a:rPr lang="en-US" sz="1800" b="1" i="0" u="none" strike="noStrike" dirty="0">
                  <a:solidFill>
                    <a:srgbClr val="000000"/>
                  </a:solidFill>
                  <a:effectLst/>
                  <a:latin typeface="+mj-lt"/>
                </a:rPr>
                <a:t>Physical  </a:t>
              </a:r>
              <a:endParaRPr lang="en-US" b="1" dirty="0">
                <a:latin typeface="+mj-lt"/>
              </a:endParaRPr>
            </a:p>
          </p:txBody>
        </p:sp>
        <p:sp>
          <p:nvSpPr>
            <p:cNvPr id="15" name="TextBox 14">
              <a:extLst>
                <a:ext uri="{FF2B5EF4-FFF2-40B4-BE49-F238E27FC236}">
                  <a16:creationId xmlns:a16="http://schemas.microsoft.com/office/drawing/2014/main" id="{2864CA87-44B6-FA83-C448-D9B62CBF5076}"/>
                </a:ext>
              </a:extLst>
            </p:cNvPr>
            <p:cNvSpPr txBox="1"/>
            <p:nvPr/>
          </p:nvSpPr>
          <p:spPr>
            <a:xfrm>
              <a:off x="9466504" y="814681"/>
              <a:ext cx="1759058" cy="369332"/>
            </a:xfrm>
            <a:prstGeom prst="rect">
              <a:avLst/>
            </a:prstGeom>
            <a:noFill/>
          </p:spPr>
          <p:txBody>
            <a:bodyPr wrap="square">
              <a:spAutoFit/>
            </a:bodyPr>
            <a:lstStyle/>
            <a:p>
              <a:pPr algn="ctr"/>
              <a:r>
                <a:rPr lang="en-US" sz="1800" b="1" i="0" u="none" strike="noStrike" dirty="0">
                  <a:solidFill>
                    <a:srgbClr val="000000"/>
                  </a:solidFill>
                  <a:effectLst/>
                  <a:latin typeface="+mj-lt"/>
                </a:rPr>
                <a:t>Sexual </a:t>
              </a:r>
              <a:endParaRPr lang="en-US" b="1" dirty="0">
                <a:latin typeface="+mj-lt"/>
              </a:endParaRPr>
            </a:p>
          </p:txBody>
        </p:sp>
      </p:grpSp>
    </p:spTree>
    <p:extLst>
      <p:ext uri="{BB962C8B-B14F-4D97-AF65-F5344CB8AC3E}">
        <p14:creationId xmlns:p14="http://schemas.microsoft.com/office/powerpoint/2010/main" val="30234976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1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ext Placeholder 10">
            <a:extLst>
              <a:ext uri="{FF2B5EF4-FFF2-40B4-BE49-F238E27FC236}">
                <a16:creationId xmlns:a16="http://schemas.microsoft.com/office/drawing/2014/main" id="{68CE1770-BF90-24C9-8E10-C4ADBC7B5C21}"/>
              </a:ext>
            </a:extLst>
          </p:cNvPr>
          <p:cNvSpPr txBox="1">
            <a:spLocks/>
          </p:cNvSpPr>
          <p:nvPr/>
        </p:nvSpPr>
        <p:spPr bwMode="auto">
          <a:xfrm>
            <a:off x="494076" y="152912"/>
            <a:ext cx="7852410" cy="35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914400" rtl="0" eaLnBrk="1" latinLnBrk="0" hangingPunct="1">
              <a:lnSpc>
                <a:spcPct val="100000"/>
              </a:lnSpc>
              <a:spcBef>
                <a:spcPts val="1200"/>
              </a:spcBef>
              <a:spcAft>
                <a:spcPts val="600"/>
              </a:spcAft>
              <a:buFont typeface="Arial" panose="020B0604020202020204" pitchFamily="34" charset="0"/>
              <a:buNone/>
              <a:defRPr sz="2000" b="1" kern="1200">
                <a:solidFill>
                  <a:schemeClr val="tx1"/>
                </a:solidFill>
                <a:latin typeface="+mj-lt"/>
                <a:ea typeface="Roboto Light" panose="02000000000000000000" pitchFamily="2" charset="0"/>
                <a:cs typeface="Roboto Light" panose="02000000000000000000" pitchFamily="2" charset="0"/>
              </a:defRPr>
            </a:lvl1pPr>
            <a:lvl2pPr marL="171450" indent="-171450" algn="l" defTabSz="914400" rtl="0" eaLnBrk="1" latinLnBrk="0" hangingPunct="1">
              <a:lnSpc>
                <a:spcPct val="100000"/>
              </a:lnSpc>
              <a:spcBef>
                <a:spcPts val="1000"/>
              </a:spcBef>
              <a:spcAft>
                <a:spcPts val="600"/>
              </a:spcAft>
              <a:buSzPct val="100000"/>
              <a:buFont typeface="Arial" panose="020B0604020202020204" pitchFamily="34" charset="0"/>
              <a:buChar char="•"/>
              <a:defRPr lang="en-US" sz="1800" b="0" i="0" kern="120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344488" indent="0" algn="l" defTabSz="914400" rtl="0" eaLnBrk="1" latinLnBrk="0" hangingPunct="1">
              <a:lnSpc>
                <a:spcPct val="100000"/>
              </a:lnSpc>
              <a:spcBef>
                <a:spcPts val="0"/>
              </a:spcBef>
              <a:spcAft>
                <a:spcPts val="600"/>
              </a:spcAft>
              <a:buFont typeface="Arial" panose="020B0604020202020204" pitchFamily="34" charset="0"/>
              <a:buNone/>
              <a:defRPr lang="en-US" sz="14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Mechanism 2: </a:t>
            </a:r>
            <a:r>
              <a:rPr lang="es-ES" b="0" dirty="0" err="1"/>
              <a:t>Women</a:t>
            </a:r>
            <a:r>
              <a:rPr lang="es-ES" b="0" dirty="0"/>
              <a:t> </a:t>
            </a:r>
            <a:r>
              <a:rPr lang="es-ES" b="0" dirty="0" err="1">
                <a:solidFill>
                  <a:schemeClr val="tx2"/>
                </a:solidFill>
              </a:rPr>
              <a:t>lacking</a:t>
            </a:r>
            <a:r>
              <a:rPr lang="es-ES" b="0" dirty="0">
                <a:solidFill>
                  <a:schemeClr val="tx2"/>
                </a:solidFill>
              </a:rPr>
              <a:t> a </a:t>
            </a:r>
            <a:r>
              <a:rPr lang="es-ES" b="0" dirty="0" err="1">
                <a:solidFill>
                  <a:schemeClr val="tx2"/>
                </a:solidFill>
              </a:rPr>
              <a:t>network</a:t>
            </a:r>
            <a:r>
              <a:rPr lang="es-ES" b="0" dirty="0">
                <a:solidFill>
                  <a:schemeClr val="tx2"/>
                </a:solidFill>
              </a:rPr>
              <a:t> </a:t>
            </a:r>
            <a:r>
              <a:rPr lang="es-ES" b="0" dirty="0" err="1"/>
              <a:t>of</a:t>
            </a:r>
            <a:r>
              <a:rPr lang="es-ES" b="0" dirty="0"/>
              <a:t> </a:t>
            </a:r>
            <a:r>
              <a:rPr lang="es-ES" b="0" dirty="0" err="1"/>
              <a:t>family</a:t>
            </a:r>
            <a:r>
              <a:rPr lang="es-ES" b="0" dirty="0"/>
              <a:t> and </a:t>
            </a:r>
            <a:r>
              <a:rPr lang="es-ES" b="0" dirty="0" err="1"/>
              <a:t>friends</a:t>
            </a:r>
            <a:endParaRPr lang="es-ES" b="0" dirty="0"/>
          </a:p>
          <a:p>
            <a:r>
              <a:rPr lang="en-US" dirty="0"/>
              <a:t> </a:t>
            </a:r>
          </a:p>
          <a:p>
            <a:endParaRPr lang="en-US" dirty="0"/>
          </a:p>
        </p:txBody>
      </p:sp>
      <p:grpSp>
        <p:nvGrpSpPr>
          <p:cNvPr id="2" name="Group 1">
            <a:extLst>
              <a:ext uri="{FF2B5EF4-FFF2-40B4-BE49-F238E27FC236}">
                <a16:creationId xmlns:a16="http://schemas.microsoft.com/office/drawing/2014/main" id="{B9F6F109-8080-7E07-84C4-9C5AD2BB412B}"/>
              </a:ext>
            </a:extLst>
          </p:cNvPr>
          <p:cNvGrpSpPr/>
          <p:nvPr/>
        </p:nvGrpSpPr>
        <p:grpSpPr>
          <a:xfrm>
            <a:off x="126589" y="814681"/>
            <a:ext cx="11962885" cy="5716058"/>
            <a:chOff x="126589" y="814681"/>
            <a:chExt cx="11962885" cy="5716058"/>
          </a:xfrm>
        </p:grpSpPr>
        <p:grpSp>
          <p:nvGrpSpPr>
            <p:cNvPr id="3" name="Group 2">
              <a:extLst>
                <a:ext uri="{FF2B5EF4-FFF2-40B4-BE49-F238E27FC236}">
                  <a16:creationId xmlns:a16="http://schemas.microsoft.com/office/drawing/2014/main" id="{082F7B20-DD58-ACA9-9EF3-DD149B1D2E44}"/>
                </a:ext>
              </a:extLst>
            </p:cNvPr>
            <p:cNvGrpSpPr/>
            <p:nvPr/>
          </p:nvGrpSpPr>
          <p:grpSpPr>
            <a:xfrm>
              <a:off x="1298603" y="814681"/>
              <a:ext cx="9926959" cy="369332"/>
              <a:chOff x="1298603" y="814681"/>
              <a:chExt cx="9926959" cy="369332"/>
            </a:xfrm>
          </p:grpSpPr>
          <p:sp>
            <p:nvSpPr>
              <p:cNvPr id="12" name="TextBox 11">
                <a:extLst>
                  <a:ext uri="{FF2B5EF4-FFF2-40B4-BE49-F238E27FC236}">
                    <a16:creationId xmlns:a16="http://schemas.microsoft.com/office/drawing/2014/main" id="{CD4838FA-736B-D15D-5283-934EAE9F5A20}"/>
                  </a:ext>
                </a:extLst>
              </p:cNvPr>
              <p:cNvSpPr txBox="1"/>
              <p:nvPr/>
            </p:nvSpPr>
            <p:spPr>
              <a:xfrm>
                <a:off x="1298603" y="814681"/>
                <a:ext cx="1759058" cy="369332"/>
              </a:xfrm>
              <a:prstGeom prst="rect">
                <a:avLst/>
              </a:prstGeom>
              <a:noFill/>
            </p:spPr>
            <p:txBody>
              <a:bodyPr wrap="square">
                <a:spAutoFit/>
              </a:bodyPr>
              <a:lstStyle/>
              <a:p>
                <a:pPr algn="ctr"/>
                <a:r>
                  <a:rPr lang="en-US" sz="1800" b="1" i="0" u="none" strike="noStrike" dirty="0">
                    <a:solidFill>
                      <a:srgbClr val="000000"/>
                    </a:solidFill>
                    <a:effectLst/>
                    <a:latin typeface="+mj-lt"/>
                  </a:rPr>
                  <a:t>Psychological </a:t>
                </a:r>
                <a:endParaRPr lang="en-US" b="1" dirty="0">
                  <a:latin typeface="+mj-lt"/>
                </a:endParaRPr>
              </a:p>
            </p:txBody>
          </p:sp>
          <p:sp>
            <p:nvSpPr>
              <p:cNvPr id="13" name="TextBox 12">
                <a:extLst>
                  <a:ext uri="{FF2B5EF4-FFF2-40B4-BE49-F238E27FC236}">
                    <a16:creationId xmlns:a16="http://schemas.microsoft.com/office/drawing/2014/main" id="{D9784EC9-A7EE-7B2A-8D6B-AA302938F6CB}"/>
                  </a:ext>
                </a:extLst>
              </p:cNvPr>
              <p:cNvSpPr txBox="1"/>
              <p:nvPr/>
            </p:nvSpPr>
            <p:spPr>
              <a:xfrm>
                <a:off x="5382554" y="814681"/>
                <a:ext cx="1759058" cy="369332"/>
              </a:xfrm>
              <a:prstGeom prst="rect">
                <a:avLst/>
              </a:prstGeom>
              <a:noFill/>
            </p:spPr>
            <p:txBody>
              <a:bodyPr wrap="square">
                <a:spAutoFit/>
              </a:bodyPr>
              <a:lstStyle/>
              <a:p>
                <a:pPr algn="ctr"/>
                <a:r>
                  <a:rPr lang="en-US" sz="1800" b="1" i="0" u="none" strike="noStrike" dirty="0">
                    <a:solidFill>
                      <a:srgbClr val="000000"/>
                    </a:solidFill>
                    <a:effectLst/>
                    <a:latin typeface="+mj-lt"/>
                  </a:rPr>
                  <a:t>Physical  </a:t>
                </a:r>
                <a:endParaRPr lang="en-US" b="1" dirty="0">
                  <a:latin typeface="+mj-lt"/>
                </a:endParaRPr>
              </a:p>
            </p:txBody>
          </p:sp>
          <p:sp>
            <p:nvSpPr>
              <p:cNvPr id="15" name="TextBox 14">
                <a:extLst>
                  <a:ext uri="{FF2B5EF4-FFF2-40B4-BE49-F238E27FC236}">
                    <a16:creationId xmlns:a16="http://schemas.microsoft.com/office/drawing/2014/main" id="{2864CA87-44B6-FA83-C448-D9B62CBF5076}"/>
                  </a:ext>
                </a:extLst>
              </p:cNvPr>
              <p:cNvSpPr txBox="1"/>
              <p:nvPr/>
            </p:nvSpPr>
            <p:spPr>
              <a:xfrm>
                <a:off x="9466504" y="814681"/>
                <a:ext cx="1759058" cy="369332"/>
              </a:xfrm>
              <a:prstGeom prst="rect">
                <a:avLst/>
              </a:prstGeom>
              <a:noFill/>
            </p:spPr>
            <p:txBody>
              <a:bodyPr wrap="square">
                <a:spAutoFit/>
              </a:bodyPr>
              <a:lstStyle/>
              <a:p>
                <a:pPr algn="ctr"/>
                <a:r>
                  <a:rPr lang="en-US" sz="1800" b="1" i="0" u="none" strike="noStrike" dirty="0">
                    <a:solidFill>
                      <a:srgbClr val="000000"/>
                    </a:solidFill>
                    <a:effectLst/>
                    <a:latin typeface="+mj-lt"/>
                  </a:rPr>
                  <a:t>Sexual </a:t>
                </a:r>
                <a:endParaRPr lang="en-US" b="1" dirty="0">
                  <a:latin typeface="+mj-lt"/>
                </a:endParaRPr>
              </a:p>
            </p:txBody>
          </p:sp>
        </p:grpSp>
        <p:pic>
          <p:nvPicPr>
            <p:cNvPr id="7170" name="Picture 2" descr="Gráfico, Gráfico de barras&#10;&#10;Descripción generada automáticamente">
              <a:extLst>
                <a:ext uri="{FF2B5EF4-FFF2-40B4-BE49-F238E27FC236}">
                  <a16:creationId xmlns:a16="http://schemas.microsoft.com/office/drawing/2014/main" id="{C5A0DC42-17D9-8805-57AA-9C61814917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11"/>
            <a:stretch/>
          </p:blipFill>
          <p:spPr bwMode="auto">
            <a:xfrm>
              <a:off x="126589" y="1227219"/>
              <a:ext cx="11962885" cy="53035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198652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1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0">
            <a:extLst>
              <a:ext uri="{FF2B5EF4-FFF2-40B4-BE49-F238E27FC236}">
                <a16:creationId xmlns:a16="http://schemas.microsoft.com/office/drawing/2014/main" id="{68CE1770-BF90-24C9-8E10-C4ADBC7B5C21}"/>
              </a:ext>
            </a:extLst>
          </p:cNvPr>
          <p:cNvSpPr txBox="1">
            <a:spLocks/>
          </p:cNvSpPr>
          <p:nvPr/>
        </p:nvSpPr>
        <p:spPr bwMode="auto">
          <a:xfrm>
            <a:off x="494076" y="152912"/>
            <a:ext cx="7852410" cy="35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914400" rtl="0" eaLnBrk="1" latinLnBrk="0" hangingPunct="1">
              <a:lnSpc>
                <a:spcPct val="100000"/>
              </a:lnSpc>
              <a:spcBef>
                <a:spcPts val="1200"/>
              </a:spcBef>
              <a:spcAft>
                <a:spcPts val="600"/>
              </a:spcAft>
              <a:buFont typeface="Arial" panose="020B0604020202020204" pitchFamily="34" charset="0"/>
              <a:buNone/>
              <a:defRPr sz="2000" b="1" kern="1200">
                <a:solidFill>
                  <a:schemeClr val="tx1"/>
                </a:solidFill>
                <a:latin typeface="+mj-lt"/>
                <a:ea typeface="Roboto Light" panose="02000000000000000000" pitchFamily="2" charset="0"/>
                <a:cs typeface="Roboto Light" panose="02000000000000000000" pitchFamily="2" charset="0"/>
              </a:defRPr>
            </a:lvl1pPr>
            <a:lvl2pPr marL="171450" indent="-171450" algn="l" defTabSz="914400" rtl="0" eaLnBrk="1" latinLnBrk="0" hangingPunct="1">
              <a:lnSpc>
                <a:spcPct val="100000"/>
              </a:lnSpc>
              <a:spcBef>
                <a:spcPts val="1000"/>
              </a:spcBef>
              <a:spcAft>
                <a:spcPts val="600"/>
              </a:spcAft>
              <a:buSzPct val="100000"/>
              <a:buFont typeface="Arial" panose="020B0604020202020204" pitchFamily="34" charset="0"/>
              <a:buChar char="•"/>
              <a:defRPr lang="en-US" sz="1800" b="0" i="0" kern="120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344488" indent="0" algn="l" defTabSz="914400" rtl="0" eaLnBrk="1" latinLnBrk="0" hangingPunct="1">
              <a:lnSpc>
                <a:spcPct val="100000"/>
              </a:lnSpc>
              <a:spcBef>
                <a:spcPts val="0"/>
              </a:spcBef>
              <a:spcAft>
                <a:spcPts val="600"/>
              </a:spcAft>
              <a:buFont typeface="Arial" panose="020B0604020202020204" pitchFamily="34" charset="0"/>
              <a:buNone/>
              <a:defRPr lang="en-US" sz="14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Mechanism 2: </a:t>
            </a:r>
            <a:r>
              <a:rPr lang="es-ES" b="0" dirty="0" err="1"/>
              <a:t>Women</a:t>
            </a:r>
            <a:r>
              <a:rPr lang="es-ES" b="0" dirty="0"/>
              <a:t> </a:t>
            </a:r>
            <a:r>
              <a:rPr lang="es-ES" b="0" dirty="0" err="1">
                <a:solidFill>
                  <a:schemeClr val="tx2"/>
                </a:solidFill>
              </a:rPr>
              <a:t>isolated</a:t>
            </a:r>
            <a:r>
              <a:rPr lang="es-ES" b="0" dirty="0"/>
              <a:t> </a:t>
            </a:r>
            <a:r>
              <a:rPr lang="es-ES" b="0" dirty="0" err="1"/>
              <a:t>by</a:t>
            </a:r>
            <a:r>
              <a:rPr lang="es-ES" b="0" dirty="0"/>
              <a:t> </a:t>
            </a:r>
            <a:r>
              <a:rPr lang="es-ES" b="0" dirty="0" err="1"/>
              <a:t>their</a:t>
            </a:r>
            <a:r>
              <a:rPr lang="es-ES" b="0" dirty="0"/>
              <a:t> </a:t>
            </a:r>
            <a:r>
              <a:rPr lang="es-ES" b="0" dirty="0" err="1"/>
              <a:t>partner</a:t>
            </a:r>
            <a:endParaRPr lang="es-ES" b="0" dirty="0"/>
          </a:p>
          <a:p>
            <a:r>
              <a:rPr lang="en-US" dirty="0"/>
              <a:t> </a:t>
            </a:r>
          </a:p>
          <a:p>
            <a:endParaRPr lang="en-US" dirty="0"/>
          </a:p>
        </p:txBody>
      </p:sp>
      <p:grpSp>
        <p:nvGrpSpPr>
          <p:cNvPr id="4" name="Group 3">
            <a:extLst>
              <a:ext uri="{FF2B5EF4-FFF2-40B4-BE49-F238E27FC236}">
                <a16:creationId xmlns:a16="http://schemas.microsoft.com/office/drawing/2014/main" id="{15B744E3-A37B-6E94-2721-03BAB652CDDE}"/>
              </a:ext>
            </a:extLst>
          </p:cNvPr>
          <p:cNvGrpSpPr/>
          <p:nvPr/>
        </p:nvGrpSpPr>
        <p:grpSpPr>
          <a:xfrm>
            <a:off x="80088" y="814681"/>
            <a:ext cx="11940383" cy="5691686"/>
            <a:chOff x="80088" y="814681"/>
            <a:chExt cx="11940383" cy="5691686"/>
          </a:xfrm>
        </p:grpSpPr>
        <p:grpSp>
          <p:nvGrpSpPr>
            <p:cNvPr id="3" name="Group 2">
              <a:extLst>
                <a:ext uri="{FF2B5EF4-FFF2-40B4-BE49-F238E27FC236}">
                  <a16:creationId xmlns:a16="http://schemas.microsoft.com/office/drawing/2014/main" id="{082F7B20-DD58-ACA9-9EF3-DD149B1D2E44}"/>
                </a:ext>
              </a:extLst>
            </p:cNvPr>
            <p:cNvGrpSpPr/>
            <p:nvPr/>
          </p:nvGrpSpPr>
          <p:grpSpPr>
            <a:xfrm>
              <a:off x="1298603" y="814681"/>
              <a:ext cx="9926959" cy="369332"/>
              <a:chOff x="1298603" y="814681"/>
              <a:chExt cx="9926959" cy="369332"/>
            </a:xfrm>
          </p:grpSpPr>
          <p:sp>
            <p:nvSpPr>
              <p:cNvPr id="12" name="TextBox 11">
                <a:extLst>
                  <a:ext uri="{FF2B5EF4-FFF2-40B4-BE49-F238E27FC236}">
                    <a16:creationId xmlns:a16="http://schemas.microsoft.com/office/drawing/2014/main" id="{CD4838FA-736B-D15D-5283-934EAE9F5A20}"/>
                  </a:ext>
                </a:extLst>
              </p:cNvPr>
              <p:cNvSpPr txBox="1"/>
              <p:nvPr/>
            </p:nvSpPr>
            <p:spPr>
              <a:xfrm>
                <a:off x="1298603" y="814681"/>
                <a:ext cx="1759058" cy="369332"/>
              </a:xfrm>
              <a:prstGeom prst="rect">
                <a:avLst/>
              </a:prstGeom>
              <a:noFill/>
            </p:spPr>
            <p:txBody>
              <a:bodyPr wrap="square">
                <a:spAutoFit/>
              </a:bodyPr>
              <a:lstStyle/>
              <a:p>
                <a:pPr algn="ctr"/>
                <a:r>
                  <a:rPr lang="en-US" b="1" i="0" u="none" strike="noStrike" dirty="0">
                    <a:solidFill>
                      <a:srgbClr val="000000"/>
                    </a:solidFill>
                    <a:effectLst/>
                    <a:latin typeface="+mj-lt"/>
                  </a:rPr>
                  <a:t>Psychological</a:t>
                </a:r>
                <a:r>
                  <a:rPr lang="en-US" sz="1800" b="1" i="0" u="none" strike="noStrike" dirty="0">
                    <a:solidFill>
                      <a:srgbClr val="000000"/>
                    </a:solidFill>
                    <a:effectLst/>
                    <a:latin typeface="+mj-lt"/>
                  </a:rPr>
                  <a:t> </a:t>
                </a:r>
                <a:endParaRPr lang="en-US" b="1" dirty="0">
                  <a:latin typeface="+mj-lt"/>
                </a:endParaRPr>
              </a:p>
            </p:txBody>
          </p:sp>
          <p:sp>
            <p:nvSpPr>
              <p:cNvPr id="13" name="TextBox 12">
                <a:extLst>
                  <a:ext uri="{FF2B5EF4-FFF2-40B4-BE49-F238E27FC236}">
                    <a16:creationId xmlns:a16="http://schemas.microsoft.com/office/drawing/2014/main" id="{D9784EC9-A7EE-7B2A-8D6B-AA302938F6CB}"/>
                  </a:ext>
                </a:extLst>
              </p:cNvPr>
              <p:cNvSpPr txBox="1"/>
              <p:nvPr/>
            </p:nvSpPr>
            <p:spPr>
              <a:xfrm>
                <a:off x="5382554" y="814681"/>
                <a:ext cx="1759058" cy="369332"/>
              </a:xfrm>
              <a:prstGeom prst="rect">
                <a:avLst/>
              </a:prstGeom>
              <a:noFill/>
            </p:spPr>
            <p:txBody>
              <a:bodyPr wrap="square">
                <a:spAutoFit/>
              </a:bodyPr>
              <a:lstStyle/>
              <a:p>
                <a:pPr algn="ctr"/>
                <a:r>
                  <a:rPr lang="en-US" sz="1800" b="1" i="0" u="none" strike="noStrike" dirty="0">
                    <a:solidFill>
                      <a:srgbClr val="000000"/>
                    </a:solidFill>
                    <a:effectLst/>
                    <a:latin typeface="+mj-lt"/>
                  </a:rPr>
                  <a:t>Physical  </a:t>
                </a:r>
                <a:endParaRPr lang="en-US" b="1" dirty="0">
                  <a:latin typeface="+mj-lt"/>
                </a:endParaRPr>
              </a:p>
            </p:txBody>
          </p:sp>
          <p:sp>
            <p:nvSpPr>
              <p:cNvPr id="15" name="TextBox 14">
                <a:extLst>
                  <a:ext uri="{FF2B5EF4-FFF2-40B4-BE49-F238E27FC236}">
                    <a16:creationId xmlns:a16="http://schemas.microsoft.com/office/drawing/2014/main" id="{2864CA87-44B6-FA83-C448-D9B62CBF5076}"/>
                  </a:ext>
                </a:extLst>
              </p:cNvPr>
              <p:cNvSpPr txBox="1"/>
              <p:nvPr/>
            </p:nvSpPr>
            <p:spPr>
              <a:xfrm>
                <a:off x="9466504" y="814681"/>
                <a:ext cx="1759058" cy="369332"/>
              </a:xfrm>
              <a:prstGeom prst="rect">
                <a:avLst/>
              </a:prstGeom>
              <a:noFill/>
            </p:spPr>
            <p:txBody>
              <a:bodyPr wrap="square">
                <a:spAutoFit/>
              </a:bodyPr>
              <a:lstStyle/>
              <a:p>
                <a:pPr algn="ctr"/>
                <a:r>
                  <a:rPr lang="en-US" sz="1800" b="1" i="0" u="none" strike="noStrike" dirty="0">
                    <a:solidFill>
                      <a:srgbClr val="000000"/>
                    </a:solidFill>
                    <a:effectLst/>
                    <a:latin typeface="+mj-lt"/>
                  </a:rPr>
                  <a:t>Sexual </a:t>
                </a:r>
                <a:endParaRPr lang="en-US" b="1" dirty="0">
                  <a:latin typeface="+mj-lt"/>
                </a:endParaRPr>
              </a:p>
            </p:txBody>
          </p:sp>
        </p:grpSp>
        <p:pic>
          <p:nvPicPr>
            <p:cNvPr id="8194" name="Picture 2" descr="Gráfico, Gráfico de barras&#10;&#10;Descripción generada automáticamente">
              <a:extLst>
                <a:ext uri="{FF2B5EF4-FFF2-40B4-BE49-F238E27FC236}">
                  <a16:creationId xmlns:a16="http://schemas.microsoft.com/office/drawing/2014/main" id="{89B47C9B-71D9-20FB-494D-F5740CD5AC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77"/>
            <a:stretch/>
          </p:blipFill>
          <p:spPr bwMode="auto">
            <a:xfrm>
              <a:off x="80088" y="1202847"/>
              <a:ext cx="11940383" cy="53035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00609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1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0FF06-1DDC-4ECB-BA06-B05F0145B826}"/>
              </a:ext>
            </a:extLst>
          </p:cNvPr>
          <p:cNvSpPr>
            <a:spLocks noGrp="1"/>
          </p:cNvSpPr>
          <p:nvPr>
            <p:ph type="title"/>
          </p:nvPr>
        </p:nvSpPr>
        <p:spPr/>
        <p:txBody>
          <a:bodyPr/>
          <a:lstStyle/>
          <a:p>
            <a:r>
              <a:rPr lang="en-US" dirty="0">
                <a:ea typeface="Roboto Light"/>
              </a:rPr>
              <a:t>Summary </a:t>
            </a:r>
          </a:p>
        </p:txBody>
      </p:sp>
      <p:sp>
        <p:nvSpPr>
          <p:cNvPr id="4" name="Text Placeholder 3">
            <a:extLst>
              <a:ext uri="{FF2B5EF4-FFF2-40B4-BE49-F238E27FC236}">
                <a16:creationId xmlns:a16="http://schemas.microsoft.com/office/drawing/2014/main" id="{4826ECA0-21ED-4F48-BA28-FE696EA42487}"/>
              </a:ext>
            </a:extLst>
          </p:cNvPr>
          <p:cNvSpPr>
            <a:spLocks noGrp="1"/>
          </p:cNvSpPr>
          <p:nvPr>
            <p:ph type="body" sz="quarter" idx="28"/>
          </p:nvPr>
        </p:nvSpPr>
        <p:spPr>
          <a:xfrm>
            <a:off x="422910" y="746760"/>
            <a:ext cx="6992915" cy="5916930"/>
          </a:xfrm>
        </p:spPr>
        <p:txBody>
          <a:bodyPr/>
          <a:lstStyle/>
          <a:p>
            <a:pPr marR="0" lvl="0" algn="l" defTabSz="914400" rtl="0" eaLnBrk="1" fontAlgn="auto" latinLnBrk="0" hangingPunct="1">
              <a:spcBef>
                <a:spcPts val="1000"/>
              </a:spcBef>
              <a:spcAft>
                <a:spcPts val="0"/>
              </a:spcAft>
              <a:buClrTx/>
              <a:buSzTx/>
              <a:tabLst/>
              <a:defRPr/>
            </a:pPr>
            <a:r>
              <a:rPr lang="en-US" b="0" dirty="0">
                <a:latin typeface="Roboto" pitchFamily="2" charset="0"/>
                <a:ea typeface="Roboto" pitchFamily="2" charset="0"/>
              </a:rPr>
              <a:t>Worldwide evidence shows IPV increased during COVID19 </a:t>
            </a:r>
          </a:p>
          <a:p>
            <a:pPr marL="400050" lvl="1" indent="-228600">
              <a:spcAft>
                <a:spcPts val="0"/>
              </a:spcAft>
              <a:buSzTx/>
              <a:defRPr/>
            </a:pPr>
            <a:r>
              <a:rPr lang="en-US" b="0" dirty="0">
                <a:latin typeface="Roboto" pitchFamily="2" charset="0"/>
                <a:ea typeface="Roboto" pitchFamily="2" charset="0"/>
              </a:rPr>
              <a:t>Usually short-term analysis. No explanation of mechanisms</a:t>
            </a:r>
            <a:endParaRPr lang="es-ES" b="0" dirty="0">
              <a:latin typeface="Roboto" pitchFamily="2" charset="0"/>
              <a:ea typeface="Roboto" pitchFamily="2" charset="0"/>
            </a:endParaRPr>
          </a:p>
          <a:p>
            <a:pPr marR="0" lvl="0" algn="l" defTabSz="914400" rtl="0" eaLnBrk="1" fontAlgn="auto" latinLnBrk="0" hangingPunct="1">
              <a:spcBef>
                <a:spcPts val="1000"/>
              </a:spcBef>
              <a:spcAft>
                <a:spcPts val="0"/>
              </a:spcAft>
              <a:buClrTx/>
              <a:buSzTx/>
              <a:tabLst/>
              <a:defRPr/>
            </a:pPr>
            <a:r>
              <a:rPr lang="es-ES" dirty="0" err="1">
                <a:latin typeface="Roboto" pitchFamily="2" charset="0"/>
                <a:ea typeface="Roboto" pitchFamily="2" charset="0"/>
              </a:rPr>
              <a:t>Our</a:t>
            </a:r>
            <a:r>
              <a:rPr lang="es-ES" dirty="0">
                <a:latin typeface="Roboto" pitchFamily="2" charset="0"/>
                <a:ea typeface="Roboto" pitchFamily="2" charset="0"/>
              </a:rPr>
              <a:t> </a:t>
            </a:r>
            <a:r>
              <a:rPr lang="es-ES" dirty="0" err="1">
                <a:latin typeface="Roboto" pitchFamily="2" charset="0"/>
                <a:ea typeface="Roboto" pitchFamily="2" charset="0"/>
              </a:rPr>
              <a:t>study</a:t>
            </a:r>
            <a:r>
              <a:rPr lang="es-ES" dirty="0">
                <a:latin typeface="Roboto" pitchFamily="2" charset="0"/>
                <a:ea typeface="Roboto" pitchFamily="2" charset="0"/>
              </a:rPr>
              <a:t> </a:t>
            </a:r>
            <a:r>
              <a:rPr lang="en-US" b="0" dirty="0">
                <a:latin typeface="Roboto" pitchFamily="2" charset="0"/>
                <a:ea typeface="Roboto" pitchFamily="2" charset="0"/>
                <a:sym typeface="Wingdings" panose="05000000000000000000" pitchFamily="2" charset="2"/>
              </a:rPr>
              <a:t></a:t>
            </a:r>
            <a:r>
              <a:rPr lang="en-US" dirty="0">
                <a:latin typeface="Roboto" pitchFamily="2" charset="0"/>
                <a:ea typeface="Roboto" pitchFamily="2" charset="0"/>
              </a:rPr>
              <a:t> </a:t>
            </a:r>
            <a:r>
              <a:rPr lang="en-US" sz="1800" b="0" dirty="0">
                <a:latin typeface="Roboto" pitchFamily="2" charset="0"/>
                <a:ea typeface="Roboto" pitchFamily="2" charset="0"/>
              </a:rPr>
              <a:t>calls received during the complete 2020 year </a:t>
            </a:r>
            <a:br>
              <a:rPr lang="en-US" sz="1800" b="0" dirty="0">
                <a:latin typeface="Roboto" pitchFamily="2" charset="0"/>
                <a:ea typeface="Roboto" pitchFamily="2" charset="0"/>
              </a:rPr>
            </a:br>
            <a:r>
              <a:rPr lang="en-US" sz="1800" b="0" dirty="0">
                <a:latin typeface="Roboto" pitchFamily="2" charset="0"/>
                <a:ea typeface="Roboto" pitchFamily="2" charset="0"/>
              </a:rPr>
              <a:t>                           by domestic violence hotline in Peru</a:t>
            </a:r>
          </a:p>
          <a:p>
            <a:pPr marR="0" lvl="0" algn="l" defTabSz="914400" rtl="0" eaLnBrk="1" fontAlgn="auto" latinLnBrk="0" hangingPunct="1">
              <a:spcBef>
                <a:spcPts val="1000"/>
              </a:spcBef>
              <a:spcAft>
                <a:spcPts val="0"/>
              </a:spcAft>
              <a:buClrTx/>
              <a:buSzTx/>
              <a:tabLst/>
              <a:defRPr/>
            </a:pPr>
            <a:r>
              <a:rPr lang="es-ES" dirty="0" err="1">
                <a:latin typeface="Roboto" pitchFamily="2" charset="0"/>
                <a:ea typeface="Roboto" pitchFamily="2" charset="0"/>
              </a:rPr>
              <a:t>Objectives</a:t>
            </a:r>
            <a:r>
              <a:rPr lang="es-ES" b="0" dirty="0">
                <a:latin typeface="Roboto" pitchFamily="2" charset="0"/>
                <a:ea typeface="Roboto" pitchFamily="2" charset="0"/>
              </a:rPr>
              <a:t> </a:t>
            </a:r>
          </a:p>
          <a:p>
            <a:pPr marL="400050" lvl="1" indent="-228600">
              <a:spcAft>
                <a:spcPts val="0"/>
              </a:spcAft>
              <a:buSzTx/>
              <a:defRPr/>
            </a:pPr>
            <a:r>
              <a:rPr lang="en-US" b="0" dirty="0">
                <a:latin typeface="Roboto" pitchFamily="2" charset="0"/>
                <a:ea typeface="Roboto" pitchFamily="2" charset="0"/>
              </a:rPr>
              <a:t>Analyze the dynamics of effects</a:t>
            </a:r>
          </a:p>
          <a:p>
            <a:pPr marL="400050" lvl="1" indent="-228600">
              <a:spcAft>
                <a:spcPts val="0"/>
              </a:spcAft>
              <a:buSzTx/>
              <a:defRPr/>
            </a:pPr>
            <a:r>
              <a:rPr lang="en-US" b="0" dirty="0">
                <a:latin typeface="Roboto" pitchFamily="2" charset="0"/>
                <a:ea typeface="Roboto" pitchFamily="2" charset="0"/>
              </a:rPr>
              <a:t>Differentiate effects by type IPV </a:t>
            </a:r>
          </a:p>
          <a:p>
            <a:pPr marL="400050" lvl="1" indent="-228600">
              <a:spcAft>
                <a:spcPts val="0"/>
              </a:spcAft>
              <a:buSzTx/>
              <a:defRPr/>
            </a:pPr>
            <a:r>
              <a:rPr lang="en-US" dirty="0"/>
              <a:t>I</a:t>
            </a:r>
            <a:r>
              <a:rPr lang="en-US" b="0" dirty="0">
                <a:latin typeface="Roboto" pitchFamily="2" charset="0"/>
                <a:ea typeface="Roboto" pitchFamily="2" charset="0"/>
              </a:rPr>
              <a:t>dentify mechanisms </a:t>
            </a:r>
            <a:endParaRPr lang="es-ES" b="0" dirty="0">
              <a:latin typeface="Roboto" pitchFamily="2" charset="0"/>
              <a:ea typeface="Roboto" pitchFamily="2" charset="0"/>
            </a:endParaRPr>
          </a:p>
          <a:p>
            <a:pPr marR="0" lvl="0" algn="l" defTabSz="914400" rtl="0" eaLnBrk="1" fontAlgn="auto" latinLnBrk="0" hangingPunct="1">
              <a:spcBef>
                <a:spcPts val="1000"/>
              </a:spcBef>
              <a:spcAft>
                <a:spcPts val="0"/>
              </a:spcAft>
              <a:buClrTx/>
              <a:buSzTx/>
              <a:tabLst/>
              <a:defRPr/>
            </a:pPr>
            <a:r>
              <a:rPr lang="en-US" dirty="0">
                <a:latin typeface="Roboto" pitchFamily="2" charset="0"/>
                <a:ea typeface="Roboto" pitchFamily="2" charset="0"/>
              </a:rPr>
              <a:t>Results</a:t>
            </a:r>
            <a:r>
              <a:rPr lang="en-US" b="0" dirty="0">
                <a:latin typeface="Roboto" pitchFamily="2" charset="0"/>
                <a:ea typeface="Roboto" pitchFamily="2" charset="0"/>
              </a:rPr>
              <a:t> </a:t>
            </a:r>
          </a:p>
          <a:p>
            <a:pPr marL="400050" lvl="1" indent="-228600">
              <a:spcAft>
                <a:spcPts val="0"/>
              </a:spcAft>
              <a:buSzTx/>
              <a:defRPr/>
            </a:pPr>
            <a:r>
              <a:rPr lang="en-US" b="0" dirty="0">
                <a:latin typeface="Roboto" pitchFamily="2" charset="0"/>
                <a:ea typeface="Roboto" pitchFamily="2" charset="0"/>
              </a:rPr>
              <a:t>Non-linear increase of calls </a:t>
            </a:r>
            <a:endParaRPr lang="en-US" dirty="0"/>
          </a:p>
          <a:p>
            <a:pPr marL="400050" lvl="1" indent="-228600">
              <a:spcAft>
                <a:spcPts val="0"/>
              </a:spcAft>
              <a:buSzTx/>
              <a:defRPr/>
            </a:pPr>
            <a:r>
              <a:rPr lang="en-US" b="0" dirty="0">
                <a:latin typeface="Roboto" pitchFamily="2" charset="0"/>
                <a:ea typeface="Roboto" pitchFamily="2" charset="0"/>
              </a:rPr>
              <a:t>Psychological IPV showed the greatest increase, followed by physical one. No effects for sexual violence. </a:t>
            </a:r>
          </a:p>
          <a:p>
            <a:pPr marR="0" lvl="0" algn="l" defTabSz="914400" rtl="0" eaLnBrk="1" fontAlgn="auto" latinLnBrk="0" hangingPunct="1">
              <a:spcBef>
                <a:spcPts val="1000"/>
              </a:spcBef>
              <a:spcAft>
                <a:spcPts val="0"/>
              </a:spcAft>
              <a:buClrTx/>
              <a:buSzTx/>
              <a:tabLst/>
              <a:defRPr/>
            </a:pPr>
            <a:r>
              <a:rPr lang="en-US" dirty="0">
                <a:latin typeface="Roboto" pitchFamily="2" charset="0"/>
                <a:ea typeface="Roboto" pitchFamily="2" charset="0"/>
              </a:rPr>
              <a:t>Mechanisms </a:t>
            </a:r>
            <a:r>
              <a:rPr lang="en-US" b="0" dirty="0">
                <a:latin typeface="Roboto" pitchFamily="2" charset="0"/>
                <a:ea typeface="Roboto" pitchFamily="2" charset="0"/>
                <a:sym typeface="Wingdings" panose="05000000000000000000" pitchFamily="2" charset="2"/>
              </a:rPr>
              <a:t> </a:t>
            </a:r>
            <a:r>
              <a:rPr lang="en-US" sz="1800" b="0" dirty="0">
                <a:latin typeface="Roboto" pitchFamily="2" charset="0"/>
                <a:ea typeface="Roboto" pitchFamily="2" charset="0"/>
              </a:rPr>
              <a:t>previous violence, alcohol consumption</a:t>
            </a:r>
            <a:endParaRPr lang="en-US" b="0" dirty="0">
              <a:latin typeface="Roboto" pitchFamily="2" charset="0"/>
              <a:ea typeface="Roboto" pitchFamily="2" charset="0"/>
            </a:endParaRPr>
          </a:p>
          <a:p>
            <a:pPr marR="0" lvl="0" algn="l" defTabSz="914400" rtl="0" eaLnBrk="1" fontAlgn="auto" latinLnBrk="0" hangingPunct="1">
              <a:spcBef>
                <a:spcPts val="1000"/>
              </a:spcBef>
              <a:spcAft>
                <a:spcPts val="0"/>
              </a:spcAft>
              <a:buClrTx/>
              <a:buSzTx/>
              <a:tabLst/>
              <a:defRPr/>
            </a:pPr>
            <a:r>
              <a:rPr lang="en-US" dirty="0">
                <a:latin typeface="Roboto" pitchFamily="2" charset="0"/>
                <a:ea typeface="Roboto" pitchFamily="2" charset="0"/>
              </a:rPr>
              <a:t>Policy efforts </a:t>
            </a:r>
            <a:r>
              <a:rPr lang="en-US" b="0" dirty="0">
                <a:latin typeface="Roboto" pitchFamily="2" charset="0"/>
                <a:ea typeface="Roboto" pitchFamily="2" charset="0"/>
                <a:sym typeface="Wingdings" panose="05000000000000000000" pitchFamily="2" charset="2"/>
              </a:rPr>
              <a:t> </a:t>
            </a:r>
            <a:r>
              <a:rPr lang="en-US" sz="1800" b="0" dirty="0">
                <a:latin typeface="Roboto" pitchFamily="2" charset="0"/>
                <a:ea typeface="Roboto" pitchFamily="2" charset="0"/>
              </a:rPr>
              <a:t>Understand IPV as a heterogeneous phenomenon</a:t>
            </a:r>
            <a:br>
              <a:rPr lang="en-US" sz="1800" b="0" dirty="0">
                <a:latin typeface="Roboto" pitchFamily="2" charset="0"/>
                <a:ea typeface="Roboto" pitchFamily="2" charset="0"/>
              </a:rPr>
            </a:br>
            <a:r>
              <a:rPr lang="en-US" sz="1800" b="0" dirty="0">
                <a:latin typeface="Roboto" pitchFamily="2" charset="0"/>
                <a:ea typeface="Roboto" pitchFamily="2" charset="0"/>
              </a:rPr>
              <a:t>		  Risk factors to predict and prevent severe IPV</a:t>
            </a:r>
            <a:endParaRPr lang="en-US" b="0" dirty="0">
              <a:latin typeface="Roboto" pitchFamily="2" charset="0"/>
              <a:ea typeface="Roboto" pitchFamily="2" charset="0"/>
            </a:endParaRPr>
          </a:p>
        </p:txBody>
      </p:sp>
      <p:pic>
        <p:nvPicPr>
          <p:cNvPr id="6" name="Picture 5">
            <a:extLst>
              <a:ext uri="{FF2B5EF4-FFF2-40B4-BE49-F238E27FC236}">
                <a16:creationId xmlns:a16="http://schemas.microsoft.com/office/drawing/2014/main" id="{D13C53C1-6FF3-9FB6-D0D5-6401AE5F81DE}"/>
              </a:ext>
            </a:extLst>
          </p:cNvPr>
          <p:cNvPicPr>
            <a:picLocks noChangeAspect="1"/>
          </p:cNvPicPr>
          <p:nvPr/>
        </p:nvPicPr>
        <p:blipFill>
          <a:blip r:embed="rId3"/>
          <a:stretch>
            <a:fillRect/>
          </a:stretch>
        </p:blipFill>
        <p:spPr>
          <a:xfrm>
            <a:off x="7674905" y="746760"/>
            <a:ext cx="4459170" cy="5776156"/>
          </a:xfrm>
          <a:prstGeom prst="rect">
            <a:avLst/>
          </a:prstGeom>
          <a:ln>
            <a:solidFill>
              <a:schemeClr val="tx1"/>
            </a:solidFill>
          </a:ln>
        </p:spPr>
      </p:pic>
    </p:spTree>
    <p:extLst>
      <p:ext uri="{BB962C8B-B14F-4D97-AF65-F5344CB8AC3E}">
        <p14:creationId xmlns:p14="http://schemas.microsoft.com/office/powerpoint/2010/main" val="299544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additive="base">
                                        <p:cTn id="2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 calcmode="lin" valueType="num">
                                      <p:cBhvr additive="base">
                                        <p:cTn id="3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 calcmode="lin" valueType="num">
                                      <p:cBhvr additive="base">
                                        <p:cTn id="4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 presetClass="entr" presetSubtype="4" fill="hold" grpId="0" nodeType="after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par>
                          <p:cTn id="51" fill="hold">
                            <p:stCondLst>
                              <p:cond delay="1000"/>
                            </p:stCondLst>
                            <p:childTnLst>
                              <p:par>
                                <p:cTn id="52" presetID="2" presetClass="entr" presetSubtype="4" fill="hold" grpId="0" nodeType="afterEffect">
                                  <p:stCondLst>
                                    <p:cond delay="0"/>
                                  </p:stCondLst>
                                  <p:childTnLst>
                                    <p:set>
                                      <p:cBhvr>
                                        <p:cTn id="53" dur="1" fill="hold">
                                          <p:stCondLst>
                                            <p:cond delay="0"/>
                                          </p:stCondLst>
                                        </p:cTn>
                                        <p:tgtEl>
                                          <p:spTgt spid="4">
                                            <p:txEl>
                                              <p:pRg st="9" end="9"/>
                                            </p:txEl>
                                          </p:spTgt>
                                        </p:tgtEl>
                                        <p:attrNameLst>
                                          <p:attrName>style.visibility</p:attrName>
                                        </p:attrNameLst>
                                      </p:cBhvr>
                                      <p:to>
                                        <p:strVal val="visible"/>
                                      </p:to>
                                    </p:set>
                                    <p:anim calcmode="lin" valueType="num">
                                      <p:cBhvr additive="base">
                                        <p:cTn id="54"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
                                            <p:txEl>
                                              <p:pRg st="10" end="10"/>
                                            </p:txEl>
                                          </p:spTgt>
                                        </p:tgtEl>
                                        <p:attrNameLst>
                                          <p:attrName>style.visibility</p:attrName>
                                        </p:attrNameLst>
                                      </p:cBhvr>
                                      <p:to>
                                        <p:strVal val="visible"/>
                                      </p:to>
                                    </p:set>
                                    <p:anim calcmode="lin" valueType="num">
                                      <p:cBhvr additive="base">
                                        <p:cTn id="60"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
                                            <p:txEl>
                                              <p:pRg st="11" end="11"/>
                                            </p:txEl>
                                          </p:spTgt>
                                        </p:tgtEl>
                                        <p:attrNameLst>
                                          <p:attrName>style.visibility</p:attrName>
                                        </p:attrNameLst>
                                      </p:cBhvr>
                                      <p:to>
                                        <p:strVal val="visible"/>
                                      </p:to>
                                    </p:set>
                                    <p:anim calcmode="lin" valueType="num">
                                      <p:cBhvr additive="base">
                                        <p:cTn id="66"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0">
            <a:extLst>
              <a:ext uri="{FF2B5EF4-FFF2-40B4-BE49-F238E27FC236}">
                <a16:creationId xmlns:a16="http://schemas.microsoft.com/office/drawing/2014/main" id="{68CE1770-BF90-24C9-8E10-C4ADBC7B5C21}"/>
              </a:ext>
            </a:extLst>
          </p:cNvPr>
          <p:cNvSpPr txBox="1">
            <a:spLocks/>
          </p:cNvSpPr>
          <p:nvPr/>
        </p:nvSpPr>
        <p:spPr bwMode="auto">
          <a:xfrm>
            <a:off x="494076" y="152912"/>
            <a:ext cx="7852410" cy="35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914400" rtl="0" eaLnBrk="1" latinLnBrk="0" hangingPunct="1">
              <a:lnSpc>
                <a:spcPct val="100000"/>
              </a:lnSpc>
              <a:spcBef>
                <a:spcPts val="1200"/>
              </a:spcBef>
              <a:spcAft>
                <a:spcPts val="600"/>
              </a:spcAft>
              <a:buFont typeface="Arial" panose="020B0604020202020204" pitchFamily="34" charset="0"/>
              <a:buNone/>
              <a:defRPr sz="2000" b="1" kern="1200">
                <a:solidFill>
                  <a:schemeClr val="tx1"/>
                </a:solidFill>
                <a:latin typeface="+mj-lt"/>
                <a:ea typeface="Roboto Light" panose="02000000000000000000" pitchFamily="2" charset="0"/>
                <a:cs typeface="Roboto Light" panose="02000000000000000000" pitchFamily="2" charset="0"/>
              </a:defRPr>
            </a:lvl1pPr>
            <a:lvl2pPr marL="171450" indent="-171450" algn="l" defTabSz="914400" rtl="0" eaLnBrk="1" latinLnBrk="0" hangingPunct="1">
              <a:lnSpc>
                <a:spcPct val="100000"/>
              </a:lnSpc>
              <a:spcBef>
                <a:spcPts val="1000"/>
              </a:spcBef>
              <a:spcAft>
                <a:spcPts val="600"/>
              </a:spcAft>
              <a:buSzPct val="100000"/>
              <a:buFont typeface="Arial" panose="020B0604020202020204" pitchFamily="34" charset="0"/>
              <a:buChar char="•"/>
              <a:defRPr lang="en-US" sz="1800" b="0" i="0" kern="120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344488" indent="0" algn="l" defTabSz="914400" rtl="0" eaLnBrk="1" latinLnBrk="0" hangingPunct="1">
              <a:lnSpc>
                <a:spcPct val="100000"/>
              </a:lnSpc>
              <a:spcBef>
                <a:spcPts val="0"/>
              </a:spcBef>
              <a:spcAft>
                <a:spcPts val="600"/>
              </a:spcAft>
              <a:buFont typeface="Arial" panose="020B0604020202020204" pitchFamily="34" charset="0"/>
              <a:buNone/>
              <a:defRPr lang="en-US" sz="14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Mechanism 3: </a:t>
            </a:r>
            <a:r>
              <a:rPr lang="es-ES" b="0" dirty="0" err="1"/>
              <a:t>Women</a:t>
            </a:r>
            <a:r>
              <a:rPr lang="es-ES" b="0" dirty="0"/>
              <a:t> </a:t>
            </a:r>
            <a:r>
              <a:rPr lang="es-ES" b="0" dirty="0" err="1"/>
              <a:t>whose</a:t>
            </a:r>
            <a:r>
              <a:rPr lang="es-ES" b="0" dirty="0"/>
              <a:t> </a:t>
            </a:r>
            <a:r>
              <a:rPr lang="es-ES" b="0" dirty="0" err="1"/>
              <a:t>partner</a:t>
            </a:r>
            <a:r>
              <a:rPr lang="es-ES" b="0" dirty="0"/>
              <a:t> consumes </a:t>
            </a:r>
            <a:r>
              <a:rPr lang="es-ES" b="0" dirty="0">
                <a:solidFill>
                  <a:schemeClr val="tx2"/>
                </a:solidFill>
              </a:rPr>
              <a:t>alcohol </a:t>
            </a:r>
            <a:r>
              <a:rPr lang="es-ES" b="0" dirty="0" err="1">
                <a:solidFill>
                  <a:schemeClr val="tx2"/>
                </a:solidFill>
              </a:rPr>
              <a:t>or</a:t>
            </a:r>
            <a:r>
              <a:rPr lang="es-ES" b="0" dirty="0">
                <a:solidFill>
                  <a:schemeClr val="tx2"/>
                </a:solidFill>
              </a:rPr>
              <a:t> </a:t>
            </a:r>
            <a:r>
              <a:rPr lang="es-ES" b="0" dirty="0" err="1">
                <a:solidFill>
                  <a:schemeClr val="tx2"/>
                </a:solidFill>
              </a:rPr>
              <a:t>drugs</a:t>
            </a:r>
            <a:endParaRPr lang="es-ES" b="0" dirty="0">
              <a:solidFill>
                <a:schemeClr val="tx2"/>
              </a:solidFill>
            </a:endParaRPr>
          </a:p>
          <a:p>
            <a:r>
              <a:rPr lang="en-US" dirty="0"/>
              <a:t> </a:t>
            </a:r>
          </a:p>
          <a:p>
            <a:endParaRPr lang="en-US" dirty="0"/>
          </a:p>
        </p:txBody>
      </p:sp>
      <p:grpSp>
        <p:nvGrpSpPr>
          <p:cNvPr id="3" name="Group 2">
            <a:extLst>
              <a:ext uri="{FF2B5EF4-FFF2-40B4-BE49-F238E27FC236}">
                <a16:creationId xmlns:a16="http://schemas.microsoft.com/office/drawing/2014/main" id="{082F7B20-DD58-ACA9-9EF3-DD149B1D2E44}"/>
              </a:ext>
            </a:extLst>
          </p:cNvPr>
          <p:cNvGrpSpPr/>
          <p:nvPr/>
        </p:nvGrpSpPr>
        <p:grpSpPr>
          <a:xfrm>
            <a:off x="1298603" y="814681"/>
            <a:ext cx="9926959" cy="369332"/>
            <a:chOff x="1298603" y="814681"/>
            <a:chExt cx="9926959" cy="369332"/>
          </a:xfrm>
        </p:grpSpPr>
        <p:sp>
          <p:nvSpPr>
            <p:cNvPr id="12" name="TextBox 11">
              <a:extLst>
                <a:ext uri="{FF2B5EF4-FFF2-40B4-BE49-F238E27FC236}">
                  <a16:creationId xmlns:a16="http://schemas.microsoft.com/office/drawing/2014/main" id="{CD4838FA-736B-D15D-5283-934EAE9F5A20}"/>
                </a:ext>
              </a:extLst>
            </p:cNvPr>
            <p:cNvSpPr txBox="1"/>
            <p:nvPr/>
          </p:nvSpPr>
          <p:spPr>
            <a:xfrm>
              <a:off x="1298603" y="814681"/>
              <a:ext cx="1759058" cy="369332"/>
            </a:xfrm>
            <a:prstGeom prst="rect">
              <a:avLst/>
            </a:prstGeom>
            <a:noFill/>
          </p:spPr>
          <p:txBody>
            <a:bodyPr wrap="square">
              <a:spAutoFit/>
            </a:bodyPr>
            <a:lstStyle/>
            <a:p>
              <a:pPr algn="ctr"/>
              <a:r>
                <a:rPr lang="en-US" sz="1800" b="1" i="0" u="none" strike="noStrike" dirty="0">
                  <a:solidFill>
                    <a:srgbClr val="000000"/>
                  </a:solidFill>
                  <a:effectLst/>
                  <a:latin typeface="+mj-lt"/>
                </a:rPr>
                <a:t>Psychological</a:t>
              </a:r>
              <a:r>
                <a:rPr lang="en-US" sz="1800" b="0" i="0" u="none" strike="noStrike" dirty="0">
                  <a:solidFill>
                    <a:srgbClr val="000000"/>
                  </a:solidFill>
                  <a:effectLst/>
                  <a:latin typeface="+mj-lt"/>
                </a:rPr>
                <a:t> </a:t>
              </a:r>
              <a:endParaRPr lang="en-US" dirty="0">
                <a:latin typeface="+mj-lt"/>
              </a:endParaRPr>
            </a:p>
          </p:txBody>
        </p:sp>
        <p:sp>
          <p:nvSpPr>
            <p:cNvPr id="13" name="TextBox 12">
              <a:extLst>
                <a:ext uri="{FF2B5EF4-FFF2-40B4-BE49-F238E27FC236}">
                  <a16:creationId xmlns:a16="http://schemas.microsoft.com/office/drawing/2014/main" id="{D9784EC9-A7EE-7B2A-8D6B-AA302938F6CB}"/>
                </a:ext>
              </a:extLst>
            </p:cNvPr>
            <p:cNvSpPr txBox="1"/>
            <p:nvPr/>
          </p:nvSpPr>
          <p:spPr>
            <a:xfrm>
              <a:off x="5382554" y="814681"/>
              <a:ext cx="1759058" cy="369332"/>
            </a:xfrm>
            <a:prstGeom prst="rect">
              <a:avLst/>
            </a:prstGeom>
            <a:noFill/>
          </p:spPr>
          <p:txBody>
            <a:bodyPr wrap="square">
              <a:spAutoFit/>
            </a:bodyPr>
            <a:lstStyle/>
            <a:p>
              <a:pPr algn="ctr"/>
              <a:r>
                <a:rPr lang="en-US" sz="1800" b="1" i="0" u="none" strike="noStrike" dirty="0">
                  <a:solidFill>
                    <a:srgbClr val="000000"/>
                  </a:solidFill>
                  <a:effectLst/>
                  <a:latin typeface="+mj-lt"/>
                </a:rPr>
                <a:t>Physical  </a:t>
              </a:r>
              <a:endParaRPr lang="en-US" b="1" dirty="0">
                <a:latin typeface="+mj-lt"/>
              </a:endParaRPr>
            </a:p>
          </p:txBody>
        </p:sp>
        <p:sp>
          <p:nvSpPr>
            <p:cNvPr id="15" name="TextBox 14">
              <a:extLst>
                <a:ext uri="{FF2B5EF4-FFF2-40B4-BE49-F238E27FC236}">
                  <a16:creationId xmlns:a16="http://schemas.microsoft.com/office/drawing/2014/main" id="{2864CA87-44B6-FA83-C448-D9B62CBF5076}"/>
                </a:ext>
              </a:extLst>
            </p:cNvPr>
            <p:cNvSpPr txBox="1"/>
            <p:nvPr/>
          </p:nvSpPr>
          <p:spPr>
            <a:xfrm>
              <a:off x="9466504" y="814681"/>
              <a:ext cx="1759058" cy="369332"/>
            </a:xfrm>
            <a:prstGeom prst="rect">
              <a:avLst/>
            </a:prstGeom>
            <a:noFill/>
          </p:spPr>
          <p:txBody>
            <a:bodyPr wrap="square">
              <a:spAutoFit/>
            </a:bodyPr>
            <a:lstStyle/>
            <a:p>
              <a:pPr algn="ctr"/>
              <a:r>
                <a:rPr lang="en-US" sz="1800" b="1" i="0" u="none" strike="noStrike" dirty="0">
                  <a:solidFill>
                    <a:srgbClr val="000000"/>
                  </a:solidFill>
                  <a:effectLst/>
                  <a:latin typeface="+mj-lt"/>
                </a:rPr>
                <a:t>Sexual </a:t>
              </a:r>
              <a:endParaRPr lang="en-US" b="1" dirty="0">
                <a:latin typeface="+mj-lt"/>
              </a:endParaRPr>
            </a:p>
          </p:txBody>
        </p:sp>
      </p:grpSp>
      <p:pic>
        <p:nvPicPr>
          <p:cNvPr id="9218" name="Picture 2" descr="Gráfico, Gráfico de barras&#10;&#10;Descripción generada automáticamente">
            <a:extLst>
              <a:ext uri="{FF2B5EF4-FFF2-40B4-BE49-F238E27FC236}">
                <a16:creationId xmlns:a16="http://schemas.microsoft.com/office/drawing/2014/main" id="{4D8D3484-948C-953A-5B56-DD89756185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34"/>
          <a:stretch/>
        </p:blipFill>
        <p:spPr bwMode="auto">
          <a:xfrm>
            <a:off x="117093" y="1202847"/>
            <a:ext cx="11957814" cy="530352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284B1D18-7D6A-BECC-1DFF-61720EED5426}"/>
              </a:ext>
            </a:extLst>
          </p:cNvPr>
          <p:cNvSpPr/>
          <p:nvPr/>
        </p:nvSpPr>
        <p:spPr>
          <a:xfrm>
            <a:off x="117093" y="1957137"/>
            <a:ext cx="588760" cy="593558"/>
          </a:xfrm>
          <a:prstGeom prst="ellipse">
            <a:avLst/>
          </a:prstGeom>
          <a:no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l"/>
            <a:endParaRPr lang="en-US" sz="1600" dirty="0"/>
          </a:p>
        </p:txBody>
      </p:sp>
    </p:spTree>
    <p:extLst>
      <p:ext uri="{BB962C8B-B14F-4D97-AF65-F5344CB8AC3E}">
        <p14:creationId xmlns:p14="http://schemas.microsoft.com/office/powerpoint/2010/main" val="24923396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14"/>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F185-4EA7-41F9-8900-BDF70BA37CD2}"/>
              </a:ext>
            </a:extLst>
          </p:cNvPr>
          <p:cNvSpPr>
            <a:spLocks noGrp="1"/>
          </p:cNvSpPr>
          <p:nvPr>
            <p:ph type="title"/>
          </p:nvPr>
        </p:nvSpPr>
        <p:spPr>
          <a:xfrm>
            <a:off x="1219200" y="979254"/>
            <a:ext cx="10287000" cy="877130"/>
          </a:xfrm>
        </p:spPr>
        <p:txBody>
          <a:bodyPr/>
          <a:lstStyle/>
          <a:p>
            <a:r>
              <a:rPr lang="en-US" dirty="0"/>
              <a:t>Qualitative Approach</a:t>
            </a:r>
          </a:p>
        </p:txBody>
      </p:sp>
      <p:sp>
        <p:nvSpPr>
          <p:cNvPr id="4" name="Text Placeholder 3">
            <a:extLst>
              <a:ext uri="{FF2B5EF4-FFF2-40B4-BE49-F238E27FC236}">
                <a16:creationId xmlns:a16="http://schemas.microsoft.com/office/drawing/2014/main" id="{52481FAC-DC29-5244-A253-7E97971489DB}"/>
              </a:ext>
            </a:extLst>
          </p:cNvPr>
          <p:cNvSpPr>
            <a:spLocks noGrp="1"/>
          </p:cNvSpPr>
          <p:nvPr>
            <p:ph type="body" idx="1"/>
          </p:nvPr>
        </p:nvSpPr>
        <p:spPr>
          <a:xfrm>
            <a:off x="1219200" y="2514600"/>
            <a:ext cx="10287000" cy="914400"/>
          </a:xfrm>
        </p:spPr>
        <p:txBody>
          <a:bodyPr/>
          <a:lstStyle/>
          <a:p>
            <a:r>
              <a:rPr lang="en-US" dirty="0"/>
              <a:t>In-depth interviews</a:t>
            </a:r>
          </a:p>
          <a:p>
            <a:pPr marL="342900" indent="-342900">
              <a:buFont typeface="Arial" panose="020B0604020202020204" pitchFamily="34" charset="0"/>
              <a:buChar char="•"/>
            </a:pPr>
            <a:r>
              <a:rPr lang="es-ES" dirty="0"/>
              <a:t>IPV </a:t>
            </a:r>
            <a:r>
              <a:rPr lang="es-ES" dirty="0" err="1"/>
              <a:t>survivors</a:t>
            </a:r>
            <a:r>
              <a:rPr lang="es-ES" dirty="0"/>
              <a:t> </a:t>
            </a:r>
          </a:p>
          <a:p>
            <a:pPr marL="342900" indent="-342900">
              <a:buFont typeface="Arial" panose="020B0604020202020204" pitchFamily="34" charset="0"/>
              <a:buChar char="•"/>
            </a:pPr>
            <a:r>
              <a:rPr lang="es-ES" dirty="0"/>
              <a:t>L100 </a:t>
            </a:r>
            <a:r>
              <a:rPr lang="es-ES" dirty="0" err="1"/>
              <a:t>call</a:t>
            </a:r>
            <a:r>
              <a:rPr lang="es-ES" dirty="0"/>
              <a:t> center </a:t>
            </a:r>
            <a:r>
              <a:rPr lang="es-ES" dirty="0" err="1"/>
              <a:t>operators</a:t>
            </a:r>
            <a:endParaRPr lang="es-ES" dirty="0"/>
          </a:p>
          <a:p>
            <a:pPr marL="342900" indent="-342900">
              <a:buFont typeface="Arial" panose="020B0604020202020204" pitchFamily="34" charset="0"/>
              <a:buChar char="•"/>
            </a:pPr>
            <a:r>
              <a:rPr lang="en-US" dirty="0"/>
              <a:t>Police officers overseeing family affairs </a:t>
            </a:r>
          </a:p>
          <a:p>
            <a:endParaRPr lang="en-US" dirty="0"/>
          </a:p>
        </p:txBody>
      </p:sp>
    </p:spTree>
    <p:extLst>
      <p:ext uri="{BB962C8B-B14F-4D97-AF65-F5344CB8AC3E}">
        <p14:creationId xmlns:p14="http://schemas.microsoft.com/office/powerpoint/2010/main" val="815011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B8C385-8271-44FF-8609-BE72EC70B7B5}"/>
              </a:ext>
            </a:extLst>
          </p:cNvPr>
          <p:cNvSpPr>
            <a:spLocks noGrp="1"/>
          </p:cNvSpPr>
          <p:nvPr>
            <p:ph type="title"/>
          </p:nvPr>
        </p:nvSpPr>
        <p:spPr>
          <a:xfrm>
            <a:off x="685800" y="18854"/>
            <a:ext cx="7683546" cy="548640"/>
          </a:xfrm>
        </p:spPr>
        <p:txBody>
          <a:bodyPr/>
          <a:lstStyle/>
          <a:p>
            <a:r>
              <a:rPr lang="en-US" dirty="0"/>
              <a:t>Qualitative approach</a:t>
            </a:r>
            <a:endParaRPr lang="en-US" b="1" dirty="0"/>
          </a:p>
        </p:txBody>
      </p:sp>
      <p:grpSp>
        <p:nvGrpSpPr>
          <p:cNvPr id="13" name="Group 12">
            <a:extLst>
              <a:ext uri="{FF2B5EF4-FFF2-40B4-BE49-F238E27FC236}">
                <a16:creationId xmlns:a16="http://schemas.microsoft.com/office/drawing/2014/main" id="{CB118984-032F-AA46-BC2A-2026748BE90B}"/>
              </a:ext>
            </a:extLst>
          </p:cNvPr>
          <p:cNvGrpSpPr/>
          <p:nvPr/>
        </p:nvGrpSpPr>
        <p:grpSpPr>
          <a:xfrm>
            <a:off x="7655678" y="1083976"/>
            <a:ext cx="2708091" cy="775607"/>
            <a:chOff x="2991156" y="1062339"/>
            <a:chExt cx="3117544" cy="892876"/>
          </a:xfrm>
        </p:grpSpPr>
        <p:pic>
          <p:nvPicPr>
            <p:cNvPr id="14" name="Graphic 13">
              <a:extLst>
                <a:ext uri="{FF2B5EF4-FFF2-40B4-BE49-F238E27FC236}">
                  <a16:creationId xmlns:a16="http://schemas.microsoft.com/office/drawing/2014/main" id="{C6D027D4-1572-F143-A690-ED37B689C82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5557"/>
            <a:stretch/>
          </p:blipFill>
          <p:spPr>
            <a:xfrm>
              <a:off x="3991266" y="1062339"/>
              <a:ext cx="1161468" cy="892876"/>
            </a:xfrm>
            <a:prstGeom prst="rect">
              <a:avLst/>
            </a:prstGeom>
          </p:spPr>
        </p:pic>
        <p:cxnSp>
          <p:nvCxnSpPr>
            <p:cNvPr id="15" name="Straight Connector 14">
              <a:extLst>
                <a:ext uri="{FF2B5EF4-FFF2-40B4-BE49-F238E27FC236}">
                  <a16:creationId xmlns:a16="http://schemas.microsoft.com/office/drawing/2014/main" id="{EDE73F24-7225-994C-B24C-B3407EB9B127}"/>
                </a:ext>
              </a:extLst>
            </p:cNvPr>
            <p:cNvCxnSpPr/>
            <p:nvPr/>
          </p:nvCxnSpPr>
          <p:spPr bwMode="auto">
            <a:xfrm>
              <a:off x="5378756" y="1508777"/>
              <a:ext cx="729944"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21921406-C036-E048-84CA-50320DE141AC}"/>
                </a:ext>
              </a:extLst>
            </p:cNvPr>
            <p:cNvCxnSpPr/>
            <p:nvPr/>
          </p:nvCxnSpPr>
          <p:spPr bwMode="auto">
            <a:xfrm>
              <a:off x="2991156" y="1508777"/>
              <a:ext cx="729944"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0" name="Text Placeholder 6">
            <a:extLst>
              <a:ext uri="{FF2B5EF4-FFF2-40B4-BE49-F238E27FC236}">
                <a16:creationId xmlns:a16="http://schemas.microsoft.com/office/drawing/2014/main" id="{839B5E38-922D-4CD2-4EE1-2D393395E9B6}"/>
              </a:ext>
            </a:extLst>
          </p:cNvPr>
          <p:cNvSpPr>
            <a:spLocks noGrp="1"/>
          </p:cNvSpPr>
          <p:nvPr>
            <p:ph type="body" sz="quarter" idx="24"/>
          </p:nvPr>
        </p:nvSpPr>
        <p:spPr>
          <a:xfrm>
            <a:off x="1130754" y="1471779"/>
            <a:ext cx="4403184" cy="4415487"/>
          </a:xfrm>
        </p:spPr>
        <p:txBody>
          <a:bodyPr/>
          <a:lstStyle/>
          <a:p>
            <a:r>
              <a:rPr lang="es-ES" sz="2200" b="1" dirty="0"/>
              <a:t>IPV </a:t>
            </a:r>
            <a:r>
              <a:rPr lang="es-ES" sz="2200" b="1" dirty="0" err="1"/>
              <a:t>survivors</a:t>
            </a:r>
            <a:r>
              <a:rPr lang="es-ES" sz="2200" b="1" dirty="0"/>
              <a:t> </a:t>
            </a:r>
            <a:r>
              <a:rPr lang="es-ES" sz="2200" b="1" dirty="0" err="1"/>
              <a:t>mentioned</a:t>
            </a:r>
            <a:r>
              <a:rPr lang="es-ES" sz="2200" b="1" dirty="0"/>
              <a:t> </a:t>
            </a:r>
            <a:r>
              <a:rPr lang="es-ES" sz="2200" b="1" dirty="0" err="1"/>
              <a:t>that</a:t>
            </a:r>
            <a:r>
              <a:rPr lang="es-ES" sz="2200" b="1" dirty="0"/>
              <a:t> </a:t>
            </a:r>
            <a:r>
              <a:rPr lang="es-ES" sz="2200" b="1" dirty="0" err="1"/>
              <a:t>alimony</a:t>
            </a:r>
            <a:r>
              <a:rPr lang="es-ES" sz="2200" b="1" dirty="0"/>
              <a:t> </a:t>
            </a:r>
            <a:r>
              <a:rPr lang="es-ES" sz="2200" b="1" dirty="0" err="1"/>
              <a:t>was</a:t>
            </a:r>
            <a:r>
              <a:rPr lang="es-ES" sz="2200" b="1" dirty="0"/>
              <a:t> </a:t>
            </a:r>
            <a:r>
              <a:rPr lang="es-ES" sz="2200" b="1" u="sng" dirty="0"/>
              <a:t>a </a:t>
            </a:r>
            <a:r>
              <a:rPr lang="es-ES" sz="2200" b="1" u="sng" dirty="0" err="1"/>
              <a:t>stronger</a:t>
            </a:r>
            <a:r>
              <a:rPr lang="es-ES" sz="2200" b="1" u="sng" dirty="0"/>
              <a:t> </a:t>
            </a:r>
            <a:r>
              <a:rPr lang="es-ES" sz="2200" b="1" dirty="0" err="1"/>
              <a:t>source</a:t>
            </a:r>
            <a:r>
              <a:rPr lang="es-ES" sz="2200" b="1" dirty="0"/>
              <a:t> </a:t>
            </a:r>
            <a:r>
              <a:rPr lang="es-ES" sz="2200" b="1" dirty="0" err="1"/>
              <a:t>of</a:t>
            </a:r>
            <a:r>
              <a:rPr lang="es-ES" sz="2200" b="1" dirty="0"/>
              <a:t> </a:t>
            </a:r>
            <a:r>
              <a:rPr lang="es-ES" sz="2200" b="1" dirty="0" err="1"/>
              <a:t>conflict</a:t>
            </a:r>
            <a:endParaRPr lang="es-ES" sz="2200" b="1" dirty="0"/>
          </a:p>
          <a:p>
            <a:r>
              <a:rPr lang="es-ES" sz="2200" b="1" dirty="0" err="1"/>
              <a:t>Emergency</a:t>
            </a:r>
            <a:r>
              <a:rPr lang="es-ES" sz="2200" b="1" dirty="0"/>
              <a:t> cash </a:t>
            </a:r>
            <a:r>
              <a:rPr lang="es-ES" sz="2200" b="1" dirty="0" err="1"/>
              <a:t>transfers</a:t>
            </a:r>
            <a:r>
              <a:rPr lang="es-ES" sz="2200" b="1" dirty="0"/>
              <a:t> </a:t>
            </a:r>
            <a:r>
              <a:rPr lang="es-ES" sz="2200" b="1" dirty="0" err="1"/>
              <a:t>by</a:t>
            </a:r>
            <a:r>
              <a:rPr lang="es-ES" sz="2200" b="1" dirty="0"/>
              <a:t> </a:t>
            </a:r>
            <a:r>
              <a:rPr lang="es-ES" sz="2200" b="1" dirty="0" err="1"/>
              <a:t>the</a:t>
            </a:r>
            <a:r>
              <a:rPr lang="es-ES" sz="2200" b="1" dirty="0"/>
              <a:t> </a:t>
            </a:r>
            <a:r>
              <a:rPr lang="es-ES" sz="2200" b="1" dirty="0" err="1"/>
              <a:t>government</a:t>
            </a:r>
            <a:r>
              <a:rPr lang="es-ES" sz="2200" b="1" dirty="0"/>
              <a:t> </a:t>
            </a:r>
            <a:r>
              <a:rPr lang="es-ES" sz="2200" b="1" dirty="0" err="1"/>
              <a:t>became</a:t>
            </a:r>
            <a:r>
              <a:rPr lang="es-ES" sz="2200" b="1" dirty="0"/>
              <a:t> </a:t>
            </a:r>
            <a:r>
              <a:rPr lang="es-ES" sz="2200" b="1" u="sng" dirty="0"/>
              <a:t>a new </a:t>
            </a:r>
            <a:r>
              <a:rPr lang="es-ES" sz="2200" b="1" dirty="0" err="1"/>
              <a:t>source</a:t>
            </a:r>
            <a:r>
              <a:rPr lang="es-ES" sz="2200" b="1" dirty="0"/>
              <a:t> </a:t>
            </a:r>
            <a:r>
              <a:rPr lang="es-ES" sz="2200" b="1" dirty="0" err="1"/>
              <a:t>of</a:t>
            </a:r>
            <a:r>
              <a:rPr lang="es-ES" sz="2200" b="1" dirty="0"/>
              <a:t> </a:t>
            </a:r>
            <a:r>
              <a:rPr lang="es-ES" sz="2200" b="1" dirty="0" err="1"/>
              <a:t>conflict</a:t>
            </a:r>
            <a:endParaRPr lang="es-ES" sz="2200" b="1" dirty="0"/>
          </a:p>
          <a:p>
            <a:r>
              <a:rPr lang="es-ES" sz="2200" b="1" dirty="0" err="1"/>
              <a:t>Operators</a:t>
            </a:r>
            <a:r>
              <a:rPr lang="es-ES" sz="2200" b="1" dirty="0"/>
              <a:t> </a:t>
            </a:r>
            <a:r>
              <a:rPr lang="es-ES" sz="2200" b="1" dirty="0" err="1"/>
              <a:t>noted</a:t>
            </a:r>
            <a:r>
              <a:rPr lang="es-ES" sz="2200" b="1" dirty="0"/>
              <a:t> a </a:t>
            </a:r>
            <a:r>
              <a:rPr lang="es-ES" sz="2200" b="1" dirty="0" err="1"/>
              <a:t>rise</a:t>
            </a:r>
            <a:r>
              <a:rPr lang="es-ES" sz="2200" b="1" dirty="0"/>
              <a:t> in </a:t>
            </a:r>
            <a:r>
              <a:rPr lang="es-ES" sz="2200" b="1" dirty="0" err="1"/>
              <a:t>number</a:t>
            </a:r>
            <a:r>
              <a:rPr lang="es-ES" sz="2200" b="1" dirty="0"/>
              <a:t> </a:t>
            </a:r>
            <a:r>
              <a:rPr lang="es-ES" sz="2200" b="1" dirty="0" err="1"/>
              <a:t>of</a:t>
            </a:r>
            <a:r>
              <a:rPr lang="es-ES" sz="2200" b="1" dirty="0"/>
              <a:t> </a:t>
            </a:r>
            <a:r>
              <a:rPr lang="es-ES" sz="2200" b="1" dirty="0" err="1"/>
              <a:t>calls</a:t>
            </a:r>
            <a:r>
              <a:rPr lang="es-ES" sz="2200" b="1" dirty="0"/>
              <a:t> “</a:t>
            </a:r>
            <a:r>
              <a:rPr lang="es-ES" sz="2200" b="1" dirty="0" err="1"/>
              <a:t>gender-based</a:t>
            </a:r>
            <a:r>
              <a:rPr lang="es-ES" sz="2200" b="1" dirty="0"/>
              <a:t> </a:t>
            </a:r>
            <a:r>
              <a:rPr lang="es-ES" sz="2200" b="1" dirty="0" err="1"/>
              <a:t>lockdown</a:t>
            </a:r>
            <a:r>
              <a:rPr lang="es-ES" sz="2200" b="1" dirty="0"/>
              <a:t>” </a:t>
            </a:r>
            <a:r>
              <a:rPr lang="es-ES" sz="2200" b="1" dirty="0" err="1"/>
              <a:t>was</a:t>
            </a:r>
            <a:r>
              <a:rPr lang="es-ES" sz="2200" b="1" dirty="0"/>
              <a:t> </a:t>
            </a:r>
            <a:r>
              <a:rPr lang="es-ES" sz="2200" b="1" dirty="0" err="1"/>
              <a:t>decreed</a:t>
            </a:r>
            <a:r>
              <a:rPr lang="es-ES" sz="2200" b="1" dirty="0"/>
              <a:t> </a:t>
            </a:r>
          </a:p>
          <a:p>
            <a:r>
              <a:rPr lang="en-US" sz="2200" b="1" dirty="0"/>
              <a:t>Victims contacted L100 when assailants were away from home</a:t>
            </a:r>
            <a:endParaRPr lang="es-PE" sz="2200" b="1" dirty="0"/>
          </a:p>
        </p:txBody>
      </p:sp>
      <p:sp>
        <p:nvSpPr>
          <p:cNvPr id="21" name="Text Placeholder 1">
            <a:extLst>
              <a:ext uri="{FF2B5EF4-FFF2-40B4-BE49-F238E27FC236}">
                <a16:creationId xmlns:a16="http://schemas.microsoft.com/office/drawing/2014/main" id="{43B1B73B-6910-3FEB-B074-A222D4540E05}"/>
              </a:ext>
            </a:extLst>
          </p:cNvPr>
          <p:cNvSpPr txBox="1">
            <a:spLocks/>
          </p:cNvSpPr>
          <p:nvPr/>
        </p:nvSpPr>
        <p:spPr>
          <a:xfrm>
            <a:off x="6658063" y="2163032"/>
            <a:ext cx="4703323" cy="1915883"/>
          </a:xfrm>
          <a:prstGeom prst="rect">
            <a:avLst/>
          </a:prstGeom>
        </p:spPr>
        <p:txBody>
          <a:bodyPr/>
          <a:lstStyle>
            <a:lvl1pPr marL="0" indent="0" algn="l" defTabSz="914400" rtl="0" eaLnBrk="1" latinLnBrk="0" hangingPunct="1">
              <a:lnSpc>
                <a:spcPct val="100000"/>
              </a:lnSpc>
              <a:spcBef>
                <a:spcPts val="1200"/>
              </a:spcBef>
              <a:spcAft>
                <a:spcPts val="0"/>
              </a:spcAft>
              <a:buFont typeface="Arial" panose="020B0604020202020204" pitchFamily="34" charset="0"/>
              <a:buNone/>
              <a:defRPr sz="2000" b="1" kern="1200">
                <a:solidFill>
                  <a:schemeClr val="tx1"/>
                </a:solidFill>
                <a:latin typeface="+mj-lt"/>
                <a:ea typeface="Roboto Light" panose="02000000000000000000" pitchFamily="2" charset="0"/>
                <a:cs typeface="Roboto Light" panose="02000000000000000000" pitchFamily="2" charset="0"/>
              </a:defRPr>
            </a:lvl1pPr>
            <a:lvl2pPr marL="171450" indent="-171450" algn="l" defTabSz="914400" rtl="0" eaLnBrk="1" latinLnBrk="0" hangingPunct="1">
              <a:lnSpc>
                <a:spcPct val="100000"/>
              </a:lnSpc>
              <a:spcBef>
                <a:spcPts val="1000"/>
              </a:spcBef>
              <a:spcAft>
                <a:spcPts val="600"/>
              </a:spcAft>
              <a:buSzPct val="100000"/>
              <a:buFont typeface="Arial" panose="020B0604020202020204" pitchFamily="34" charset="0"/>
              <a:buChar char="•"/>
              <a:defRPr lang="en-US" sz="1800" b="0" i="0" kern="1200" dirty="0" smtClean="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89025" indent="-228600" algn="l" defTabSz="914400" rtl="0" eaLnBrk="1" latinLnBrk="0" hangingPunct="1">
              <a:lnSpc>
                <a:spcPct val="100000"/>
              </a:lnSpc>
              <a:spcBef>
                <a:spcPts val="0"/>
              </a:spcBef>
              <a:spcAft>
                <a:spcPts val="600"/>
              </a:spcAft>
              <a:buFont typeface="Arial" panose="020B0604020202020204" pitchFamily="34" charset="0"/>
              <a:buChar char="•"/>
              <a:defRPr lang="en-US" sz="14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0" dirty="0" err="1">
                <a:solidFill>
                  <a:schemeClr val="bg1"/>
                </a:solidFill>
              </a:rPr>
              <a:t>Cuando</a:t>
            </a:r>
            <a:r>
              <a:rPr lang="en-US" b="0" dirty="0">
                <a:solidFill>
                  <a:schemeClr val="bg1"/>
                </a:solidFill>
              </a:rPr>
              <a:t> se </a:t>
            </a:r>
            <a:r>
              <a:rPr lang="en-US" b="0" dirty="0" err="1">
                <a:solidFill>
                  <a:schemeClr val="bg1"/>
                </a:solidFill>
              </a:rPr>
              <a:t>hizo</a:t>
            </a:r>
            <a:r>
              <a:rPr lang="en-US" b="0" dirty="0">
                <a:solidFill>
                  <a:schemeClr val="bg1"/>
                </a:solidFill>
              </a:rPr>
              <a:t> </a:t>
            </a:r>
            <a:r>
              <a:rPr lang="en-US" b="0" dirty="0" err="1">
                <a:solidFill>
                  <a:schemeClr val="bg1"/>
                </a:solidFill>
              </a:rPr>
              <a:t>más</a:t>
            </a:r>
            <a:r>
              <a:rPr lang="en-US" b="0" dirty="0">
                <a:solidFill>
                  <a:schemeClr val="bg1"/>
                </a:solidFill>
              </a:rPr>
              <a:t> </a:t>
            </a:r>
            <a:r>
              <a:rPr lang="en-US" b="0" dirty="0" err="1">
                <a:solidFill>
                  <a:schemeClr val="bg1"/>
                </a:solidFill>
              </a:rPr>
              <a:t>fuerte</a:t>
            </a:r>
            <a:r>
              <a:rPr lang="en-US" b="0" dirty="0">
                <a:solidFill>
                  <a:schemeClr val="bg1"/>
                </a:solidFill>
              </a:rPr>
              <a:t> la </a:t>
            </a:r>
            <a:r>
              <a:rPr lang="en-US" b="0" dirty="0" err="1">
                <a:solidFill>
                  <a:schemeClr val="bg1"/>
                </a:solidFill>
              </a:rPr>
              <a:t>cuarentena</a:t>
            </a:r>
            <a:r>
              <a:rPr lang="en-US" b="0" dirty="0">
                <a:solidFill>
                  <a:schemeClr val="bg1"/>
                </a:solidFill>
              </a:rPr>
              <a:t> [es </a:t>
            </a:r>
            <a:r>
              <a:rPr lang="en-US" b="0" dirty="0" err="1">
                <a:solidFill>
                  <a:schemeClr val="bg1"/>
                </a:solidFill>
              </a:rPr>
              <a:t>decir</a:t>
            </a:r>
            <a:r>
              <a:rPr lang="en-US" b="0" dirty="0">
                <a:solidFill>
                  <a:schemeClr val="bg1"/>
                </a:solidFill>
              </a:rPr>
              <a:t>, </a:t>
            </a:r>
            <a:r>
              <a:rPr lang="en-US" b="0" dirty="0" err="1">
                <a:solidFill>
                  <a:schemeClr val="bg1"/>
                </a:solidFill>
              </a:rPr>
              <a:t>cuando</a:t>
            </a:r>
            <a:r>
              <a:rPr lang="en-US" b="0" dirty="0">
                <a:solidFill>
                  <a:schemeClr val="bg1"/>
                </a:solidFill>
              </a:rPr>
              <a:t> se </a:t>
            </a:r>
            <a:r>
              <a:rPr lang="en-US" b="0" dirty="0" err="1">
                <a:solidFill>
                  <a:schemeClr val="bg1"/>
                </a:solidFill>
              </a:rPr>
              <a:t>extendi</a:t>
            </a:r>
            <a:r>
              <a:rPr lang="es-PE" b="0" dirty="0" err="1">
                <a:solidFill>
                  <a:schemeClr val="bg1"/>
                </a:solidFill>
              </a:rPr>
              <a:t>ó</a:t>
            </a:r>
            <a:r>
              <a:rPr lang="es-PE" b="0" dirty="0">
                <a:solidFill>
                  <a:schemeClr val="bg1"/>
                </a:solidFill>
              </a:rPr>
              <a:t> y aumentó el toque de queda</a:t>
            </a:r>
            <a:r>
              <a:rPr lang="en-US" b="0" dirty="0">
                <a:solidFill>
                  <a:schemeClr val="bg1"/>
                </a:solidFill>
              </a:rPr>
              <a:t>], </a:t>
            </a:r>
            <a:r>
              <a:rPr lang="es-PE" b="0" dirty="0">
                <a:solidFill>
                  <a:schemeClr val="bg1"/>
                </a:solidFill>
              </a:rPr>
              <a:t>él ya no venía.</a:t>
            </a:r>
          </a:p>
          <a:p>
            <a:pPr algn="ctr"/>
            <a:r>
              <a:rPr lang="es-PE" b="0" dirty="0">
                <a:solidFill>
                  <a:schemeClr val="bg1"/>
                </a:solidFill>
              </a:rPr>
              <a:t>Se olvidaba de nosotros, ni había quién iba a comprar. No se aparecía, teníamos que estar llamándole, como si nosotros estuviéramos por suplicarle. </a:t>
            </a:r>
            <a:endParaRPr lang="en-US" b="0" dirty="0">
              <a:solidFill>
                <a:schemeClr val="bg1"/>
              </a:solidFill>
            </a:endParaRPr>
          </a:p>
          <a:p>
            <a:endParaRPr lang="en-US" dirty="0">
              <a:solidFill>
                <a:schemeClr val="bg1"/>
              </a:solidFill>
            </a:endParaRPr>
          </a:p>
        </p:txBody>
      </p:sp>
      <p:sp>
        <p:nvSpPr>
          <p:cNvPr id="22" name="Text Placeholder 9">
            <a:extLst>
              <a:ext uri="{FF2B5EF4-FFF2-40B4-BE49-F238E27FC236}">
                <a16:creationId xmlns:a16="http://schemas.microsoft.com/office/drawing/2014/main" id="{2748B46E-4B03-778A-D6A5-9863B386F387}"/>
              </a:ext>
            </a:extLst>
          </p:cNvPr>
          <p:cNvSpPr txBox="1">
            <a:spLocks/>
          </p:cNvSpPr>
          <p:nvPr/>
        </p:nvSpPr>
        <p:spPr>
          <a:xfrm>
            <a:off x="7091138" y="5322426"/>
            <a:ext cx="4270248" cy="451598"/>
          </a:xfrm>
          <a:prstGeom prst="rect">
            <a:avLst/>
          </a:prstGeom>
        </p:spPr>
        <p:txBody>
          <a:bodyPr/>
          <a:lstStyle>
            <a:lvl1pPr marL="0" indent="0" algn="l" defTabSz="914400" rtl="0" eaLnBrk="1" latinLnBrk="0" hangingPunct="1">
              <a:lnSpc>
                <a:spcPct val="100000"/>
              </a:lnSpc>
              <a:spcBef>
                <a:spcPts val="1200"/>
              </a:spcBef>
              <a:spcAft>
                <a:spcPts val="0"/>
              </a:spcAft>
              <a:buFont typeface="Arial" panose="020B0604020202020204" pitchFamily="34" charset="0"/>
              <a:buNone/>
              <a:defRPr sz="2000" b="1" kern="1200">
                <a:solidFill>
                  <a:schemeClr val="tx1"/>
                </a:solidFill>
                <a:latin typeface="+mj-lt"/>
                <a:ea typeface="Roboto Light" panose="02000000000000000000" pitchFamily="2" charset="0"/>
                <a:cs typeface="Roboto Light" panose="02000000000000000000" pitchFamily="2" charset="0"/>
              </a:defRPr>
            </a:lvl1pPr>
            <a:lvl2pPr marL="171450" indent="-171450" algn="l" defTabSz="914400" rtl="0" eaLnBrk="1" latinLnBrk="0" hangingPunct="1">
              <a:lnSpc>
                <a:spcPct val="100000"/>
              </a:lnSpc>
              <a:spcBef>
                <a:spcPts val="1000"/>
              </a:spcBef>
              <a:spcAft>
                <a:spcPts val="600"/>
              </a:spcAft>
              <a:buSzPct val="100000"/>
              <a:buFont typeface="Arial" panose="020B0604020202020204" pitchFamily="34" charset="0"/>
              <a:buChar char="•"/>
              <a:defRPr lang="en-US" sz="1800" b="0" i="0" kern="1200" dirty="0" smtClean="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89025" indent="-228600" algn="l" defTabSz="914400" rtl="0" eaLnBrk="1" latinLnBrk="0" hangingPunct="1">
              <a:lnSpc>
                <a:spcPct val="100000"/>
              </a:lnSpc>
              <a:spcBef>
                <a:spcPts val="0"/>
              </a:spcBef>
              <a:spcAft>
                <a:spcPts val="600"/>
              </a:spcAft>
              <a:buFont typeface="Arial" panose="020B0604020202020204" pitchFamily="34" charset="0"/>
              <a:buChar char="•"/>
              <a:defRPr lang="en-US" sz="14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 --////</a:t>
            </a:r>
            <a:r>
              <a:rPr lang="en-US" dirty="0">
                <a:solidFill>
                  <a:schemeClr val="bg1"/>
                </a:solidFill>
              </a:rPr>
              <a:t>- Survivor of IPV N</a:t>
            </a:r>
            <a:r>
              <a:rPr lang="es-PE" dirty="0">
                <a:solidFill>
                  <a:schemeClr val="bg1"/>
                </a:solidFill>
              </a:rPr>
              <a:t>° </a:t>
            </a:r>
            <a:r>
              <a:rPr lang="en-US" dirty="0">
                <a:solidFill>
                  <a:schemeClr val="bg1"/>
                </a:solidFill>
              </a:rPr>
              <a:t>1</a:t>
            </a:r>
          </a:p>
        </p:txBody>
      </p:sp>
    </p:spTree>
    <p:extLst>
      <p:ext uri="{BB962C8B-B14F-4D97-AF65-F5344CB8AC3E}">
        <p14:creationId xmlns:p14="http://schemas.microsoft.com/office/powerpoint/2010/main" val="414910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 calcmode="lin" valueType="num">
                                      <p:cBhvr additive="base">
                                        <p:cTn id="25"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mph" presetSubtype="0" fill="hold" grpId="0" nodeType="clickEffect">
                                  <p:stCondLst>
                                    <p:cond delay="0"/>
                                  </p:stCondLst>
                                  <p:iterate type="lt">
                                    <p:tmPct val="4000"/>
                                  </p:iterate>
                                  <p:childTnLst>
                                    <p:set>
                                      <p:cBhvr override="childStyle">
                                        <p:cTn id="30" dur="1750" fill="hold"/>
                                        <p:tgtEl>
                                          <p:spTgt spid="21"/>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B8C385-8271-44FF-8609-BE72EC70B7B5}"/>
              </a:ext>
            </a:extLst>
          </p:cNvPr>
          <p:cNvSpPr>
            <a:spLocks noGrp="1"/>
          </p:cNvSpPr>
          <p:nvPr>
            <p:ph type="title"/>
          </p:nvPr>
        </p:nvSpPr>
        <p:spPr>
          <a:xfrm>
            <a:off x="685800" y="18854"/>
            <a:ext cx="7683546" cy="548640"/>
          </a:xfrm>
        </p:spPr>
        <p:txBody>
          <a:bodyPr/>
          <a:lstStyle/>
          <a:p>
            <a:r>
              <a:rPr lang="en-US" dirty="0"/>
              <a:t>Qualitative approach</a:t>
            </a:r>
            <a:endParaRPr lang="en-US" b="1" dirty="0"/>
          </a:p>
        </p:txBody>
      </p:sp>
      <p:sp>
        <p:nvSpPr>
          <p:cNvPr id="11" name="Text Placeholder 10">
            <a:extLst>
              <a:ext uri="{FF2B5EF4-FFF2-40B4-BE49-F238E27FC236}">
                <a16:creationId xmlns:a16="http://schemas.microsoft.com/office/drawing/2014/main" id="{AA6231DA-522F-40CE-A6A5-0235EDEA4843}"/>
              </a:ext>
            </a:extLst>
          </p:cNvPr>
          <p:cNvSpPr>
            <a:spLocks noGrp="1"/>
          </p:cNvSpPr>
          <p:nvPr>
            <p:ph type="body" sz="quarter" idx="24"/>
          </p:nvPr>
        </p:nvSpPr>
        <p:spPr>
          <a:xfrm>
            <a:off x="2297430" y="1649057"/>
            <a:ext cx="7633821" cy="2898968"/>
          </a:xfrm>
        </p:spPr>
        <p:txBody>
          <a:bodyPr/>
          <a:lstStyle/>
          <a:p>
            <a:r>
              <a:rPr lang="en-US" sz="2100" dirty="0" err="1"/>
              <a:t>En</a:t>
            </a:r>
            <a:r>
              <a:rPr lang="en-US" sz="2100" dirty="0"/>
              <a:t> Lima, no </a:t>
            </a:r>
            <a:r>
              <a:rPr lang="en-US" sz="2100" dirty="0" err="1"/>
              <a:t>tiene</a:t>
            </a:r>
            <a:r>
              <a:rPr lang="en-US" sz="2100" dirty="0"/>
              <a:t> a </a:t>
            </a:r>
            <a:r>
              <a:rPr lang="en-US" sz="2100" dirty="0" err="1"/>
              <a:t>nadie</a:t>
            </a:r>
            <a:r>
              <a:rPr lang="en-US" sz="2100" dirty="0"/>
              <a:t> que la </a:t>
            </a:r>
            <a:r>
              <a:rPr lang="en-US" sz="2100" dirty="0" err="1"/>
              <a:t>apoye</a:t>
            </a:r>
            <a:r>
              <a:rPr lang="en-US" sz="2100" dirty="0"/>
              <a:t>, solo llama a </a:t>
            </a:r>
            <a:r>
              <a:rPr lang="en-US" sz="2100" dirty="0" err="1"/>
              <a:t>su</a:t>
            </a:r>
            <a:r>
              <a:rPr lang="en-US" sz="2100" dirty="0"/>
              <a:t> </a:t>
            </a:r>
            <a:r>
              <a:rPr lang="en-US" sz="2100" dirty="0" err="1"/>
              <a:t>familia</a:t>
            </a:r>
            <a:r>
              <a:rPr lang="en-US" sz="2100" dirty="0"/>
              <a:t> que </a:t>
            </a:r>
            <a:r>
              <a:rPr lang="en-US" sz="2100" dirty="0" err="1"/>
              <a:t>está</a:t>
            </a:r>
            <a:r>
              <a:rPr lang="en-US" sz="2100" dirty="0"/>
              <a:t> </a:t>
            </a:r>
            <a:r>
              <a:rPr lang="en-US" sz="2100" dirty="0" err="1"/>
              <a:t>en</a:t>
            </a:r>
            <a:r>
              <a:rPr lang="en-US" sz="2100" dirty="0"/>
              <a:t> Huánuco </a:t>
            </a:r>
            <a:r>
              <a:rPr lang="en-US" sz="2100" dirty="0" err="1"/>
              <a:t>pero</a:t>
            </a:r>
            <a:r>
              <a:rPr lang="en-US" sz="2100" dirty="0"/>
              <a:t> </a:t>
            </a:r>
            <a:r>
              <a:rPr lang="en-US" sz="2100" dirty="0" err="1"/>
              <a:t>su</a:t>
            </a:r>
            <a:r>
              <a:rPr lang="en-US" sz="2100" dirty="0"/>
              <a:t> </a:t>
            </a:r>
            <a:r>
              <a:rPr lang="en-US" sz="2100" dirty="0" err="1"/>
              <a:t>relación</a:t>
            </a:r>
            <a:r>
              <a:rPr lang="en-US" sz="2100" dirty="0"/>
              <a:t> es mala. </a:t>
            </a:r>
            <a:r>
              <a:rPr lang="en-US" sz="2100" dirty="0" err="1"/>
              <a:t>Después</a:t>
            </a:r>
            <a:r>
              <a:rPr lang="en-US" sz="2100" dirty="0"/>
              <a:t> de la </a:t>
            </a:r>
            <a:r>
              <a:rPr lang="en-US" sz="2100" dirty="0" err="1"/>
              <a:t>última</a:t>
            </a:r>
            <a:r>
              <a:rPr lang="en-US" sz="2100" dirty="0"/>
              <a:t> </a:t>
            </a:r>
            <a:r>
              <a:rPr lang="en-US" sz="2100" dirty="0" err="1"/>
              <a:t>pelea</a:t>
            </a:r>
            <a:r>
              <a:rPr lang="en-US" sz="2100" dirty="0"/>
              <a:t> con </a:t>
            </a:r>
            <a:r>
              <a:rPr lang="en-US" sz="2100" dirty="0" err="1"/>
              <a:t>su</a:t>
            </a:r>
            <a:r>
              <a:rPr lang="en-US" sz="2100" dirty="0"/>
              <a:t> </a:t>
            </a:r>
            <a:r>
              <a:rPr lang="en-US" sz="2100" dirty="0" err="1"/>
              <a:t>expareja</a:t>
            </a:r>
            <a:r>
              <a:rPr lang="en-US" sz="2100" dirty="0"/>
              <a:t> </a:t>
            </a:r>
            <a:r>
              <a:rPr lang="en-US" sz="2100" dirty="0" err="1"/>
              <a:t>ella</a:t>
            </a:r>
            <a:r>
              <a:rPr lang="en-US" sz="2100" dirty="0"/>
              <a:t> no podia </a:t>
            </a:r>
            <a:r>
              <a:rPr lang="en-US" sz="2100" dirty="0" err="1"/>
              <a:t>hacer</a:t>
            </a:r>
            <a:r>
              <a:rPr lang="en-US" sz="2100" dirty="0"/>
              <a:t> la </a:t>
            </a:r>
            <a:r>
              <a:rPr lang="en-US" sz="2100" dirty="0" err="1"/>
              <a:t>denuncia</a:t>
            </a:r>
            <a:r>
              <a:rPr lang="en-US" sz="2100" dirty="0"/>
              <a:t> </a:t>
            </a:r>
            <a:r>
              <a:rPr lang="en-US" sz="2100" dirty="0" err="1"/>
              <a:t>porque</a:t>
            </a:r>
            <a:r>
              <a:rPr lang="en-US" sz="2100" dirty="0"/>
              <a:t> la </a:t>
            </a:r>
            <a:r>
              <a:rPr lang="en-US" sz="2100" dirty="0" err="1"/>
              <a:t>familia</a:t>
            </a:r>
            <a:r>
              <a:rPr lang="en-US" sz="2100" dirty="0"/>
              <a:t> del </a:t>
            </a:r>
            <a:r>
              <a:rPr lang="en-US" sz="2100" dirty="0" err="1"/>
              <a:t>agressor</a:t>
            </a:r>
            <a:r>
              <a:rPr lang="en-US" sz="2100" dirty="0"/>
              <a:t> </a:t>
            </a:r>
            <a:r>
              <a:rPr lang="en-US" sz="2100" dirty="0" err="1"/>
              <a:t>vigilaba</a:t>
            </a:r>
            <a:r>
              <a:rPr lang="en-US" sz="2100" dirty="0"/>
              <a:t> que no </a:t>
            </a:r>
            <a:r>
              <a:rPr lang="en-US" sz="2100" dirty="0" err="1"/>
              <a:t>saliera</a:t>
            </a:r>
            <a:r>
              <a:rPr lang="en-US" sz="2100" dirty="0"/>
              <a:t>. </a:t>
            </a:r>
          </a:p>
          <a:p>
            <a:r>
              <a:rPr lang="en-US" sz="2100" dirty="0"/>
              <a:t>Por </a:t>
            </a:r>
            <a:r>
              <a:rPr lang="en-US" sz="2100" dirty="0" err="1"/>
              <a:t>eso</a:t>
            </a:r>
            <a:r>
              <a:rPr lang="en-US" sz="2100" dirty="0"/>
              <a:t> </a:t>
            </a:r>
            <a:r>
              <a:rPr lang="en-US" sz="2100" dirty="0" err="1"/>
              <a:t>mintió</a:t>
            </a:r>
            <a:r>
              <a:rPr lang="en-US" sz="2100" dirty="0"/>
              <a:t> y </a:t>
            </a:r>
            <a:r>
              <a:rPr lang="en-US" sz="2100" dirty="0" err="1"/>
              <a:t>dijo</a:t>
            </a:r>
            <a:r>
              <a:rPr lang="en-US" sz="2100" dirty="0"/>
              <a:t> que se </a:t>
            </a:r>
            <a:r>
              <a:rPr lang="en-US" sz="2100" dirty="0" err="1"/>
              <a:t>iba</a:t>
            </a:r>
            <a:r>
              <a:rPr lang="en-US" sz="2100" dirty="0"/>
              <a:t> a </a:t>
            </a:r>
            <a:r>
              <a:rPr lang="en-US" sz="2100" dirty="0" err="1"/>
              <a:t>hacer</a:t>
            </a:r>
            <a:r>
              <a:rPr lang="en-US" sz="2100" dirty="0"/>
              <a:t> un control </a:t>
            </a:r>
            <a:r>
              <a:rPr lang="en-US" sz="2100" dirty="0" err="1"/>
              <a:t>en</a:t>
            </a:r>
            <a:r>
              <a:rPr lang="en-US" sz="2100" dirty="0"/>
              <a:t> la </a:t>
            </a:r>
            <a:r>
              <a:rPr lang="en-US" sz="2100" dirty="0" err="1"/>
              <a:t>posta</a:t>
            </a:r>
            <a:r>
              <a:rPr lang="en-US" sz="2100" dirty="0"/>
              <a:t> y con </a:t>
            </a:r>
            <a:r>
              <a:rPr lang="en-US" sz="2100" dirty="0" err="1"/>
              <a:t>esa</a:t>
            </a:r>
            <a:r>
              <a:rPr lang="en-US" sz="2100" dirty="0"/>
              <a:t> </a:t>
            </a:r>
            <a:r>
              <a:rPr lang="en-US" sz="2100" dirty="0" err="1"/>
              <a:t>excusa</a:t>
            </a:r>
            <a:r>
              <a:rPr lang="en-US" sz="2100" dirty="0"/>
              <a:t> </a:t>
            </a:r>
            <a:r>
              <a:rPr lang="en-US" sz="2100" dirty="0" err="1"/>
              <a:t>salió</a:t>
            </a:r>
            <a:r>
              <a:rPr lang="en-US" sz="2100" dirty="0"/>
              <a:t> para </a:t>
            </a:r>
            <a:r>
              <a:rPr lang="en-US" sz="2100" dirty="0" err="1"/>
              <a:t>denunciar</a:t>
            </a:r>
            <a:r>
              <a:rPr lang="en-US" sz="2100" dirty="0"/>
              <a:t>. </a:t>
            </a:r>
            <a:r>
              <a:rPr lang="en-US" sz="2100" dirty="0" err="1"/>
              <a:t>Después</a:t>
            </a:r>
            <a:r>
              <a:rPr lang="en-US" sz="2100" dirty="0"/>
              <a:t> de </a:t>
            </a:r>
            <a:r>
              <a:rPr lang="en-US" sz="2100" dirty="0" err="1"/>
              <a:t>realizar</a:t>
            </a:r>
            <a:r>
              <a:rPr lang="en-US" sz="2100" dirty="0"/>
              <a:t> la </a:t>
            </a:r>
            <a:r>
              <a:rPr lang="en-US" sz="2100" dirty="0" err="1"/>
              <a:t>denuncia</a:t>
            </a:r>
            <a:r>
              <a:rPr lang="en-US" sz="2100" dirty="0"/>
              <a:t>, las </a:t>
            </a:r>
            <a:r>
              <a:rPr lang="en-US" sz="2100" dirty="0" err="1"/>
              <a:t>discusiones</a:t>
            </a:r>
            <a:r>
              <a:rPr lang="en-US" sz="2100" dirty="0"/>
              <a:t> y </a:t>
            </a:r>
            <a:r>
              <a:rPr lang="en-US" sz="2100" dirty="0" err="1"/>
              <a:t>agresiones</a:t>
            </a:r>
            <a:r>
              <a:rPr lang="en-US" sz="2100" dirty="0"/>
              <a:t> se </a:t>
            </a:r>
            <a:r>
              <a:rPr lang="en-US" sz="2100" dirty="0" err="1"/>
              <a:t>volvieron</a:t>
            </a:r>
            <a:r>
              <a:rPr lang="en-US" sz="2100" dirty="0"/>
              <a:t> </a:t>
            </a:r>
            <a:r>
              <a:rPr lang="en-US" sz="2100" dirty="0" err="1"/>
              <a:t>peores</a:t>
            </a:r>
            <a:r>
              <a:rPr lang="en-US" sz="2100" dirty="0"/>
              <a:t>. ‘</a:t>
            </a:r>
            <a:r>
              <a:rPr lang="en-US" sz="2100" dirty="0" err="1"/>
              <a:t>Desp</a:t>
            </a:r>
            <a:r>
              <a:rPr lang="es-PE" sz="2100" dirty="0" err="1"/>
              <a:t>ué</a:t>
            </a:r>
            <a:r>
              <a:rPr lang="en-US" sz="2100" dirty="0"/>
              <a:t>s de </a:t>
            </a:r>
            <a:r>
              <a:rPr lang="en-US" sz="2100" dirty="0" err="1"/>
              <a:t>denunciarme</a:t>
            </a:r>
            <a:r>
              <a:rPr lang="en-US" sz="2100" dirty="0"/>
              <a:t> a m</a:t>
            </a:r>
            <a:r>
              <a:rPr lang="es-PE" sz="2100" dirty="0"/>
              <a:t>í sigues viviendo en mi casa</a:t>
            </a:r>
            <a:r>
              <a:rPr lang="en-US" sz="2100" dirty="0"/>
              <a:t>’, </a:t>
            </a:r>
            <a:r>
              <a:rPr lang="en-US" sz="2100" dirty="0" err="1"/>
              <a:t>pero</a:t>
            </a:r>
            <a:r>
              <a:rPr lang="en-US" sz="2100" dirty="0"/>
              <a:t> </a:t>
            </a:r>
            <a:r>
              <a:rPr lang="en-US" sz="2100" dirty="0" err="1"/>
              <a:t>ya</a:t>
            </a:r>
            <a:r>
              <a:rPr lang="en-US" sz="2100" dirty="0"/>
              <a:t> no le hac</a:t>
            </a:r>
            <a:r>
              <a:rPr lang="es-PE" sz="2100" dirty="0" err="1"/>
              <a:t>ía</a:t>
            </a:r>
            <a:r>
              <a:rPr lang="es-PE" sz="2100" dirty="0"/>
              <a:t> caso, hasta que entro en labor </a:t>
            </a:r>
            <a:r>
              <a:rPr lang="en-US" sz="2100" dirty="0"/>
              <a:t>y </a:t>
            </a:r>
            <a:r>
              <a:rPr lang="en-US" sz="2100" dirty="0" err="1"/>
              <a:t>dio</a:t>
            </a:r>
            <a:r>
              <a:rPr lang="en-US" sz="2100" dirty="0"/>
              <a:t> a luz </a:t>
            </a:r>
            <a:r>
              <a:rPr lang="en-US" sz="2100" dirty="0" err="1"/>
              <a:t>por</a:t>
            </a:r>
            <a:r>
              <a:rPr lang="en-US" sz="2100" dirty="0"/>
              <a:t> </a:t>
            </a:r>
            <a:r>
              <a:rPr lang="en-US" sz="2100" dirty="0" err="1"/>
              <a:t>ces</a:t>
            </a:r>
            <a:r>
              <a:rPr lang="es-PE" sz="2100" dirty="0"/>
              <a:t>área. </a:t>
            </a:r>
          </a:p>
          <a:p>
            <a:r>
              <a:rPr lang="es-PE" sz="2100" dirty="0"/>
              <a:t>Ella se quedó en la casa de él y es ahí cuando el agresor borra el contacto de la posta. </a:t>
            </a:r>
            <a:r>
              <a:rPr lang="en-US" sz="2100" dirty="0"/>
              <a:t>‘Tu </a:t>
            </a:r>
            <a:r>
              <a:rPr lang="en-US" sz="2100" dirty="0" err="1"/>
              <a:t>recuper</a:t>
            </a:r>
            <a:r>
              <a:rPr lang="es-PE" sz="2100" dirty="0" err="1"/>
              <a:t>ándote</a:t>
            </a:r>
            <a:r>
              <a:rPr lang="es-PE" sz="2100" dirty="0"/>
              <a:t> te vas a largar, pero me dejas a mis hijos</a:t>
            </a:r>
            <a:r>
              <a:rPr lang="en-US" sz="2100" dirty="0"/>
              <a:t>’. </a:t>
            </a:r>
          </a:p>
        </p:txBody>
      </p:sp>
      <p:sp>
        <p:nvSpPr>
          <p:cNvPr id="12" name="Text Placeholder 11">
            <a:extLst>
              <a:ext uri="{FF2B5EF4-FFF2-40B4-BE49-F238E27FC236}">
                <a16:creationId xmlns:a16="http://schemas.microsoft.com/office/drawing/2014/main" id="{4523D002-FDB8-4EB2-B195-D142D41D7379}"/>
              </a:ext>
            </a:extLst>
          </p:cNvPr>
          <p:cNvSpPr>
            <a:spLocks noGrp="1"/>
          </p:cNvSpPr>
          <p:nvPr>
            <p:ph type="body" sz="quarter" idx="26"/>
          </p:nvPr>
        </p:nvSpPr>
        <p:spPr>
          <a:xfrm>
            <a:off x="1290171" y="6387548"/>
            <a:ext cx="8641080" cy="451598"/>
          </a:xfrm>
        </p:spPr>
        <p:txBody>
          <a:bodyPr/>
          <a:lstStyle/>
          <a:p>
            <a:pPr algn="r"/>
            <a:r>
              <a:rPr lang="en-US" dirty="0"/>
              <a:t>– L100 call center operator</a:t>
            </a:r>
          </a:p>
        </p:txBody>
      </p:sp>
      <p:grpSp>
        <p:nvGrpSpPr>
          <p:cNvPr id="13" name="Group 12">
            <a:extLst>
              <a:ext uri="{FF2B5EF4-FFF2-40B4-BE49-F238E27FC236}">
                <a16:creationId xmlns:a16="http://schemas.microsoft.com/office/drawing/2014/main" id="{CB118984-032F-AA46-BC2A-2026748BE90B}"/>
              </a:ext>
            </a:extLst>
          </p:cNvPr>
          <p:cNvGrpSpPr/>
          <p:nvPr/>
        </p:nvGrpSpPr>
        <p:grpSpPr>
          <a:xfrm>
            <a:off x="4741954" y="782010"/>
            <a:ext cx="2708091" cy="775607"/>
            <a:chOff x="2991156" y="1062339"/>
            <a:chExt cx="3117544" cy="892876"/>
          </a:xfrm>
        </p:grpSpPr>
        <p:pic>
          <p:nvPicPr>
            <p:cNvPr id="14" name="Graphic 13">
              <a:extLst>
                <a:ext uri="{FF2B5EF4-FFF2-40B4-BE49-F238E27FC236}">
                  <a16:creationId xmlns:a16="http://schemas.microsoft.com/office/drawing/2014/main" id="{C6D027D4-1572-F143-A690-ED37B689C82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5557"/>
            <a:stretch/>
          </p:blipFill>
          <p:spPr>
            <a:xfrm>
              <a:off x="3991266" y="1062339"/>
              <a:ext cx="1161468" cy="892876"/>
            </a:xfrm>
            <a:prstGeom prst="rect">
              <a:avLst/>
            </a:prstGeom>
          </p:spPr>
        </p:pic>
        <p:cxnSp>
          <p:nvCxnSpPr>
            <p:cNvPr id="15" name="Straight Connector 14">
              <a:extLst>
                <a:ext uri="{FF2B5EF4-FFF2-40B4-BE49-F238E27FC236}">
                  <a16:creationId xmlns:a16="http://schemas.microsoft.com/office/drawing/2014/main" id="{EDE73F24-7225-994C-B24C-B3407EB9B127}"/>
                </a:ext>
              </a:extLst>
            </p:cNvPr>
            <p:cNvCxnSpPr/>
            <p:nvPr/>
          </p:nvCxnSpPr>
          <p:spPr bwMode="auto">
            <a:xfrm>
              <a:off x="5378756" y="1508777"/>
              <a:ext cx="729944"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21921406-C036-E048-84CA-50320DE141AC}"/>
                </a:ext>
              </a:extLst>
            </p:cNvPr>
            <p:cNvCxnSpPr/>
            <p:nvPr/>
          </p:nvCxnSpPr>
          <p:spPr bwMode="auto">
            <a:xfrm>
              <a:off x="2991156" y="1508777"/>
              <a:ext cx="729944"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2012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1750" fill="hold"/>
                                        <p:tgtEl>
                                          <p:spTgt spid="11">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grpId="0" nodeType="clickEffect">
                                  <p:stCondLst>
                                    <p:cond delay="0"/>
                                  </p:stCondLst>
                                  <p:iterate type="lt">
                                    <p:tmPct val="4000"/>
                                  </p:iterate>
                                  <p:childTnLst>
                                    <p:set>
                                      <p:cBhvr override="childStyle">
                                        <p:cTn id="10" dur="1750" fill="hold"/>
                                        <p:tgtEl>
                                          <p:spTgt spid="11">
                                            <p:txEl>
                                              <p:pRg st="1" end="1"/>
                                            </p:txEl>
                                          </p:spTgt>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grpId="0" nodeType="clickEffect">
                                  <p:stCondLst>
                                    <p:cond delay="0"/>
                                  </p:stCondLst>
                                  <p:iterate type="lt">
                                    <p:tmPct val="4000"/>
                                  </p:iterate>
                                  <p:childTnLst>
                                    <p:set>
                                      <p:cBhvr override="childStyle">
                                        <p:cTn id="14" dur="1750" fill="hold"/>
                                        <p:tgtEl>
                                          <p:spTgt spid="11">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F185-4EA7-41F9-8900-BDF70BA37CD2}"/>
              </a:ext>
            </a:extLst>
          </p:cNvPr>
          <p:cNvSpPr>
            <a:spLocks noGrp="1"/>
          </p:cNvSpPr>
          <p:nvPr>
            <p:ph type="title"/>
          </p:nvPr>
        </p:nvSpPr>
        <p:spPr>
          <a:xfrm>
            <a:off x="1219200" y="2247070"/>
            <a:ext cx="10287000" cy="877130"/>
          </a:xfrm>
        </p:spPr>
        <p:txBody>
          <a:bodyPr/>
          <a:lstStyle/>
          <a:p>
            <a:r>
              <a:rPr lang="en-US" dirty="0"/>
              <a:t>Are women the only ones affected?</a:t>
            </a:r>
          </a:p>
        </p:txBody>
      </p:sp>
    </p:spTree>
    <p:extLst>
      <p:ext uri="{BB962C8B-B14F-4D97-AF65-F5344CB8AC3E}">
        <p14:creationId xmlns:p14="http://schemas.microsoft.com/office/powerpoint/2010/main" val="2305901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2A664AA-256C-4E41-9FF5-F9396F793DDD}"/>
              </a:ext>
            </a:extLst>
          </p:cNvPr>
          <p:cNvSpPr>
            <a:spLocks noGrp="1"/>
          </p:cNvSpPr>
          <p:nvPr>
            <p:ph type="title"/>
          </p:nvPr>
        </p:nvSpPr>
        <p:spPr/>
        <p:txBody>
          <a:bodyPr/>
          <a:lstStyle/>
          <a:p>
            <a:r>
              <a:rPr lang="en-US" dirty="0"/>
              <a:t>Effects on males </a:t>
            </a:r>
          </a:p>
        </p:txBody>
      </p:sp>
      <p:sp>
        <p:nvSpPr>
          <p:cNvPr id="12" name="Text Placeholder 11">
            <a:extLst>
              <a:ext uri="{FF2B5EF4-FFF2-40B4-BE49-F238E27FC236}">
                <a16:creationId xmlns:a16="http://schemas.microsoft.com/office/drawing/2014/main" id="{C9DE78F4-9095-473E-A59F-134088BA4227}"/>
              </a:ext>
            </a:extLst>
          </p:cNvPr>
          <p:cNvSpPr>
            <a:spLocks noGrp="1"/>
          </p:cNvSpPr>
          <p:nvPr>
            <p:ph type="body" sz="quarter" idx="27"/>
          </p:nvPr>
        </p:nvSpPr>
        <p:spPr>
          <a:xfrm>
            <a:off x="4965292" y="6255604"/>
            <a:ext cx="6808108" cy="388302"/>
          </a:xfrm>
        </p:spPr>
        <p:txBody>
          <a:bodyPr/>
          <a:lstStyle/>
          <a:p>
            <a:r>
              <a:rPr lang="en-US" dirty="0"/>
              <a:t>Note: Event study estimates and 95% confidence intervals. The black dotted line indicates the starting weeks of the lockdown (Mar16, 2020) and the gray dotted lines indicate its extensions. The regression includes region-year, region-week, and region-day fixed effects. Four additional dummies indicating the hour the call was made are included as controls. To account for years starting on different days of the week, we encode the first week as starting on January 1st and finishing on the first Sunday, so since the second calendar week, each week will run from Monday through Sunday.</a:t>
            </a:r>
          </a:p>
        </p:txBody>
      </p:sp>
      <p:sp>
        <p:nvSpPr>
          <p:cNvPr id="11" name="Text Placeholder 10">
            <a:extLst>
              <a:ext uri="{FF2B5EF4-FFF2-40B4-BE49-F238E27FC236}">
                <a16:creationId xmlns:a16="http://schemas.microsoft.com/office/drawing/2014/main" id="{18005B2C-D2D5-4B17-9E40-57E64934A402}"/>
              </a:ext>
            </a:extLst>
          </p:cNvPr>
          <p:cNvSpPr>
            <a:spLocks noGrp="1"/>
          </p:cNvSpPr>
          <p:nvPr>
            <p:ph type="body" sz="quarter" idx="25"/>
          </p:nvPr>
        </p:nvSpPr>
        <p:spPr>
          <a:xfrm>
            <a:off x="380667" y="708183"/>
            <a:ext cx="3623129" cy="5281749"/>
          </a:xfrm>
        </p:spPr>
        <p:txBody>
          <a:bodyPr/>
          <a:lstStyle/>
          <a:p>
            <a:pPr algn="ctr"/>
            <a:r>
              <a:rPr lang="es-ES" sz="2400" dirty="0"/>
              <a:t>Are </a:t>
            </a:r>
            <a:r>
              <a:rPr lang="es-ES" sz="2400" dirty="0" err="1"/>
              <a:t>women</a:t>
            </a:r>
            <a:r>
              <a:rPr lang="es-ES" sz="2400" dirty="0"/>
              <a:t> </a:t>
            </a:r>
            <a:r>
              <a:rPr lang="es-ES" sz="2400" dirty="0" err="1"/>
              <a:t>the</a:t>
            </a:r>
            <a:r>
              <a:rPr lang="es-ES" sz="2400" dirty="0"/>
              <a:t> </a:t>
            </a:r>
            <a:r>
              <a:rPr lang="es-ES" sz="2400" dirty="0" err="1"/>
              <a:t>only</a:t>
            </a:r>
            <a:r>
              <a:rPr lang="es-ES" sz="2400" dirty="0"/>
              <a:t>    </a:t>
            </a:r>
            <a:r>
              <a:rPr lang="es-ES" sz="2400" dirty="0" err="1"/>
              <a:t>ones</a:t>
            </a:r>
            <a:r>
              <a:rPr lang="es-ES" sz="2400" dirty="0"/>
              <a:t> </a:t>
            </a:r>
            <a:r>
              <a:rPr lang="es-ES" sz="2400" dirty="0" err="1"/>
              <a:t>affected</a:t>
            </a:r>
            <a:r>
              <a:rPr lang="es-ES" sz="2400" dirty="0"/>
              <a:t>?</a:t>
            </a:r>
            <a:br>
              <a:rPr lang="es-ES" sz="2400" dirty="0"/>
            </a:br>
            <a:endParaRPr lang="es-ES" sz="2400" dirty="0"/>
          </a:p>
          <a:p>
            <a:pPr marL="457200" indent="-457200">
              <a:buFont typeface="Arial" panose="020B0604020202020204" pitchFamily="34" charset="0"/>
              <a:buChar char="•"/>
            </a:pPr>
            <a:r>
              <a:rPr lang="es-PE" sz="1800" dirty="0" err="1"/>
              <a:t>Event</a:t>
            </a:r>
            <a:r>
              <a:rPr lang="es-PE" sz="1800" dirty="0"/>
              <a:t> </a:t>
            </a:r>
            <a:r>
              <a:rPr lang="es-PE" sz="1800" dirty="0" err="1"/>
              <a:t>study</a:t>
            </a:r>
            <a:r>
              <a:rPr lang="es-PE" sz="1800" dirty="0"/>
              <a:t> for IPV cases </a:t>
            </a:r>
            <a:r>
              <a:rPr lang="es-PE" sz="1800" dirty="0" err="1"/>
              <a:t>against</a:t>
            </a:r>
            <a:r>
              <a:rPr lang="es-PE" sz="1800" dirty="0"/>
              <a:t> </a:t>
            </a:r>
            <a:r>
              <a:rPr lang="es-PE" sz="1800" dirty="0" err="1"/>
              <a:t>men</a:t>
            </a:r>
            <a:endParaRPr lang="es-PE" sz="1800" dirty="0"/>
          </a:p>
          <a:p>
            <a:pPr marL="457200" indent="-457200">
              <a:buFont typeface="Arial" panose="020B0604020202020204" pitchFamily="34" charset="0"/>
              <a:buChar char="•"/>
            </a:pPr>
            <a:r>
              <a:rPr lang="en-US" sz="1800" dirty="0"/>
              <a:t>No significant effects </a:t>
            </a:r>
            <a:r>
              <a:rPr lang="en-US" sz="1800" b="0" dirty="0"/>
              <a:t>in number of calls made by men victims of IPV along the 40 weeks evaluated</a:t>
            </a:r>
          </a:p>
          <a:p>
            <a:pPr marL="457200" indent="-457200">
              <a:buFont typeface="Arial" panose="020B0604020202020204" pitchFamily="34" charset="0"/>
              <a:buChar char="•"/>
            </a:pPr>
            <a:r>
              <a:rPr lang="en-US" sz="1800" dirty="0"/>
              <a:t>But significant effects </a:t>
            </a:r>
            <a:r>
              <a:rPr lang="en-US" sz="1800" b="0" dirty="0"/>
              <a:t>for IPV of same-sex couples</a:t>
            </a:r>
          </a:p>
          <a:p>
            <a:pPr marL="457200" indent="-457200">
              <a:buFont typeface="Arial" panose="020B0604020202020204" pitchFamily="34" charset="0"/>
              <a:buChar char="•"/>
            </a:pPr>
            <a:r>
              <a:rPr lang="en-US" sz="1800" dirty="0"/>
              <a:t>Similar dynamic to effects of women with heterosexual partners</a:t>
            </a:r>
            <a:r>
              <a:rPr lang="en-US" sz="1800" b="0" dirty="0"/>
              <a:t>: nonlinear effect, peak increase week 10</a:t>
            </a:r>
          </a:p>
          <a:p>
            <a:pPr marL="457200" indent="-457200">
              <a:buFont typeface="Arial" panose="020B0604020202020204" pitchFamily="34" charset="0"/>
              <a:buChar char="•"/>
            </a:pPr>
            <a:r>
              <a:rPr lang="en-US" sz="1800" dirty="0"/>
              <a:t>Next steps</a:t>
            </a:r>
            <a:r>
              <a:rPr lang="en-US" sz="1800" b="0" dirty="0"/>
              <a:t>: IPV against minors</a:t>
            </a:r>
          </a:p>
          <a:p>
            <a:pPr marL="457200" indent="-457200">
              <a:buFont typeface="Arial" panose="020B0604020202020204" pitchFamily="34" charset="0"/>
              <a:buChar char="•"/>
            </a:pPr>
            <a:endParaRPr lang="es-PE" sz="1800" dirty="0"/>
          </a:p>
          <a:p>
            <a:endParaRPr lang="en-US" dirty="0"/>
          </a:p>
        </p:txBody>
      </p:sp>
      <p:cxnSp>
        <p:nvCxnSpPr>
          <p:cNvPr id="13" name="Straight Connector 12">
            <a:extLst>
              <a:ext uri="{FF2B5EF4-FFF2-40B4-BE49-F238E27FC236}">
                <a16:creationId xmlns:a16="http://schemas.microsoft.com/office/drawing/2014/main" id="{7608F527-E8D7-4F46-8B74-96EE581D4C01}"/>
              </a:ext>
            </a:extLst>
          </p:cNvPr>
          <p:cNvCxnSpPr>
            <a:cxnSpLocks/>
          </p:cNvCxnSpPr>
          <p:nvPr/>
        </p:nvCxnSpPr>
        <p:spPr>
          <a:xfrm>
            <a:off x="4225679" y="1066800"/>
            <a:ext cx="0" cy="5281749"/>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CC630F3-E128-8130-BB7A-B274A653D7D4}"/>
              </a:ext>
            </a:extLst>
          </p:cNvPr>
          <p:cNvSpPr txBox="1"/>
          <p:nvPr/>
        </p:nvSpPr>
        <p:spPr>
          <a:xfrm>
            <a:off x="5317542" y="645759"/>
            <a:ext cx="6348669" cy="369332"/>
          </a:xfrm>
          <a:prstGeom prst="rect">
            <a:avLst/>
          </a:prstGeom>
          <a:noFill/>
        </p:spPr>
        <p:txBody>
          <a:bodyPr wrap="square">
            <a:spAutoFit/>
          </a:bodyPr>
          <a:lstStyle/>
          <a:p>
            <a:pPr algn="ctr"/>
            <a:r>
              <a:rPr lang="en-US" sz="1800" b="0" i="0" u="none" strike="noStrike" dirty="0">
                <a:solidFill>
                  <a:srgbClr val="000000"/>
                </a:solidFill>
                <a:effectLst/>
                <a:latin typeface="+mj-lt"/>
              </a:rPr>
              <a:t>Event Study - Daily IPV calls by </a:t>
            </a:r>
            <a:r>
              <a:rPr lang="en-US" sz="1800" b="0" i="0" u="none" strike="noStrike" dirty="0">
                <a:solidFill>
                  <a:schemeClr val="tx2"/>
                </a:solidFill>
                <a:effectLst/>
                <a:latin typeface="+mj-lt"/>
              </a:rPr>
              <a:t>men</a:t>
            </a:r>
            <a:r>
              <a:rPr lang="en-US" sz="1800" b="0" i="0" u="none" strike="noStrike" dirty="0">
                <a:solidFill>
                  <a:srgbClr val="000000"/>
                </a:solidFill>
                <a:effectLst/>
                <a:latin typeface="+mj-lt"/>
              </a:rPr>
              <a:t> in 2020, relative to 2019</a:t>
            </a:r>
            <a:endParaRPr lang="en-US" dirty="0">
              <a:latin typeface="+mj-lt"/>
            </a:endParaRPr>
          </a:p>
        </p:txBody>
      </p:sp>
      <p:pic>
        <p:nvPicPr>
          <p:cNvPr id="12290" name="Picture 2" descr="Un conjunto de letras blancas en un fondo blanco&#10;&#10;Descripción generada automáticamente con confianza baja">
            <a:extLst>
              <a:ext uri="{FF2B5EF4-FFF2-40B4-BE49-F238E27FC236}">
                <a16:creationId xmlns:a16="http://schemas.microsoft.com/office/drawing/2014/main" id="{03DAD78E-7F0E-2AF1-1000-D0B7C39ADA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563" y="1139580"/>
            <a:ext cx="7590470" cy="494690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E9D36C46-A682-D98D-5281-572B2D945E46}"/>
              </a:ext>
            </a:extLst>
          </p:cNvPr>
          <p:cNvGrpSpPr/>
          <p:nvPr/>
        </p:nvGrpSpPr>
        <p:grpSpPr>
          <a:xfrm>
            <a:off x="4396203" y="655481"/>
            <a:ext cx="7702460" cy="5431003"/>
            <a:chOff x="4396203" y="655481"/>
            <a:chExt cx="7702460" cy="5431003"/>
          </a:xfrm>
        </p:grpSpPr>
        <p:pic>
          <p:nvPicPr>
            <p:cNvPr id="12292" name="Picture 4" descr="Un conjunto de letras blancas en un fondo blanco&#10;&#10;Descripción generada automáticamente con confianza baja">
              <a:extLst>
                <a:ext uri="{FF2B5EF4-FFF2-40B4-BE49-F238E27FC236}">
                  <a16:creationId xmlns:a16="http://schemas.microsoft.com/office/drawing/2014/main" id="{811263F3-837F-F9A3-718A-2E8BB59C2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6203" y="1148724"/>
              <a:ext cx="7641830" cy="493776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CFC0089-3E75-0028-84A1-0D3FAA4CCCB9}"/>
                </a:ext>
              </a:extLst>
            </p:cNvPr>
            <p:cNvSpPr txBox="1"/>
            <p:nvPr/>
          </p:nvSpPr>
          <p:spPr>
            <a:xfrm>
              <a:off x="4640029" y="655481"/>
              <a:ext cx="7458634" cy="382610"/>
            </a:xfrm>
            <a:prstGeom prst="rect">
              <a:avLst/>
            </a:prstGeom>
            <a:solidFill>
              <a:schemeClr val="bg1"/>
            </a:solidFill>
          </p:spPr>
          <p:txBody>
            <a:bodyPr wrap="square">
              <a:spAutoFit/>
            </a:bodyPr>
            <a:lstStyle/>
            <a:p>
              <a:pPr algn="ctr"/>
              <a:r>
                <a:rPr lang="en-US" sz="1800" b="0" i="0" u="none" strike="noStrike" dirty="0">
                  <a:solidFill>
                    <a:srgbClr val="000000"/>
                  </a:solidFill>
                  <a:effectLst/>
                  <a:latin typeface="+mj-lt"/>
                </a:rPr>
                <a:t>Event Study - Daily IPV calls </a:t>
              </a:r>
              <a:r>
                <a:rPr lang="en-US" sz="1800" b="0" i="0" u="none" strike="noStrike" dirty="0">
                  <a:solidFill>
                    <a:schemeClr val="tx2"/>
                  </a:solidFill>
                  <a:effectLst/>
                  <a:latin typeface="+mj-lt"/>
                </a:rPr>
                <a:t>(same sex couples) </a:t>
              </a:r>
              <a:r>
                <a:rPr lang="en-US" sz="1800" b="0" i="0" u="none" strike="noStrike" dirty="0">
                  <a:solidFill>
                    <a:srgbClr val="000000"/>
                  </a:solidFill>
                  <a:effectLst/>
                  <a:latin typeface="+mj-lt"/>
                </a:rPr>
                <a:t>2020, relative to 2019</a:t>
              </a:r>
              <a:endParaRPr lang="en-US" dirty="0">
                <a:latin typeface="+mj-lt"/>
              </a:endParaRPr>
            </a:p>
          </p:txBody>
        </p:sp>
      </p:grpSp>
    </p:spTree>
    <p:extLst>
      <p:ext uri="{BB962C8B-B14F-4D97-AF65-F5344CB8AC3E}">
        <p14:creationId xmlns:p14="http://schemas.microsoft.com/office/powerpoint/2010/main" val="17506049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 calcmode="lin" valueType="num">
                                      <p:cBhvr additive="base">
                                        <p:cTn id="3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xEl>
                                              <p:pRg st="5" end="5"/>
                                            </p:txEl>
                                          </p:spTgt>
                                        </p:tgtEl>
                                        <p:attrNameLst>
                                          <p:attrName>style.visibility</p:attrName>
                                        </p:attrNameLst>
                                      </p:cBhvr>
                                      <p:to>
                                        <p:strVal val="visible"/>
                                      </p:to>
                                    </p:set>
                                    <p:anim calcmode="lin" valueType="num">
                                      <p:cBhvr additive="base">
                                        <p:cTn id="43"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7C6DF0-AB01-48E6-94D6-9C68B119586B}"/>
              </a:ext>
            </a:extLst>
          </p:cNvPr>
          <p:cNvSpPr>
            <a:spLocks noGrp="1"/>
          </p:cNvSpPr>
          <p:nvPr>
            <p:ph type="title"/>
          </p:nvPr>
        </p:nvSpPr>
        <p:spPr>
          <a:xfrm>
            <a:off x="685800" y="18854"/>
            <a:ext cx="7683546" cy="548640"/>
          </a:xfrm>
        </p:spPr>
        <p:txBody>
          <a:bodyPr/>
          <a:lstStyle/>
          <a:p>
            <a:r>
              <a:rPr lang="en-US" dirty="0"/>
              <a:t>6</a:t>
            </a:r>
            <a:r>
              <a:rPr lang="en-US" b="1" dirty="0"/>
              <a:t> </a:t>
            </a:r>
            <a:r>
              <a:rPr lang="en-US" dirty="0"/>
              <a:t>takeaways</a:t>
            </a:r>
          </a:p>
        </p:txBody>
      </p:sp>
      <p:sp>
        <p:nvSpPr>
          <p:cNvPr id="7" name="Text Placeholder 6">
            <a:extLst>
              <a:ext uri="{FF2B5EF4-FFF2-40B4-BE49-F238E27FC236}">
                <a16:creationId xmlns:a16="http://schemas.microsoft.com/office/drawing/2014/main" id="{1A154A25-7FD2-454E-8E24-6B3AC39B27C9}"/>
              </a:ext>
            </a:extLst>
          </p:cNvPr>
          <p:cNvSpPr>
            <a:spLocks noGrp="1"/>
          </p:cNvSpPr>
          <p:nvPr>
            <p:ph type="body" sz="quarter" idx="10"/>
          </p:nvPr>
        </p:nvSpPr>
        <p:spPr>
          <a:xfrm>
            <a:off x="685800" y="930024"/>
            <a:ext cx="9784080" cy="914400"/>
          </a:xfrm>
        </p:spPr>
        <p:txBody>
          <a:bodyPr/>
          <a:lstStyle/>
          <a:p>
            <a:pPr lvl="0"/>
            <a:r>
              <a:rPr lang="en-US" sz="3200"/>
              <a:t>Takeaways </a:t>
            </a:r>
          </a:p>
        </p:txBody>
      </p:sp>
      <p:sp>
        <p:nvSpPr>
          <p:cNvPr id="59" name="TextBox 58">
            <a:extLst>
              <a:ext uri="{FF2B5EF4-FFF2-40B4-BE49-F238E27FC236}">
                <a16:creationId xmlns:a16="http://schemas.microsoft.com/office/drawing/2014/main" id="{B98E2462-221E-4205-98DA-C6780568C688}"/>
              </a:ext>
            </a:extLst>
          </p:cNvPr>
          <p:cNvSpPr txBox="1"/>
          <p:nvPr/>
        </p:nvSpPr>
        <p:spPr>
          <a:xfrm>
            <a:off x="685800" y="1879167"/>
            <a:ext cx="3438022" cy="1107996"/>
          </a:xfrm>
          <a:prstGeom prst="rect">
            <a:avLst/>
          </a:prstGeom>
          <a:noFill/>
        </p:spPr>
        <p:txBody>
          <a:bodyPr wrap="square" lIns="0" rtlCol="0" anchor="ctr" anchorCtr="0">
            <a:spAutoFit/>
          </a:bodyPr>
          <a:lstStyle/>
          <a:p>
            <a:pPr lvl="0" algn="ctr">
              <a:spcAft>
                <a:spcPts val="400"/>
              </a:spcAft>
              <a:defRPr/>
            </a:pPr>
            <a:r>
              <a:rPr kumimoji="0" lang="en-US" sz="2400" b="1" i="0" u="none" strike="noStrike" kern="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Poppins" pitchFamily="2" charset="77"/>
              </a:rPr>
              <a:t>Nonlinear dynamic effects in IPV</a:t>
            </a:r>
            <a:r>
              <a:rPr lang="en-US" sz="2400" b="1" kern="0" dirty="0">
                <a:solidFill>
                  <a:srgbClr val="353435"/>
                </a:solidFill>
                <a:latin typeface="Roboto" panose="02000000000000000000" pitchFamily="2" charset="0"/>
                <a:ea typeface="Roboto" panose="02000000000000000000" pitchFamily="2" charset="0"/>
                <a:cs typeface="Poppins" pitchFamily="2" charset="77"/>
              </a:rPr>
              <a:t> </a:t>
            </a:r>
            <a:br>
              <a:rPr lang="en-US" sz="2400" b="1" kern="0" dirty="0">
                <a:solidFill>
                  <a:srgbClr val="353435"/>
                </a:solidFill>
                <a:latin typeface="Roboto" panose="02000000000000000000" pitchFamily="2" charset="0"/>
                <a:ea typeface="Roboto" panose="02000000000000000000" pitchFamily="2" charset="0"/>
                <a:cs typeface="Poppins" pitchFamily="2" charset="77"/>
              </a:rPr>
            </a:br>
            <a:endParaRPr kumimoji="0" lang="en-US" b="0" i="0" u="none" strike="noStrike" kern="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Poppins" pitchFamily="2" charset="77"/>
            </a:endParaRPr>
          </a:p>
        </p:txBody>
      </p:sp>
      <p:sp>
        <p:nvSpPr>
          <p:cNvPr id="60" name="TextBox 59">
            <a:extLst>
              <a:ext uri="{FF2B5EF4-FFF2-40B4-BE49-F238E27FC236}">
                <a16:creationId xmlns:a16="http://schemas.microsoft.com/office/drawing/2014/main" id="{84000F32-299D-48B1-B2DA-7866838B9707}"/>
              </a:ext>
            </a:extLst>
          </p:cNvPr>
          <p:cNvSpPr txBox="1"/>
          <p:nvPr/>
        </p:nvSpPr>
        <p:spPr>
          <a:xfrm>
            <a:off x="685800" y="3204600"/>
            <a:ext cx="3268993" cy="1200329"/>
          </a:xfrm>
          <a:prstGeom prst="rect">
            <a:avLst/>
          </a:prstGeom>
          <a:noFill/>
        </p:spPr>
        <p:txBody>
          <a:bodyPr wrap="square" lIns="0" rtlCol="0" anchor="ctr" anchorCtr="0">
            <a:spAutoFit/>
          </a:bodyPr>
          <a:lstStyle/>
          <a:p>
            <a:pPr lvl="0" algn="ctr">
              <a:spcAft>
                <a:spcPts val="400"/>
              </a:spcAft>
              <a:defRPr/>
            </a:pPr>
            <a:r>
              <a:rPr lang="en-US" sz="2400" b="1" kern="0" dirty="0">
                <a:solidFill>
                  <a:srgbClr val="353435"/>
                </a:solidFill>
                <a:latin typeface="Roboto" panose="02000000000000000000" pitchFamily="2" charset="0"/>
                <a:ea typeface="Roboto" panose="02000000000000000000" pitchFamily="2" charset="0"/>
                <a:cs typeface="Poppins" pitchFamily="2" charset="77"/>
              </a:rPr>
              <a:t>Increase of IPV calls different by type of violence. </a:t>
            </a:r>
          </a:p>
        </p:txBody>
      </p:sp>
      <p:sp>
        <p:nvSpPr>
          <p:cNvPr id="61" name="TextBox 60">
            <a:extLst>
              <a:ext uri="{FF2B5EF4-FFF2-40B4-BE49-F238E27FC236}">
                <a16:creationId xmlns:a16="http://schemas.microsoft.com/office/drawing/2014/main" id="{B418EA82-090A-41C2-8E91-444F9AF66969}"/>
              </a:ext>
            </a:extLst>
          </p:cNvPr>
          <p:cNvSpPr txBox="1"/>
          <p:nvPr/>
        </p:nvSpPr>
        <p:spPr>
          <a:xfrm>
            <a:off x="685799" y="4932317"/>
            <a:ext cx="3676135" cy="830997"/>
          </a:xfrm>
          <a:prstGeom prst="rect">
            <a:avLst/>
          </a:prstGeom>
          <a:noFill/>
        </p:spPr>
        <p:txBody>
          <a:bodyPr wrap="square" lIns="0" rtlCol="0" anchor="ctr" anchorCtr="0">
            <a:spAutoFit/>
          </a:bodyPr>
          <a:lstStyle/>
          <a:p>
            <a:pPr lvl="0" algn="ctr">
              <a:spcAft>
                <a:spcPts val="400"/>
              </a:spcAft>
              <a:defRPr/>
            </a:pPr>
            <a:r>
              <a:rPr lang="en-US" sz="2400" b="1" kern="0" dirty="0">
                <a:solidFill>
                  <a:srgbClr val="353435"/>
                </a:solidFill>
                <a:latin typeface="Roboto" panose="02000000000000000000" pitchFamily="2" charset="0"/>
                <a:ea typeface="Roboto" panose="02000000000000000000" pitchFamily="2" charset="0"/>
                <a:cs typeface="Poppins" pitchFamily="2" charset="77"/>
              </a:rPr>
              <a:t>Assessment of three mechanisms</a:t>
            </a:r>
          </a:p>
        </p:txBody>
      </p:sp>
      <p:sp>
        <p:nvSpPr>
          <p:cNvPr id="63" name="TextBox 62">
            <a:extLst>
              <a:ext uri="{FF2B5EF4-FFF2-40B4-BE49-F238E27FC236}">
                <a16:creationId xmlns:a16="http://schemas.microsoft.com/office/drawing/2014/main" id="{AC1A0DFD-D2D4-4F1F-ADD3-E6634E36B841}"/>
              </a:ext>
            </a:extLst>
          </p:cNvPr>
          <p:cNvSpPr txBox="1"/>
          <p:nvPr/>
        </p:nvSpPr>
        <p:spPr>
          <a:xfrm>
            <a:off x="8305800" y="3204601"/>
            <a:ext cx="3414766" cy="1200329"/>
          </a:xfrm>
          <a:prstGeom prst="rect">
            <a:avLst/>
          </a:prstGeom>
          <a:noFill/>
        </p:spPr>
        <p:txBody>
          <a:bodyPr wrap="square" lIns="0" rtlCol="0" anchor="ctr" anchorCtr="0">
            <a:spAutoFit/>
          </a:bodyPr>
          <a:lstStyle/>
          <a:p>
            <a:pPr lvl="0" algn="ctr">
              <a:spcAft>
                <a:spcPts val="400"/>
              </a:spcAft>
              <a:defRPr/>
            </a:pPr>
            <a:r>
              <a:rPr lang="en-US" sz="2400" b="1" kern="0" dirty="0">
                <a:solidFill>
                  <a:srgbClr val="353435"/>
                </a:solidFill>
                <a:latin typeface="Roboto" panose="02000000000000000000" pitchFamily="2" charset="0"/>
                <a:ea typeface="Roboto" panose="02000000000000000000" pitchFamily="2" charset="0"/>
                <a:cs typeface="Poppins" pitchFamily="2" charset="77"/>
              </a:rPr>
              <a:t>Sexual violence requires other reporting channels and services. </a:t>
            </a:r>
            <a:endParaRPr lang="en-US" kern="0" dirty="0">
              <a:solidFill>
                <a:srgbClr val="353435"/>
              </a:solidFill>
              <a:latin typeface="Roboto" panose="02000000000000000000" pitchFamily="2" charset="0"/>
              <a:ea typeface="Roboto" panose="02000000000000000000" pitchFamily="2" charset="0"/>
              <a:cs typeface="Poppins" pitchFamily="2" charset="77"/>
            </a:endParaRPr>
          </a:p>
        </p:txBody>
      </p:sp>
      <p:sp>
        <p:nvSpPr>
          <p:cNvPr id="64" name="TextBox 63">
            <a:extLst>
              <a:ext uri="{FF2B5EF4-FFF2-40B4-BE49-F238E27FC236}">
                <a16:creationId xmlns:a16="http://schemas.microsoft.com/office/drawing/2014/main" id="{5A5BF7DD-7714-405A-A89C-40AD6EAED07D}"/>
              </a:ext>
            </a:extLst>
          </p:cNvPr>
          <p:cNvSpPr txBox="1"/>
          <p:nvPr/>
        </p:nvSpPr>
        <p:spPr>
          <a:xfrm>
            <a:off x="8305799" y="4932317"/>
            <a:ext cx="3676135" cy="830997"/>
          </a:xfrm>
          <a:prstGeom prst="rect">
            <a:avLst/>
          </a:prstGeom>
          <a:noFill/>
        </p:spPr>
        <p:txBody>
          <a:bodyPr wrap="square" lIns="0" rtlCol="0" anchor="ctr" anchorCtr="0">
            <a:spAutoFit/>
          </a:bodyPr>
          <a:lstStyle/>
          <a:p>
            <a:pPr lvl="0" algn="ctr">
              <a:spcAft>
                <a:spcPts val="400"/>
              </a:spcAft>
              <a:defRPr/>
            </a:pPr>
            <a:r>
              <a:rPr lang="en-US" sz="2400" b="1" kern="0" dirty="0">
                <a:solidFill>
                  <a:srgbClr val="353435"/>
                </a:solidFill>
                <a:latin typeface="Roboto" panose="02000000000000000000" pitchFamily="2" charset="0"/>
                <a:ea typeface="Roboto" panose="02000000000000000000" pitchFamily="2" charset="0"/>
                <a:cs typeface="Poppins" pitchFamily="2" charset="77"/>
              </a:rPr>
              <a:t>No free lunch between lockdowns &amp; IPV.</a:t>
            </a:r>
          </a:p>
        </p:txBody>
      </p:sp>
      <p:grpSp>
        <p:nvGrpSpPr>
          <p:cNvPr id="72" name="Group 71">
            <a:extLst>
              <a:ext uri="{FF2B5EF4-FFF2-40B4-BE49-F238E27FC236}">
                <a16:creationId xmlns:a16="http://schemas.microsoft.com/office/drawing/2014/main" id="{A5FFA9A8-07EB-5A4A-AC31-1941AC9A3F87}"/>
              </a:ext>
            </a:extLst>
          </p:cNvPr>
          <p:cNvGrpSpPr/>
          <p:nvPr/>
        </p:nvGrpSpPr>
        <p:grpSpPr>
          <a:xfrm>
            <a:off x="4127834" y="2090862"/>
            <a:ext cx="3843837" cy="3510571"/>
            <a:chOff x="3036084" y="2418711"/>
            <a:chExt cx="2885333" cy="2635171"/>
          </a:xfrm>
        </p:grpSpPr>
        <p:cxnSp>
          <p:nvCxnSpPr>
            <p:cNvPr id="73" name="Straight Connector 72">
              <a:extLst>
                <a:ext uri="{FF2B5EF4-FFF2-40B4-BE49-F238E27FC236}">
                  <a16:creationId xmlns:a16="http://schemas.microsoft.com/office/drawing/2014/main" id="{E366B5B2-B76F-C942-83F4-76DEEF10AB09}"/>
                </a:ext>
              </a:extLst>
            </p:cNvPr>
            <p:cNvCxnSpPr>
              <a:cxnSpLocks/>
            </p:cNvCxnSpPr>
            <p:nvPr/>
          </p:nvCxnSpPr>
          <p:spPr>
            <a:xfrm>
              <a:off x="3036084" y="3722741"/>
              <a:ext cx="921547" cy="3836"/>
            </a:xfrm>
            <a:prstGeom prst="line">
              <a:avLst/>
            </a:prstGeom>
            <a:noFill/>
            <a:ln w="25400" cap="flat" cmpd="sng" algn="ctr">
              <a:solidFill>
                <a:sysClr val="windowText" lastClr="000000">
                  <a:lumMod val="20000"/>
                  <a:lumOff val="80000"/>
                </a:sysClr>
              </a:solidFill>
              <a:prstDash val="solid"/>
              <a:miter lim="800000"/>
              <a:headEnd type="oval"/>
            </a:ln>
            <a:effectLst/>
          </p:spPr>
        </p:cxnSp>
        <p:cxnSp>
          <p:nvCxnSpPr>
            <p:cNvPr id="74" name="Straight Connector 73">
              <a:extLst>
                <a:ext uri="{FF2B5EF4-FFF2-40B4-BE49-F238E27FC236}">
                  <a16:creationId xmlns:a16="http://schemas.microsoft.com/office/drawing/2014/main" id="{E3910B4C-62EE-2247-87E5-1A499B69E905}"/>
                </a:ext>
              </a:extLst>
            </p:cNvPr>
            <p:cNvCxnSpPr>
              <a:cxnSpLocks/>
            </p:cNvCxnSpPr>
            <p:nvPr/>
          </p:nvCxnSpPr>
          <p:spPr>
            <a:xfrm flipH="1">
              <a:off x="5001655" y="3721428"/>
              <a:ext cx="919762" cy="5150"/>
            </a:xfrm>
            <a:prstGeom prst="line">
              <a:avLst/>
            </a:prstGeom>
            <a:noFill/>
            <a:ln w="25400" cap="flat" cmpd="sng" algn="ctr">
              <a:solidFill>
                <a:sysClr val="windowText" lastClr="000000">
                  <a:lumMod val="20000"/>
                  <a:lumOff val="80000"/>
                </a:sysClr>
              </a:solidFill>
              <a:prstDash val="solid"/>
              <a:miter lim="800000"/>
              <a:headEnd type="oval"/>
            </a:ln>
            <a:effectLst/>
          </p:spPr>
        </p:cxnSp>
        <p:sp>
          <p:nvSpPr>
            <p:cNvPr id="75" name="Shape 23">
              <a:extLst>
                <a:ext uri="{FF2B5EF4-FFF2-40B4-BE49-F238E27FC236}">
                  <a16:creationId xmlns:a16="http://schemas.microsoft.com/office/drawing/2014/main" id="{08E4FDB4-FBE0-B54F-B112-59765D3AB7EB}"/>
                </a:ext>
              </a:extLst>
            </p:cNvPr>
            <p:cNvSpPr/>
            <p:nvPr/>
          </p:nvSpPr>
          <p:spPr>
            <a:xfrm>
              <a:off x="4977689" y="2634728"/>
              <a:ext cx="943728" cy="16326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25400" cap="flat">
              <a:solidFill>
                <a:sysClr val="windowText" lastClr="000000">
                  <a:lumMod val="20000"/>
                  <a:lumOff val="80000"/>
                </a:sysClr>
              </a:solidFill>
              <a:prstDash val="solid"/>
              <a:miter lim="400000"/>
              <a:tailEnd type="oval"/>
            </a:ln>
            <a:effectLst/>
          </p:spPr>
          <p:txBody>
            <a:bodyPr wrap="square" lIns="101574" tIns="101574" rIns="101574" bIns="101574"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76" name="Shape 24">
              <a:extLst>
                <a:ext uri="{FF2B5EF4-FFF2-40B4-BE49-F238E27FC236}">
                  <a16:creationId xmlns:a16="http://schemas.microsoft.com/office/drawing/2014/main" id="{A34E93D4-7DCB-344A-80C3-E6C324E434CF}"/>
                </a:ext>
              </a:extLst>
            </p:cNvPr>
            <p:cNvSpPr/>
            <p:nvPr/>
          </p:nvSpPr>
          <p:spPr>
            <a:xfrm rot="10800000" flipH="1">
              <a:off x="4977689" y="4691179"/>
              <a:ext cx="943728" cy="16326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25400" cap="flat">
              <a:solidFill>
                <a:sysClr val="windowText" lastClr="000000">
                  <a:lumMod val="20000"/>
                  <a:lumOff val="80000"/>
                </a:sysClr>
              </a:solidFill>
              <a:prstDash val="solid"/>
              <a:miter lim="400000"/>
              <a:tailEnd type="oval"/>
            </a:ln>
            <a:effectLst/>
          </p:spPr>
          <p:txBody>
            <a:bodyPr wrap="square" lIns="101574" tIns="101574" rIns="101574" bIns="101574"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77" name="Shape 26">
              <a:extLst>
                <a:ext uri="{FF2B5EF4-FFF2-40B4-BE49-F238E27FC236}">
                  <a16:creationId xmlns:a16="http://schemas.microsoft.com/office/drawing/2014/main" id="{CFD1FB5C-B7A7-E042-824D-BA0D04BE6674}"/>
                </a:ext>
              </a:extLst>
            </p:cNvPr>
            <p:cNvSpPr/>
            <p:nvPr/>
          </p:nvSpPr>
          <p:spPr>
            <a:xfrm>
              <a:off x="3036084" y="2634728"/>
              <a:ext cx="943727" cy="1632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686" y="0"/>
                  </a:lnTo>
                  <a:lnTo>
                    <a:pt x="0" y="0"/>
                  </a:lnTo>
                </a:path>
              </a:pathLst>
            </a:custGeom>
            <a:noFill/>
            <a:ln w="25400" cap="flat">
              <a:solidFill>
                <a:sysClr val="windowText" lastClr="000000">
                  <a:lumMod val="20000"/>
                  <a:lumOff val="80000"/>
                </a:sysClr>
              </a:solidFill>
              <a:prstDash val="solid"/>
              <a:miter lim="400000"/>
              <a:tailEnd type="oval"/>
            </a:ln>
            <a:effectLst/>
          </p:spPr>
          <p:txBody>
            <a:bodyPr wrap="square" lIns="101574" tIns="101574" rIns="101574" bIns="101574"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78" name="Shape 27">
              <a:extLst>
                <a:ext uri="{FF2B5EF4-FFF2-40B4-BE49-F238E27FC236}">
                  <a16:creationId xmlns:a16="http://schemas.microsoft.com/office/drawing/2014/main" id="{71363B59-E9E0-474E-92B6-E34A8BC88B51}"/>
                </a:ext>
              </a:extLst>
            </p:cNvPr>
            <p:cNvSpPr/>
            <p:nvPr/>
          </p:nvSpPr>
          <p:spPr>
            <a:xfrm>
              <a:off x="3036084" y="4691179"/>
              <a:ext cx="943727" cy="1632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25400" cap="flat">
              <a:solidFill>
                <a:sysClr val="windowText" lastClr="000000">
                  <a:lumMod val="20000"/>
                  <a:lumOff val="80000"/>
                </a:sysClr>
              </a:solidFill>
              <a:prstDash val="solid"/>
              <a:miter lim="400000"/>
              <a:tailEnd type="oval"/>
            </a:ln>
            <a:effectLst/>
          </p:spPr>
          <p:txBody>
            <a:bodyPr wrap="square" lIns="101574" tIns="101574" rIns="101574" bIns="101574"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79" name="Shape 6">
              <a:extLst>
                <a:ext uri="{FF2B5EF4-FFF2-40B4-BE49-F238E27FC236}">
                  <a16:creationId xmlns:a16="http://schemas.microsoft.com/office/drawing/2014/main" id="{BDAD50D9-6736-1748-B379-5CBD5F8C9522}"/>
                </a:ext>
              </a:extLst>
            </p:cNvPr>
            <p:cNvSpPr/>
            <p:nvPr/>
          </p:nvSpPr>
          <p:spPr>
            <a:xfrm>
              <a:off x="3351855" y="2418711"/>
              <a:ext cx="1144010" cy="132121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2"/>
                  </a:lnTo>
                  <a:lnTo>
                    <a:pt x="21600" y="21600"/>
                  </a:lnTo>
                  <a:lnTo>
                    <a:pt x="21600" y="0"/>
                  </a:lnTo>
                  <a:close/>
                </a:path>
              </a:pathLst>
            </a:custGeom>
            <a:solidFill>
              <a:schemeClr val="tx2"/>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80" name="Shape 7">
              <a:extLst>
                <a:ext uri="{FF2B5EF4-FFF2-40B4-BE49-F238E27FC236}">
                  <a16:creationId xmlns:a16="http://schemas.microsoft.com/office/drawing/2014/main" id="{E00CDA67-7D82-9643-B1C9-B9D33B6E9E43}"/>
                </a:ext>
              </a:extLst>
            </p:cNvPr>
            <p:cNvSpPr/>
            <p:nvPr/>
          </p:nvSpPr>
          <p:spPr>
            <a:xfrm>
              <a:off x="3354671" y="3074359"/>
              <a:ext cx="1144206" cy="13211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 y="21600"/>
                  </a:lnTo>
                  <a:lnTo>
                    <a:pt x="21600" y="10801"/>
                  </a:lnTo>
                  <a:lnTo>
                    <a:pt x="0" y="0"/>
                  </a:lnTo>
                  <a:close/>
                </a:path>
              </a:pathLst>
            </a:custGeom>
            <a:solidFill>
              <a:schemeClr val="bg2">
                <a:lumMod val="40000"/>
                <a:lumOff val="60000"/>
              </a:schemeClr>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81" name="Shape 8">
              <a:extLst>
                <a:ext uri="{FF2B5EF4-FFF2-40B4-BE49-F238E27FC236}">
                  <a16:creationId xmlns:a16="http://schemas.microsoft.com/office/drawing/2014/main" id="{CB42B92C-EEDC-7240-8463-9092B933DA96}"/>
                </a:ext>
              </a:extLst>
            </p:cNvPr>
            <p:cNvSpPr/>
            <p:nvPr/>
          </p:nvSpPr>
          <p:spPr>
            <a:xfrm>
              <a:off x="3351855" y="3732666"/>
              <a:ext cx="1144010" cy="13212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798"/>
                  </a:lnTo>
                  <a:lnTo>
                    <a:pt x="21600" y="0"/>
                  </a:lnTo>
                  <a:lnTo>
                    <a:pt x="21600" y="21600"/>
                  </a:lnTo>
                  <a:close/>
                </a:path>
              </a:pathLst>
            </a:custGeom>
            <a:solidFill>
              <a:schemeClr val="tx1">
                <a:lumMod val="60000"/>
                <a:lumOff val="40000"/>
              </a:schemeClr>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82" name="Shape 9">
              <a:extLst>
                <a:ext uri="{FF2B5EF4-FFF2-40B4-BE49-F238E27FC236}">
                  <a16:creationId xmlns:a16="http://schemas.microsoft.com/office/drawing/2014/main" id="{7CA8693C-E346-5F43-96DF-08FD18DF57E3}"/>
                </a:ext>
              </a:extLst>
            </p:cNvPr>
            <p:cNvSpPr/>
            <p:nvPr/>
          </p:nvSpPr>
          <p:spPr>
            <a:xfrm>
              <a:off x="4492857" y="2418711"/>
              <a:ext cx="1144010" cy="13212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802"/>
                  </a:lnTo>
                  <a:lnTo>
                    <a:pt x="0" y="21600"/>
                  </a:lnTo>
                  <a:lnTo>
                    <a:pt x="0" y="0"/>
                  </a:lnTo>
                  <a:close/>
                </a:path>
              </a:pathLst>
            </a:custGeom>
            <a:solidFill>
              <a:schemeClr val="tx2">
                <a:lumMod val="60000"/>
                <a:lumOff val="40000"/>
              </a:schemeClr>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83" name="Shape 10">
              <a:extLst>
                <a:ext uri="{FF2B5EF4-FFF2-40B4-BE49-F238E27FC236}">
                  <a16:creationId xmlns:a16="http://schemas.microsoft.com/office/drawing/2014/main" id="{F826608A-3AF4-254C-8DF0-F6A15414D09B}"/>
                </a:ext>
              </a:extLst>
            </p:cNvPr>
            <p:cNvSpPr/>
            <p:nvPr/>
          </p:nvSpPr>
          <p:spPr>
            <a:xfrm>
              <a:off x="4489843" y="3074359"/>
              <a:ext cx="1144206" cy="13211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596" y="21600"/>
                  </a:lnTo>
                  <a:lnTo>
                    <a:pt x="0" y="10801"/>
                  </a:lnTo>
                  <a:lnTo>
                    <a:pt x="21600" y="0"/>
                  </a:lnTo>
                  <a:close/>
                </a:path>
              </a:pathLst>
            </a:custGeom>
            <a:solidFill>
              <a:schemeClr val="tx2">
                <a:lumMod val="20000"/>
                <a:lumOff val="80000"/>
              </a:schemeClr>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84" name="Shape 11">
              <a:extLst>
                <a:ext uri="{FF2B5EF4-FFF2-40B4-BE49-F238E27FC236}">
                  <a16:creationId xmlns:a16="http://schemas.microsoft.com/office/drawing/2014/main" id="{5BE9B058-FCB8-7846-BE72-B02A154AA53A}"/>
                </a:ext>
              </a:extLst>
            </p:cNvPr>
            <p:cNvSpPr/>
            <p:nvPr/>
          </p:nvSpPr>
          <p:spPr>
            <a:xfrm>
              <a:off x="4492857" y="3732666"/>
              <a:ext cx="1144010" cy="132121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798"/>
                  </a:lnTo>
                  <a:lnTo>
                    <a:pt x="0" y="0"/>
                  </a:lnTo>
                  <a:lnTo>
                    <a:pt x="0" y="21600"/>
                  </a:lnTo>
                  <a:close/>
                </a:path>
              </a:pathLst>
            </a:custGeom>
            <a:solidFill>
              <a:schemeClr val="tx1"/>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85" name="Shape 13">
              <a:extLst>
                <a:ext uri="{FF2B5EF4-FFF2-40B4-BE49-F238E27FC236}">
                  <a16:creationId xmlns:a16="http://schemas.microsoft.com/office/drawing/2014/main" id="{9F0BE30E-0843-ED4A-AAC3-B4222FE7679C}"/>
                </a:ext>
              </a:extLst>
            </p:cNvPr>
            <p:cNvSpPr/>
            <p:nvPr/>
          </p:nvSpPr>
          <p:spPr>
            <a:xfrm>
              <a:off x="3923760" y="3079318"/>
              <a:ext cx="1144206" cy="132121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FFFF">
                <a:alpha val="50000"/>
              </a:srgbClr>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grpSp>
      <p:sp>
        <p:nvSpPr>
          <p:cNvPr id="25" name="TextBox 24">
            <a:extLst>
              <a:ext uri="{FF2B5EF4-FFF2-40B4-BE49-F238E27FC236}">
                <a16:creationId xmlns:a16="http://schemas.microsoft.com/office/drawing/2014/main" id="{5BA5ACEE-ABBE-04E7-C181-21F0672E8A07}"/>
              </a:ext>
            </a:extLst>
          </p:cNvPr>
          <p:cNvSpPr txBox="1"/>
          <p:nvPr/>
        </p:nvSpPr>
        <p:spPr>
          <a:xfrm>
            <a:off x="8234479" y="1798820"/>
            <a:ext cx="3438022" cy="1107996"/>
          </a:xfrm>
          <a:prstGeom prst="rect">
            <a:avLst/>
          </a:prstGeom>
          <a:noFill/>
        </p:spPr>
        <p:txBody>
          <a:bodyPr wrap="square" lIns="0" rtlCol="0" anchor="ctr" anchorCtr="0">
            <a:spAutoFit/>
          </a:bodyPr>
          <a:lstStyle/>
          <a:p>
            <a:pPr lvl="0" algn="ctr">
              <a:spcAft>
                <a:spcPts val="400"/>
              </a:spcAft>
              <a:defRPr/>
            </a:pPr>
            <a:r>
              <a:rPr lang="en-US" sz="2400" b="1" kern="0" dirty="0">
                <a:solidFill>
                  <a:srgbClr val="353435"/>
                </a:solidFill>
                <a:latin typeface="Roboto" panose="02000000000000000000" pitchFamily="2" charset="0"/>
                <a:ea typeface="Roboto" panose="02000000000000000000" pitchFamily="2" charset="0"/>
                <a:cs typeface="Poppins" pitchFamily="2" charset="77"/>
              </a:rPr>
              <a:t>Forced confinement created IPV conditions</a:t>
            </a:r>
            <a:br>
              <a:rPr lang="en-US" sz="2400" b="1" kern="0" dirty="0">
                <a:solidFill>
                  <a:srgbClr val="353435"/>
                </a:solidFill>
                <a:latin typeface="Roboto" panose="02000000000000000000" pitchFamily="2" charset="0"/>
                <a:ea typeface="Roboto" panose="02000000000000000000" pitchFamily="2" charset="0"/>
                <a:cs typeface="Poppins" pitchFamily="2" charset="77"/>
              </a:rPr>
            </a:br>
            <a:endParaRPr kumimoji="0" lang="en-US" b="0" i="0" u="none" strike="noStrike" kern="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Poppins" pitchFamily="2" charset="77"/>
            </a:endParaRPr>
          </a:p>
        </p:txBody>
      </p:sp>
    </p:spTree>
    <p:extLst>
      <p:ext uri="{BB962C8B-B14F-4D97-AF65-F5344CB8AC3E}">
        <p14:creationId xmlns:p14="http://schemas.microsoft.com/office/powerpoint/2010/main" val="61313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500" fill="hold"/>
                                        <p:tgtEl>
                                          <p:spTgt spid="60"/>
                                        </p:tgtEl>
                                        <p:attrNameLst>
                                          <p:attrName>ppt_x</p:attrName>
                                        </p:attrNameLst>
                                      </p:cBhvr>
                                      <p:tavLst>
                                        <p:tav tm="0">
                                          <p:val>
                                            <p:strVal val="#ppt_x"/>
                                          </p:val>
                                        </p:tav>
                                        <p:tav tm="100000">
                                          <p:val>
                                            <p:strVal val="#ppt_x"/>
                                          </p:val>
                                        </p:tav>
                                      </p:tavLst>
                                    </p:anim>
                                    <p:anim calcmode="lin" valueType="num">
                                      <p:cBhvr additive="base">
                                        <p:cTn id="1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barn(inVertical)">
                                      <p:cBhvr>
                                        <p:cTn id="23" dur="500"/>
                                        <p:tgtEl>
                                          <p:spTgt spid="6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barn(inVertical)">
                                      <p:cBhvr>
                                        <p:cTn id="28" dur="500"/>
                                        <p:tgtEl>
                                          <p:spTgt spid="6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barn(inVertical)">
                                      <p:cBhvr>
                                        <p:cTn id="3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3" grpId="0"/>
      <p:bldP spid="64"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7C6DF0-AB01-48E6-94D6-9C68B119586B}"/>
              </a:ext>
            </a:extLst>
          </p:cNvPr>
          <p:cNvSpPr>
            <a:spLocks noGrp="1"/>
          </p:cNvSpPr>
          <p:nvPr>
            <p:ph type="title"/>
          </p:nvPr>
        </p:nvSpPr>
        <p:spPr>
          <a:xfrm>
            <a:off x="685800" y="18854"/>
            <a:ext cx="7683546" cy="548640"/>
          </a:xfrm>
        </p:spPr>
        <p:txBody>
          <a:bodyPr/>
          <a:lstStyle/>
          <a:p>
            <a:r>
              <a:rPr lang="en-US" dirty="0"/>
              <a:t>6</a:t>
            </a:r>
            <a:r>
              <a:rPr lang="en-US" b="1" dirty="0"/>
              <a:t> </a:t>
            </a:r>
            <a:r>
              <a:rPr lang="en-US" dirty="0"/>
              <a:t>takeaways</a:t>
            </a:r>
          </a:p>
        </p:txBody>
      </p:sp>
      <p:sp>
        <p:nvSpPr>
          <p:cNvPr id="7" name="Text Placeholder 6">
            <a:extLst>
              <a:ext uri="{FF2B5EF4-FFF2-40B4-BE49-F238E27FC236}">
                <a16:creationId xmlns:a16="http://schemas.microsoft.com/office/drawing/2014/main" id="{1A154A25-7FD2-454E-8E24-6B3AC39B27C9}"/>
              </a:ext>
            </a:extLst>
          </p:cNvPr>
          <p:cNvSpPr>
            <a:spLocks noGrp="1"/>
          </p:cNvSpPr>
          <p:nvPr>
            <p:ph type="body" sz="quarter" idx="10"/>
          </p:nvPr>
        </p:nvSpPr>
        <p:spPr>
          <a:xfrm>
            <a:off x="685800" y="930024"/>
            <a:ext cx="9784080" cy="914400"/>
          </a:xfrm>
        </p:spPr>
        <p:txBody>
          <a:bodyPr/>
          <a:lstStyle/>
          <a:p>
            <a:pPr lvl="0"/>
            <a:r>
              <a:rPr lang="en-US" sz="3200"/>
              <a:t>Takeaways </a:t>
            </a:r>
          </a:p>
        </p:txBody>
      </p:sp>
      <p:sp>
        <p:nvSpPr>
          <p:cNvPr id="59" name="TextBox 58">
            <a:extLst>
              <a:ext uri="{FF2B5EF4-FFF2-40B4-BE49-F238E27FC236}">
                <a16:creationId xmlns:a16="http://schemas.microsoft.com/office/drawing/2014/main" id="{B98E2462-221E-4205-98DA-C6780568C688}"/>
              </a:ext>
            </a:extLst>
          </p:cNvPr>
          <p:cNvSpPr txBox="1"/>
          <p:nvPr/>
        </p:nvSpPr>
        <p:spPr>
          <a:xfrm>
            <a:off x="685800" y="1868907"/>
            <a:ext cx="3438022" cy="1128514"/>
          </a:xfrm>
          <a:prstGeom prst="rect">
            <a:avLst/>
          </a:prstGeom>
          <a:noFill/>
        </p:spPr>
        <p:txBody>
          <a:bodyPr wrap="square" lIns="0" rtlCol="0" anchor="ctr" anchorCtr="0">
            <a:spAutoFit/>
          </a:bodyPr>
          <a:lstStyle/>
          <a:p>
            <a:pPr lvl="0">
              <a:spcAft>
                <a:spcPts val="400"/>
              </a:spcAft>
              <a:defRPr/>
            </a:pPr>
            <a:r>
              <a:rPr kumimoji="0" lang="en-US" sz="1700" b="1" i="0" u="none" strike="noStrike" kern="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Poppins" pitchFamily="2" charset="77"/>
              </a:rPr>
              <a:t>Nonlinear dynamic effects in IPV</a:t>
            </a:r>
            <a:r>
              <a:rPr lang="en-US" sz="1700" b="1" kern="0" dirty="0">
                <a:solidFill>
                  <a:srgbClr val="353435"/>
                </a:solidFill>
                <a:latin typeface="Roboto" panose="02000000000000000000" pitchFamily="2" charset="0"/>
                <a:ea typeface="Roboto" panose="02000000000000000000" pitchFamily="2" charset="0"/>
                <a:cs typeface="Poppins" pitchFamily="2" charset="77"/>
              </a:rPr>
              <a:t> </a:t>
            </a:r>
            <a:br>
              <a:rPr lang="en-US" sz="1700" b="1" kern="0" dirty="0">
                <a:solidFill>
                  <a:srgbClr val="353435"/>
                </a:solidFill>
                <a:latin typeface="Roboto" panose="02000000000000000000" pitchFamily="2" charset="0"/>
                <a:ea typeface="Roboto" panose="02000000000000000000" pitchFamily="2" charset="0"/>
                <a:cs typeface="Poppins" pitchFamily="2" charset="77"/>
              </a:rPr>
            </a:br>
            <a:r>
              <a:rPr lang="en-US" sz="1700" kern="0" dirty="0">
                <a:solidFill>
                  <a:srgbClr val="353435"/>
                </a:solidFill>
                <a:latin typeface="Roboto" panose="02000000000000000000" pitchFamily="2" charset="0"/>
                <a:ea typeface="Roboto" panose="02000000000000000000" pitchFamily="2" charset="0"/>
                <a:cs typeface="Poppins" pitchFamily="2" charset="77"/>
              </a:rPr>
              <a:t>More calls or more violence? </a:t>
            </a:r>
            <a:br>
              <a:rPr lang="en-US" sz="1700" kern="0" dirty="0">
                <a:solidFill>
                  <a:srgbClr val="353435"/>
                </a:solidFill>
                <a:latin typeface="Roboto" panose="02000000000000000000" pitchFamily="2" charset="0"/>
                <a:ea typeface="Roboto" panose="02000000000000000000" pitchFamily="2" charset="0"/>
                <a:cs typeface="Poppins" pitchFamily="2" charset="77"/>
              </a:rPr>
            </a:br>
            <a:r>
              <a:rPr lang="en-US" sz="1700" kern="0" dirty="0">
                <a:solidFill>
                  <a:srgbClr val="353435"/>
                </a:solidFill>
                <a:latin typeface="Roboto" panose="02000000000000000000" pitchFamily="2" charset="0"/>
                <a:ea typeface="Roboto" panose="02000000000000000000" pitchFamily="2" charset="0"/>
                <a:cs typeface="Poppins" pitchFamily="2" charset="77"/>
              </a:rPr>
              <a:t>First-time or repeated victims? </a:t>
            </a:r>
            <a:endParaRPr kumimoji="0" lang="en-US" sz="1700" i="0" u="none" strike="noStrike" kern="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Poppins" pitchFamily="2" charset="77"/>
            </a:endParaRPr>
          </a:p>
          <a:p>
            <a:pPr marL="0" marR="0" lvl="0" indent="0" algn="l" defTabSz="914400" rtl="0" eaLnBrk="1" fontAlgn="auto" latinLnBrk="0" hangingPunct="1">
              <a:lnSpc>
                <a:spcPct val="100000"/>
              </a:lnSpc>
              <a:spcBef>
                <a:spcPts val="0"/>
              </a:spcBef>
              <a:spcAft>
                <a:spcPts val="400"/>
              </a:spcAft>
              <a:buClrTx/>
              <a:buSzTx/>
              <a:buFontTx/>
              <a:buNone/>
              <a:tabLst/>
              <a:defRPr/>
            </a:pPr>
            <a:endParaRPr kumimoji="0" lang="en-US" sz="1300" b="0" i="0" u="none" strike="noStrike" kern="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Poppins" pitchFamily="2" charset="77"/>
            </a:endParaRPr>
          </a:p>
        </p:txBody>
      </p:sp>
      <p:sp>
        <p:nvSpPr>
          <p:cNvPr id="60" name="TextBox 59">
            <a:extLst>
              <a:ext uri="{FF2B5EF4-FFF2-40B4-BE49-F238E27FC236}">
                <a16:creationId xmlns:a16="http://schemas.microsoft.com/office/drawing/2014/main" id="{84000F32-299D-48B1-B2DA-7866838B9707}"/>
              </a:ext>
            </a:extLst>
          </p:cNvPr>
          <p:cNvSpPr txBox="1"/>
          <p:nvPr/>
        </p:nvSpPr>
        <p:spPr>
          <a:xfrm>
            <a:off x="685800" y="3078925"/>
            <a:ext cx="3268993" cy="1451679"/>
          </a:xfrm>
          <a:prstGeom prst="rect">
            <a:avLst/>
          </a:prstGeom>
          <a:noFill/>
        </p:spPr>
        <p:txBody>
          <a:bodyPr wrap="square" lIns="0" rtlCol="0" anchor="ctr" anchorCtr="0">
            <a:spAutoFit/>
          </a:bodyPr>
          <a:lstStyle/>
          <a:p>
            <a:pPr lvl="0">
              <a:spcAft>
                <a:spcPts val="400"/>
              </a:spcAft>
              <a:defRPr/>
            </a:pPr>
            <a:r>
              <a:rPr lang="en-US" sz="1700" b="1" kern="0" dirty="0">
                <a:solidFill>
                  <a:srgbClr val="353435"/>
                </a:solidFill>
                <a:latin typeface="Roboto" panose="02000000000000000000" pitchFamily="2" charset="0"/>
                <a:ea typeface="Roboto" panose="02000000000000000000" pitchFamily="2" charset="0"/>
                <a:cs typeface="Poppins" pitchFamily="2" charset="77"/>
              </a:rPr>
              <a:t>Increase of IPV calls different by type of violence. </a:t>
            </a:r>
          </a:p>
          <a:p>
            <a:pPr lvl="0">
              <a:spcAft>
                <a:spcPts val="400"/>
              </a:spcAft>
              <a:defRPr/>
            </a:pPr>
            <a:r>
              <a:rPr lang="en-US" sz="1700" kern="0" dirty="0">
                <a:solidFill>
                  <a:srgbClr val="353435"/>
                </a:solidFill>
                <a:latin typeface="Roboto" panose="02000000000000000000" pitchFamily="2" charset="0"/>
                <a:ea typeface="Roboto" panose="02000000000000000000" pitchFamily="2" charset="0"/>
                <a:cs typeface="Poppins" pitchFamily="2" charset="77"/>
              </a:rPr>
              <a:t>Inverted-U shape effects led by psychological IPV. Initial call drop attributed to physical IPV. </a:t>
            </a:r>
          </a:p>
        </p:txBody>
      </p:sp>
      <p:sp>
        <p:nvSpPr>
          <p:cNvPr id="61" name="TextBox 60">
            <a:extLst>
              <a:ext uri="{FF2B5EF4-FFF2-40B4-BE49-F238E27FC236}">
                <a16:creationId xmlns:a16="http://schemas.microsoft.com/office/drawing/2014/main" id="{B418EA82-090A-41C2-8E91-444F9AF66969}"/>
              </a:ext>
            </a:extLst>
          </p:cNvPr>
          <p:cNvSpPr txBox="1"/>
          <p:nvPr/>
        </p:nvSpPr>
        <p:spPr>
          <a:xfrm>
            <a:off x="685799" y="4883586"/>
            <a:ext cx="3676135" cy="928459"/>
          </a:xfrm>
          <a:prstGeom prst="rect">
            <a:avLst/>
          </a:prstGeom>
          <a:noFill/>
        </p:spPr>
        <p:txBody>
          <a:bodyPr wrap="square" lIns="0" rtlCol="0" anchor="ctr" anchorCtr="0">
            <a:spAutoFit/>
          </a:bodyPr>
          <a:lstStyle/>
          <a:p>
            <a:pPr lvl="0">
              <a:spcAft>
                <a:spcPts val="400"/>
              </a:spcAft>
              <a:defRPr/>
            </a:pPr>
            <a:r>
              <a:rPr lang="en-US" sz="1700" b="1" kern="0">
                <a:solidFill>
                  <a:srgbClr val="353435"/>
                </a:solidFill>
                <a:latin typeface="Roboto" panose="02000000000000000000" pitchFamily="2" charset="0"/>
                <a:ea typeface="Roboto" panose="02000000000000000000" pitchFamily="2" charset="0"/>
                <a:cs typeface="Poppins" pitchFamily="2" charset="77"/>
              </a:rPr>
              <a:t>Assessment of three mechanisms that may drive the results.</a:t>
            </a:r>
          </a:p>
          <a:p>
            <a:pPr lvl="0">
              <a:spcAft>
                <a:spcPts val="400"/>
              </a:spcAft>
              <a:defRPr/>
            </a:pPr>
            <a:r>
              <a:rPr lang="en-US" sz="1700" kern="0">
                <a:solidFill>
                  <a:srgbClr val="353435"/>
                </a:solidFill>
                <a:latin typeface="Roboto" panose="02000000000000000000" pitchFamily="2" charset="0"/>
                <a:ea typeface="Roboto" panose="02000000000000000000" pitchFamily="2" charset="0"/>
                <a:cs typeface="Poppins" pitchFamily="2" charset="77"/>
              </a:rPr>
              <a:t>Prior violence, isolation, and drugs</a:t>
            </a:r>
            <a:endParaRPr lang="en-US" sz="1700" kern="0" dirty="0">
              <a:solidFill>
                <a:srgbClr val="353435"/>
              </a:solidFill>
              <a:latin typeface="Roboto" panose="02000000000000000000" pitchFamily="2" charset="0"/>
              <a:ea typeface="Roboto" panose="02000000000000000000" pitchFamily="2" charset="0"/>
              <a:cs typeface="Poppins" pitchFamily="2" charset="77"/>
            </a:endParaRPr>
          </a:p>
        </p:txBody>
      </p:sp>
      <p:sp>
        <p:nvSpPr>
          <p:cNvPr id="63" name="TextBox 62">
            <a:extLst>
              <a:ext uri="{FF2B5EF4-FFF2-40B4-BE49-F238E27FC236}">
                <a16:creationId xmlns:a16="http://schemas.microsoft.com/office/drawing/2014/main" id="{AC1A0DFD-D2D4-4F1F-ADD3-E6634E36B841}"/>
              </a:ext>
            </a:extLst>
          </p:cNvPr>
          <p:cNvSpPr txBox="1"/>
          <p:nvPr/>
        </p:nvSpPr>
        <p:spPr>
          <a:xfrm>
            <a:off x="8305800" y="3235378"/>
            <a:ext cx="3414766" cy="1138773"/>
          </a:xfrm>
          <a:prstGeom prst="rect">
            <a:avLst/>
          </a:prstGeom>
          <a:noFill/>
        </p:spPr>
        <p:txBody>
          <a:bodyPr wrap="square" lIns="0" rtlCol="0" anchor="ctr" anchorCtr="0">
            <a:spAutoFit/>
          </a:bodyPr>
          <a:lstStyle/>
          <a:p>
            <a:pPr lvl="0">
              <a:spcAft>
                <a:spcPts val="400"/>
              </a:spcAft>
              <a:defRPr/>
            </a:pPr>
            <a:r>
              <a:rPr lang="en-US" sz="1700" b="1" kern="0" dirty="0">
                <a:solidFill>
                  <a:srgbClr val="353435"/>
                </a:solidFill>
                <a:latin typeface="Roboto" panose="02000000000000000000" pitchFamily="2" charset="0"/>
                <a:ea typeface="Roboto" panose="02000000000000000000" pitchFamily="2" charset="0"/>
                <a:cs typeface="Poppins" pitchFamily="2" charset="77"/>
              </a:rPr>
              <a:t>Sexual violence requires other reporting channels and services. </a:t>
            </a:r>
            <a:r>
              <a:rPr lang="en-US" sz="1700" kern="0" dirty="0">
                <a:solidFill>
                  <a:srgbClr val="353435"/>
                </a:solidFill>
                <a:latin typeface="Roboto" panose="02000000000000000000" pitchFamily="2" charset="0"/>
                <a:ea typeface="Roboto" panose="02000000000000000000" pitchFamily="2" charset="0"/>
                <a:cs typeface="Poppins" pitchFamily="2" charset="77"/>
              </a:rPr>
              <a:t>Qualitative and int. evidence suggests it has not decreased</a:t>
            </a:r>
            <a:endParaRPr lang="en-US" sz="1300" kern="0" dirty="0">
              <a:solidFill>
                <a:srgbClr val="353435"/>
              </a:solidFill>
              <a:latin typeface="Roboto" panose="02000000000000000000" pitchFamily="2" charset="0"/>
              <a:ea typeface="Roboto" panose="02000000000000000000" pitchFamily="2" charset="0"/>
              <a:cs typeface="Poppins" pitchFamily="2" charset="77"/>
            </a:endParaRPr>
          </a:p>
        </p:txBody>
      </p:sp>
      <p:sp>
        <p:nvSpPr>
          <p:cNvPr id="64" name="TextBox 63">
            <a:extLst>
              <a:ext uri="{FF2B5EF4-FFF2-40B4-BE49-F238E27FC236}">
                <a16:creationId xmlns:a16="http://schemas.microsoft.com/office/drawing/2014/main" id="{5A5BF7DD-7714-405A-A89C-40AD6EAED07D}"/>
              </a:ext>
            </a:extLst>
          </p:cNvPr>
          <p:cNvSpPr txBox="1"/>
          <p:nvPr/>
        </p:nvSpPr>
        <p:spPr>
          <a:xfrm>
            <a:off x="8305799" y="4752780"/>
            <a:ext cx="3676135" cy="1190069"/>
          </a:xfrm>
          <a:prstGeom prst="rect">
            <a:avLst/>
          </a:prstGeom>
          <a:noFill/>
        </p:spPr>
        <p:txBody>
          <a:bodyPr wrap="square" lIns="0" rtlCol="0" anchor="ctr" anchorCtr="0">
            <a:spAutoFit/>
          </a:bodyPr>
          <a:lstStyle/>
          <a:p>
            <a:pPr lvl="0">
              <a:spcAft>
                <a:spcPts val="400"/>
              </a:spcAft>
              <a:defRPr/>
            </a:pPr>
            <a:r>
              <a:rPr lang="en-US" sz="1700" b="1" kern="0" dirty="0">
                <a:solidFill>
                  <a:srgbClr val="353435"/>
                </a:solidFill>
                <a:latin typeface="Roboto" panose="02000000000000000000" pitchFamily="2" charset="0"/>
                <a:ea typeface="Roboto" panose="02000000000000000000" pitchFamily="2" charset="0"/>
                <a:cs typeface="Poppins" pitchFamily="2" charset="77"/>
              </a:rPr>
              <a:t>No free lunch of health-related lockdown measures on IPV.</a:t>
            </a:r>
          </a:p>
          <a:p>
            <a:pPr lvl="0">
              <a:spcAft>
                <a:spcPts val="400"/>
              </a:spcAft>
              <a:defRPr/>
            </a:pPr>
            <a:r>
              <a:rPr lang="en-US" sz="1700" kern="0" dirty="0">
                <a:solidFill>
                  <a:srgbClr val="353435"/>
                </a:solidFill>
                <a:latin typeface="Roboto" panose="02000000000000000000" pitchFamily="2" charset="0"/>
                <a:ea typeface="Roboto" panose="02000000000000000000" pitchFamily="2" charset="0"/>
                <a:cs typeface="Poppins" pitchFamily="2" charset="77"/>
              </a:rPr>
              <a:t>Need for evidence on consequences, to inform debates. Future crises</a:t>
            </a:r>
          </a:p>
        </p:txBody>
      </p:sp>
      <p:grpSp>
        <p:nvGrpSpPr>
          <p:cNvPr id="72" name="Group 71">
            <a:extLst>
              <a:ext uri="{FF2B5EF4-FFF2-40B4-BE49-F238E27FC236}">
                <a16:creationId xmlns:a16="http://schemas.microsoft.com/office/drawing/2014/main" id="{A5FFA9A8-07EB-5A4A-AC31-1941AC9A3F87}"/>
              </a:ext>
            </a:extLst>
          </p:cNvPr>
          <p:cNvGrpSpPr/>
          <p:nvPr/>
        </p:nvGrpSpPr>
        <p:grpSpPr>
          <a:xfrm>
            <a:off x="4127834" y="2090862"/>
            <a:ext cx="3843837" cy="3510571"/>
            <a:chOff x="3036084" y="2418711"/>
            <a:chExt cx="2885333" cy="2635171"/>
          </a:xfrm>
        </p:grpSpPr>
        <p:cxnSp>
          <p:nvCxnSpPr>
            <p:cNvPr id="73" name="Straight Connector 72">
              <a:extLst>
                <a:ext uri="{FF2B5EF4-FFF2-40B4-BE49-F238E27FC236}">
                  <a16:creationId xmlns:a16="http://schemas.microsoft.com/office/drawing/2014/main" id="{E366B5B2-B76F-C942-83F4-76DEEF10AB09}"/>
                </a:ext>
              </a:extLst>
            </p:cNvPr>
            <p:cNvCxnSpPr>
              <a:cxnSpLocks/>
            </p:cNvCxnSpPr>
            <p:nvPr/>
          </p:nvCxnSpPr>
          <p:spPr>
            <a:xfrm>
              <a:off x="3036084" y="3722741"/>
              <a:ext cx="921547" cy="3836"/>
            </a:xfrm>
            <a:prstGeom prst="line">
              <a:avLst/>
            </a:prstGeom>
            <a:noFill/>
            <a:ln w="25400" cap="flat" cmpd="sng" algn="ctr">
              <a:solidFill>
                <a:sysClr val="windowText" lastClr="000000">
                  <a:lumMod val="20000"/>
                  <a:lumOff val="80000"/>
                </a:sysClr>
              </a:solidFill>
              <a:prstDash val="solid"/>
              <a:miter lim="800000"/>
              <a:headEnd type="oval"/>
            </a:ln>
            <a:effectLst/>
          </p:spPr>
        </p:cxnSp>
        <p:cxnSp>
          <p:nvCxnSpPr>
            <p:cNvPr id="74" name="Straight Connector 73">
              <a:extLst>
                <a:ext uri="{FF2B5EF4-FFF2-40B4-BE49-F238E27FC236}">
                  <a16:creationId xmlns:a16="http://schemas.microsoft.com/office/drawing/2014/main" id="{E3910B4C-62EE-2247-87E5-1A499B69E905}"/>
                </a:ext>
              </a:extLst>
            </p:cNvPr>
            <p:cNvCxnSpPr>
              <a:cxnSpLocks/>
            </p:cNvCxnSpPr>
            <p:nvPr/>
          </p:nvCxnSpPr>
          <p:spPr>
            <a:xfrm flipH="1">
              <a:off x="5001655" y="3721428"/>
              <a:ext cx="919762" cy="5150"/>
            </a:xfrm>
            <a:prstGeom prst="line">
              <a:avLst/>
            </a:prstGeom>
            <a:noFill/>
            <a:ln w="25400" cap="flat" cmpd="sng" algn="ctr">
              <a:solidFill>
                <a:sysClr val="windowText" lastClr="000000">
                  <a:lumMod val="20000"/>
                  <a:lumOff val="80000"/>
                </a:sysClr>
              </a:solidFill>
              <a:prstDash val="solid"/>
              <a:miter lim="800000"/>
              <a:headEnd type="oval"/>
            </a:ln>
            <a:effectLst/>
          </p:spPr>
        </p:cxnSp>
        <p:sp>
          <p:nvSpPr>
            <p:cNvPr id="75" name="Shape 23">
              <a:extLst>
                <a:ext uri="{FF2B5EF4-FFF2-40B4-BE49-F238E27FC236}">
                  <a16:creationId xmlns:a16="http://schemas.microsoft.com/office/drawing/2014/main" id="{08E4FDB4-FBE0-B54F-B112-59765D3AB7EB}"/>
                </a:ext>
              </a:extLst>
            </p:cNvPr>
            <p:cNvSpPr/>
            <p:nvPr/>
          </p:nvSpPr>
          <p:spPr>
            <a:xfrm>
              <a:off x="4977689" y="2634728"/>
              <a:ext cx="943728" cy="16326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25400" cap="flat">
              <a:solidFill>
                <a:sysClr val="windowText" lastClr="000000">
                  <a:lumMod val="20000"/>
                  <a:lumOff val="80000"/>
                </a:sysClr>
              </a:solidFill>
              <a:prstDash val="solid"/>
              <a:miter lim="400000"/>
              <a:tailEnd type="oval"/>
            </a:ln>
            <a:effectLst/>
          </p:spPr>
          <p:txBody>
            <a:bodyPr wrap="square" lIns="101574" tIns="101574" rIns="101574" bIns="101574"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76" name="Shape 24">
              <a:extLst>
                <a:ext uri="{FF2B5EF4-FFF2-40B4-BE49-F238E27FC236}">
                  <a16:creationId xmlns:a16="http://schemas.microsoft.com/office/drawing/2014/main" id="{A34E93D4-7DCB-344A-80C3-E6C324E434CF}"/>
                </a:ext>
              </a:extLst>
            </p:cNvPr>
            <p:cNvSpPr/>
            <p:nvPr/>
          </p:nvSpPr>
          <p:spPr>
            <a:xfrm rot="10800000" flipH="1">
              <a:off x="4977689" y="4691179"/>
              <a:ext cx="943728" cy="16326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25400" cap="flat">
              <a:solidFill>
                <a:sysClr val="windowText" lastClr="000000">
                  <a:lumMod val="20000"/>
                  <a:lumOff val="80000"/>
                </a:sysClr>
              </a:solidFill>
              <a:prstDash val="solid"/>
              <a:miter lim="400000"/>
              <a:tailEnd type="oval"/>
            </a:ln>
            <a:effectLst/>
          </p:spPr>
          <p:txBody>
            <a:bodyPr wrap="square" lIns="101574" tIns="101574" rIns="101574" bIns="101574"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77" name="Shape 26">
              <a:extLst>
                <a:ext uri="{FF2B5EF4-FFF2-40B4-BE49-F238E27FC236}">
                  <a16:creationId xmlns:a16="http://schemas.microsoft.com/office/drawing/2014/main" id="{CFD1FB5C-B7A7-E042-824D-BA0D04BE6674}"/>
                </a:ext>
              </a:extLst>
            </p:cNvPr>
            <p:cNvSpPr/>
            <p:nvPr/>
          </p:nvSpPr>
          <p:spPr>
            <a:xfrm>
              <a:off x="3036084" y="2634728"/>
              <a:ext cx="943727" cy="1632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686" y="0"/>
                  </a:lnTo>
                  <a:lnTo>
                    <a:pt x="0" y="0"/>
                  </a:lnTo>
                </a:path>
              </a:pathLst>
            </a:custGeom>
            <a:noFill/>
            <a:ln w="25400" cap="flat">
              <a:solidFill>
                <a:sysClr val="windowText" lastClr="000000">
                  <a:lumMod val="20000"/>
                  <a:lumOff val="80000"/>
                </a:sysClr>
              </a:solidFill>
              <a:prstDash val="solid"/>
              <a:miter lim="400000"/>
              <a:tailEnd type="oval"/>
            </a:ln>
            <a:effectLst/>
          </p:spPr>
          <p:txBody>
            <a:bodyPr wrap="square" lIns="101574" tIns="101574" rIns="101574" bIns="101574"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78" name="Shape 27">
              <a:extLst>
                <a:ext uri="{FF2B5EF4-FFF2-40B4-BE49-F238E27FC236}">
                  <a16:creationId xmlns:a16="http://schemas.microsoft.com/office/drawing/2014/main" id="{71363B59-E9E0-474E-92B6-E34A8BC88B51}"/>
                </a:ext>
              </a:extLst>
            </p:cNvPr>
            <p:cNvSpPr/>
            <p:nvPr/>
          </p:nvSpPr>
          <p:spPr>
            <a:xfrm>
              <a:off x="3036084" y="4691179"/>
              <a:ext cx="943727" cy="1632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25400" cap="flat">
              <a:solidFill>
                <a:sysClr val="windowText" lastClr="000000">
                  <a:lumMod val="20000"/>
                  <a:lumOff val="80000"/>
                </a:sysClr>
              </a:solidFill>
              <a:prstDash val="solid"/>
              <a:miter lim="400000"/>
              <a:tailEnd type="oval"/>
            </a:ln>
            <a:effectLst/>
          </p:spPr>
          <p:txBody>
            <a:bodyPr wrap="square" lIns="101574" tIns="101574" rIns="101574" bIns="101574"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79" name="Shape 6">
              <a:extLst>
                <a:ext uri="{FF2B5EF4-FFF2-40B4-BE49-F238E27FC236}">
                  <a16:creationId xmlns:a16="http://schemas.microsoft.com/office/drawing/2014/main" id="{BDAD50D9-6736-1748-B379-5CBD5F8C9522}"/>
                </a:ext>
              </a:extLst>
            </p:cNvPr>
            <p:cNvSpPr/>
            <p:nvPr/>
          </p:nvSpPr>
          <p:spPr>
            <a:xfrm>
              <a:off x="3351855" y="2418711"/>
              <a:ext cx="1144010" cy="132121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2"/>
                  </a:lnTo>
                  <a:lnTo>
                    <a:pt x="21600" y="21600"/>
                  </a:lnTo>
                  <a:lnTo>
                    <a:pt x="21600" y="0"/>
                  </a:lnTo>
                  <a:close/>
                </a:path>
              </a:pathLst>
            </a:custGeom>
            <a:solidFill>
              <a:schemeClr val="tx2"/>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80" name="Shape 7">
              <a:extLst>
                <a:ext uri="{FF2B5EF4-FFF2-40B4-BE49-F238E27FC236}">
                  <a16:creationId xmlns:a16="http://schemas.microsoft.com/office/drawing/2014/main" id="{E00CDA67-7D82-9643-B1C9-B9D33B6E9E43}"/>
                </a:ext>
              </a:extLst>
            </p:cNvPr>
            <p:cNvSpPr/>
            <p:nvPr/>
          </p:nvSpPr>
          <p:spPr>
            <a:xfrm>
              <a:off x="3354671" y="3074359"/>
              <a:ext cx="1144206" cy="13211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 y="21600"/>
                  </a:lnTo>
                  <a:lnTo>
                    <a:pt x="21600" y="10801"/>
                  </a:lnTo>
                  <a:lnTo>
                    <a:pt x="0" y="0"/>
                  </a:lnTo>
                  <a:close/>
                </a:path>
              </a:pathLst>
            </a:custGeom>
            <a:solidFill>
              <a:schemeClr val="bg2">
                <a:lumMod val="40000"/>
                <a:lumOff val="60000"/>
              </a:schemeClr>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81" name="Shape 8">
              <a:extLst>
                <a:ext uri="{FF2B5EF4-FFF2-40B4-BE49-F238E27FC236}">
                  <a16:creationId xmlns:a16="http://schemas.microsoft.com/office/drawing/2014/main" id="{CB42B92C-EEDC-7240-8463-9092B933DA96}"/>
                </a:ext>
              </a:extLst>
            </p:cNvPr>
            <p:cNvSpPr/>
            <p:nvPr/>
          </p:nvSpPr>
          <p:spPr>
            <a:xfrm>
              <a:off x="3351855" y="3732666"/>
              <a:ext cx="1144010" cy="13212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798"/>
                  </a:lnTo>
                  <a:lnTo>
                    <a:pt x="21600" y="0"/>
                  </a:lnTo>
                  <a:lnTo>
                    <a:pt x="21600" y="21600"/>
                  </a:lnTo>
                  <a:close/>
                </a:path>
              </a:pathLst>
            </a:custGeom>
            <a:solidFill>
              <a:schemeClr val="tx1">
                <a:lumMod val="60000"/>
                <a:lumOff val="40000"/>
              </a:schemeClr>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82" name="Shape 9">
              <a:extLst>
                <a:ext uri="{FF2B5EF4-FFF2-40B4-BE49-F238E27FC236}">
                  <a16:creationId xmlns:a16="http://schemas.microsoft.com/office/drawing/2014/main" id="{7CA8693C-E346-5F43-96DF-08FD18DF57E3}"/>
                </a:ext>
              </a:extLst>
            </p:cNvPr>
            <p:cNvSpPr/>
            <p:nvPr/>
          </p:nvSpPr>
          <p:spPr>
            <a:xfrm>
              <a:off x="4492857" y="2418711"/>
              <a:ext cx="1144010" cy="13212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802"/>
                  </a:lnTo>
                  <a:lnTo>
                    <a:pt x="0" y="21600"/>
                  </a:lnTo>
                  <a:lnTo>
                    <a:pt x="0" y="0"/>
                  </a:lnTo>
                  <a:close/>
                </a:path>
              </a:pathLst>
            </a:custGeom>
            <a:solidFill>
              <a:schemeClr val="tx2">
                <a:lumMod val="60000"/>
                <a:lumOff val="40000"/>
              </a:schemeClr>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83" name="Shape 10">
              <a:extLst>
                <a:ext uri="{FF2B5EF4-FFF2-40B4-BE49-F238E27FC236}">
                  <a16:creationId xmlns:a16="http://schemas.microsoft.com/office/drawing/2014/main" id="{F826608A-3AF4-254C-8DF0-F6A15414D09B}"/>
                </a:ext>
              </a:extLst>
            </p:cNvPr>
            <p:cNvSpPr/>
            <p:nvPr/>
          </p:nvSpPr>
          <p:spPr>
            <a:xfrm>
              <a:off x="4489843" y="3074359"/>
              <a:ext cx="1144206" cy="13211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596" y="21600"/>
                  </a:lnTo>
                  <a:lnTo>
                    <a:pt x="0" y="10801"/>
                  </a:lnTo>
                  <a:lnTo>
                    <a:pt x="21600" y="0"/>
                  </a:lnTo>
                  <a:close/>
                </a:path>
              </a:pathLst>
            </a:custGeom>
            <a:solidFill>
              <a:schemeClr val="tx2">
                <a:lumMod val="20000"/>
                <a:lumOff val="80000"/>
              </a:schemeClr>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84" name="Shape 11">
              <a:extLst>
                <a:ext uri="{FF2B5EF4-FFF2-40B4-BE49-F238E27FC236}">
                  <a16:creationId xmlns:a16="http://schemas.microsoft.com/office/drawing/2014/main" id="{5BE9B058-FCB8-7846-BE72-B02A154AA53A}"/>
                </a:ext>
              </a:extLst>
            </p:cNvPr>
            <p:cNvSpPr/>
            <p:nvPr/>
          </p:nvSpPr>
          <p:spPr>
            <a:xfrm>
              <a:off x="4492857" y="3732666"/>
              <a:ext cx="1144010" cy="132121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798"/>
                  </a:lnTo>
                  <a:lnTo>
                    <a:pt x="0" y="0"/>
                  </a:lnTo>
                  <a:lnTo>
                    <a:pt x="0" y="21600"/>
                  </a:lnTo>
                  <a:close/>
                </a:path>
              </a:pathLst>
            </a:custGeom>
            <a:solidFill>
              <a:schemeClr val="tx1"/>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85" name="Shape 13">
              <a:extLst>
                <a:ext uri="{FF2B5EF4-FFF2-40B4-BE49-F238E27FC236}">
                  <a16:creationId xmlns:a16="http://schemas.microsoft.com/office/drawing/2014/main" id="{9F0BE30E-0843-ED4A-AAC3-B4222FE7679C}"/>
                </a:ext>
              </a:extLst>
            </p:cNvPr>
            <p:cNvSpPr/>
            <p:nvPr/>
          </p:nvSpPr>
          <p:spPr>
            <a:xfrm>
              <a:off x="3923760" y="3079318"/>
              <a:ext cx="1144206" cy="132121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FFFF">
                <a:alpha val="50000"/>
              </a:srgbClr>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0" cap="none" spc="0" normalizeH="0" baseline="0" noProof="0">
                <a:ln>
                  <a:noFill/>
                </a:ln>
                <a:solidFill>
                  <a:prstClr val="black"/>
                </a:solidFill>
                <a:effectLst/>
                <a:uLnTx/>
                <a:uFillTx/>
                <a:latin typeface="Lato Light" panose="020F0502020204030203" pitchFamily="34" charset="0"/>
                <a:ea typeface="+mn-ea"/>
                <a:cs typeface="+mn-cs"/>
              </a:endParaRPr>
            </a:p>
          </p:txBody>
        </p:sp>
      </p:grpSp>
      <p:sp>
        <p:nvSpPr>
          <p:cNvPr id="25" name="TextBox 24">
            <a:extLst>
              <a:ext uri="{FF2B5EF4-FFF2-40B4-BE49-F238E27FC236}">
                <a16:creationId xmlns:a16="http://schemas.microsoft.com/office/drawing/2014/main" id="{5BA5ACEE-ABBE-04E7-C181-21F0672E8A07}"/>
              </a:ext>
            </a:extLst>
          </p:cNvPr>
          <p:cNvSpPr txBox="1"/>
          <p:nvPr/>
        </p:nvSpPr>
        <p:spPr>
          <a:xfrm>
            <a:off x="8234479" y="1652626"/>
            <a:ext cx="3438022" cy="1400383"/>
          </a:xfrm>
          <a:prstGeom prst="rect">
            <a:avLst/>
          </a:prstGeom>
          <a:noFill/>
        </p:spPr>
        <p:txBody>
          <a:bodyPr wrap="square" lIns="0" rtlCol="0" anchor="ctr" anchorCtr="0">
            <a:spAutoFit/>
          </a:bodyPr>
          <a:lstStyle/>
          <a:p>
            <a:pPr lvl="0">
              <a:spcAft>
                <a:spcPts val="400"/>
              </a:spcAft>
              <a:defRPr/>
            </a:pPr>
            <a:r>
              <a:rPr lang="en-US" sz="1700" b="1" kern="0" dirty="0">
                <a:solidFill>
                  <a:srgbClr val="353435"/>
                </a:solidFill>
                <a:latin typeface="Roboto" panose="02000000000000000000" pitchFamily="2" charset="0"/>
                <a:ea typeface="Roboto" panose="02000000000000000000" pitchFamily="2" charset="0"/>
                <a:cs typeface="Poppins" pitchFamily="2" charset="77"/>
              </a:rPr>
              <a:t>Forced confinement created conditions for increased time at home, stress and aggression</a:t>
            </a:r>
            <a:br>
              <a:rPr lang="en-US" sz="1700" b="1" kern="0" dirty="0">
                <a:solidFill>
                  <a:srgbClr val="353435"/>
                </a:solidFill>
                <a:latin typeface="Roboto" panose="02000000000000000000" pitchFamily="2" charset="0"/>
                <a:ea typeface="Roboto" panose="02000000000000000000" pitchFamily="2" charset="0"/>
                <a:cs typeface="Poppins" pitchFamily="2" charset="77"/>
              </a:rPr>
            </a:br>
            <a:r>
              <a:rPr lang="en-US" sz="1700" kern="0" dirty="0">
                <a:solidFill>
                  <a:srgbClr val="353435"/>
                </a:solidFill>
                <a:latin typeface="Roboto" panose="02000000000000000000" pitchFamily="2" charset="0"/>
                <a:ea typeface="Roboto" panose="02000000000000000000" pitchFamily="2" charset="0"/>
                <a:cs typeface="Poppins" pitchFamily="2" charset="77"/>
              </a:rPr>
              <a:t>in line with theories of routine activities and control</a:t>
            </a:r>
            <a:endParaRPr kumimoji="0" lang="en-US" sz="1300" b="0" i="0" u="none" strike="noStrike" kern="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Poppins" pitchFamily="2" charset="77"/>
            </a:endParaRPr>
          </a:p>
        </p:txBody>
      </p:sp>
    </p:spTree>
    <p:extLst>
      <p:ext uri="{BB962C8B-B14F-4D97-AF65-F5344CB8AC3E}">
        <p14:creationId xmlns:p14="http://schemas.microsoft.com/office/powerpoint/2010/main" val="225533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500" fill="hold"/>
                                        <p:tgtEl>
                                          <p:spTgt spid="60"/>
                                        </p:tgtEl>
                                        <p:attrNameLst>
                                          <p:attrName>ppt_x</p:attrName>
                                        </p:attrNameLst>
                                      </p:cBhvr>
                                      <p:tavLst>
                                        <p:tav tm="0">
                                          <p:val>
                                            <p:strVal val="#ppt_x"/>
                                          </p:val>
                                        </p:tav>
                                        <p:tav tm="100000">
                                          <p:val>
                                            <p:strVal val="#ppt_x"/>
                                          </p:val>
                                        </p:tav>
                                      </p:tavLst>
                                    </p:anim>
                                    <p:anim calcmode="lin" valueType="num">
                                      <p:cBhvr additive="base">
                                        <p:cTn id="1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barn(inVertical)">
                                      <p:cBhvr>
                                        <p:cTn id="23" dur="500"/>
                                        <p:tgtEl>
                                          <p:spTgt spid="6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barn(inVertical)">
                                      <p:cBhvr>
                                        <p:cTn id="28" dur="500"/>
                                        <p:tgtEl>
                                          <p:spTgt spid="6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barn(inVertical)">
                                      <p:cBhvr>
                                        <p:cTn id="3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3" grpId="0"/>
      <p:bldP spid="64"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2931-2832-534D-AD45-F2CD4CAF2C53}"/>
              </a:ext>
            </a:extLst>
          </p:cNvPr>
          <p:cNvSpPr>
            <a:spLocks noGrp="1"/>
          </p:cNvSpPr>
          <p:nvPr>
            <p:ph type="title"/>
          </p:nvPr>
        </p:nvSpPr>
        <p:spPr>
          <a:xfrm>
            <a:off x="1219200" y="2247984"/>
            <a:ext cx="5410200" cy="877130"/>
          </a:xfrm>
        </p:spPr>
        <p:txBody>
          <a:bodyPr/>
          <a:lstStyle/>
          <a:p>
            <a:r>
              <a:rPr lang="en-US" dirty="0"/>
              <a:t>Questions?</a:t>
            </a:r>
          </a:p>
        </p:txBody>
      </p:sp>
    </p:spTree>
    <p:extLst>
      <p:ext uri="{BB962C8B-B14F-4D97-AF65-F5344CB8AC3E}">
        <p14:creationId xmlns:p14="http://schemas.microsoft.com/office/powerpoint/2010/main" val="2446204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FBD6A2-BECA-4F2F-8245-EFBFAD0C1D47}"/>
              </a:ext>
            </a:extLst>
          </p:cNvPr>
          <p:cNvSpPr>
            <a:spLocks noGrp="1"/>
          </p:cNvSpPr>
          <p:nvPr>
            <p:ph type="title"/>
          </p:nvPr>
        </p:nvSpPr>
        <p:spPr>
          <a:xfrm>
            <a:off x="1065298" y="3240744"/>
            <a:ext cx="4946073" cy="957061"/>
          </a:xfrm>
        </p:spPr>
        <p:txBody>
          <a:bodyPr/>
          <a:lstStyle/>
          <a:p>
            <a:r>
              <a:rPr lang="en-US" dirty="0"/>
              <a:t>Thank you.</a:t>
            </a:r>
          </a:p>
        </p:txBody>
      </p:sp>
      <p:sp>
        <p:nvSpPr>
          <p:cNvPr id="2" name="Text Placeholder 1">
            <a:extLst>
              <a:ext uri="{FF2B5EF4-FFF2-40B4-BE49-F238E27FC236}">
                <a16:creationId xmlns:a16="http://schemas.microsoft.com/office/drawing/2014/main" id="{9C248C61-AA4A-4A8B-A134-EB0A2C14C335}"/>
              </a:ext>
            </a:extLst>
          </p:cNvPr>
          <p:cNvSpPr>
            <a:spLocks noGrp="1"/>
          </p:cNvSpPr>
          <p:nvPr>
            <p:ph type="body" sz="quarter" idx="10"/>
          </p:nvPr>
        </p:nvSpPr>
        <p:spPr>
          <a:xfrm>
            <a:off x="8229600" y="1179967"/>
            <a:ext cx="2897102" cy="3017838"/>
          </a:xfrm>
        </p:spPr>
        <p:txBody>
          <a:bodyPr>
            <a:normAutofit/>
          </a:bodyPr>
          <a:lstStyle/>
          <a:p>
            <a:r>
              <a:rPr lang="en-US" sz="1800" dirty="0"/>
              <a:t>Angelo Cozzubo</a:t>
            </a:r>
          </a:p>
          <a:p>
            <a:pPr lvl="1"/>
            <a:r>
              <a:rPr lang="en-US" sz="1800" dirty="0"/>
              <a:t>Senior Research Associate II</a:t>
            </a:r>
          </a:p>
          <a:p>
            <a:pPr lvl="1"/>
            <a:r>
              <a:rPr lang="en-US" sz="1800" dirty="0"/>
              <a:t>cozzubo-angelo@norc.org</a:t>
            </a:r>
          </a:p>
        </p:txBody>
      </p:sp>
    </p:spTree>
    <p:extLst>
      <p:ext uri="{BB962C8B-B14F-4D97-AF65-F5344CB8AC3E}">
        <p14:creationId xmlns:p14="http://schemas.microsoft.com/office/powerpoint/2010/main" val="3904793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C01307-1E40-4C03-9ADA-CC8D9324C418}"/>
              </a:ext>
            </a:extLst>
          </p:cNvPr>
          <p:cNvSpPr>
            <a:spLocks noGrp="1"/>
          </p:cNvSpPr>
          <p:nvPr>
            <p:ph type="title"/>
          </p:nvPr>
        </p:nvSpPr>
        <p:spPr>
          <a:xfrm>
            <a:off x="685800" y="18854"/>
            <a:ext cx="7683546" cy="548640"/>
          </a:xfrm>
        </p:spPr>
        <p:txBody>
          <a:bodyPr/>
          <a:lstStyle/>
          <a:p>
            <a:r>
              <a:rPr lang="en-US" noProof="0" dirty="0"/>
              <a:t>IPV in Peru</a:t>
            </a:r>
            <a:endParaRPr lang="en-US" b="1" dirty="0"/>
          </a:p>
        </p:txBody>
      </p:sp>
      <p:sp>
        <p:nvSpPr>
          <p:cNvPr id="9" name="Text Placeholder 8">
            <a:extLst>
              <a:ext uri="{FF2B5EF4-FFF2-40B4-BE49-F238E27FC236}">
                <a16:creationId xmlns:a16="http://schemas.microsoft.com/office/drawing/2014/main" id="{2F63B589-B98A-4987-AE6E-D155C1F0EB15}"/>
              </a:ext>
            </a:extLst>
          </p:cNvPr>
          <p:cNvSpPr>
            <a:spLocks noGrp="1"/>
          </p:cNvSpPr>
          <p:nvPr>
            <p:ph type="body" sz="quarter" idx="10"/>
          </p:nvPr>
        </p:nvSpPr>
        <p:spPr>
          <a:xfrm>
            <a:off x="685800" y="1066800"/>
            <a:ext cx="9784080" cy="914400"/>
          </a:xfrm>
        </p:spPr>
        <p:txBody>
          <a:bodyPr/>
          <a:lstStyle/>
          <a:p>
            <a:r>
              <a:rPr lang="en-US" dirty="0"/>
              <a:t>Intimate Partner Violence in Peru, 2019</a:t>
            </a:r>
            <a:endParaRPr lang="en-US" noProof="0" dirty="0"/>
          </a:p>
        </p:txBody>
      </p:sp>
      <p:sp>
        <p:nvSpPr>
          <p:cNvPr id="3" name="Text Placeholder 2">
            <a:extLst>
              <a:ext uri="{FF2B5EF4-FFF2-40B4-BE49-F238E27FC236}">
                <a16:creationId xmlns:a16="http://schemas.microsoft.com/office/drawing/2014/main" id="{05A3BCBE-2830-43A3-8B1E-E39FC75FF004}"/>
              </a:ext>
            </a:extLst>
          </p:cNvPr>
          <p:cNvSpPr>
            <a:spLocks noGrp="1"/>
          </p:cNvSpPr>
          <p:nvPr>
            <p:ph type="body" sz="quarter" idx="25"/>
          </p:nvPr>
        </p:nvSpPr>
        <p:spPr>
          <a:xfrm>
            <a:off x="685800" y="2392921"/>
            <a:ext cx="3200400" cy="845379"/>
          </a:xfrm>
        </p:spPr>
        <p:txBody>
          <a:bodyPr/>
          <a:lstStyle/>
          <a:p>
            <a:pPr algn="ctr"/>
            <a:r>
              <a:rPr lang="en-US" dirty="0"/>
              <a:t>3 out of 5</a:t>
            </a:r>
          </a:p>
        </p:txBody>
      </p:sp>
      <p:sp>
        <p:nvSpPr>
          <p:cNvPr id="7" name="Text Placeholder 6">
            <a:extLst>
              <a:ext uri="{FF2B5EF4-FFF2-40B4-BE49-F238E27FC236}">
                <a16:creationId xmlns:a16="http://schemas.microsoft.com/office/drawing/2014/main" id="{F9592307-D6DE-4FDA-910A-E4E383CFCF39}"/>
              </a:ext>
            </a:extLst>
          </p:cNvPr>
          <p:cNvSpPr>
            <a:spLocks noGrp="1"/>
          </p:cNvSpPr>
          <p:nvPr>
            <p:ph type="body" sz="quarter" idx="23"/>
          </p:nvPr>
        </p:nvSpPr>
        <p:spPr>
          <a:xfrm>
            <a:off x="685800" y="3336614"/>
            <a:ext cx="3200400" cy="1463986"/>
          </a:xfrm>
        </p:spPr>
        <p:txBody>
          <a:bodyPr/>
          <a:lstStyle/>
          <a:p>
            <a:pPr lvl="0" algn="ctr">
              <a:lnSpc>
                <a:spcPts val="3500"/>
              </a:lnSpc>
            </a:pPr>
            <a:r>
              <a:rPr lang="en-US" dirty="0"/>
              <a:t>Women have been victims of IPV</a:t>
            </a:r>
          </a:p>
          <a:p>
            <a:endParaRPr lang="en-US" dirty="0"/>
          </a:p>
          <a:p>
            <a:endParaRPr lang="en-US" dirty="0"/>
          </a:p>
          <a:p>
            <a:endParaRPr lang="en-US" dirty="0"/>
          </a:p>
          <a:p>
            <a:pPr lvl="0"/>
            <a:endParaRPr lang="en-US" noProof="0" dirty="0"/>
          </a:p>
        </p:txBody>
      </p:sp>
      <p:sp>
        <p:nvSpPr>
          <p:cNvPr id="4" name="Text Placeholder 3">
            <a:extLst>
              <a:ext uri="{FF2B5EF4-FFF2-40B4-BE49-F238E27FC236}">
                <a16:creationId xmlns:a16="http://schemas.microsoft.com/office/drawing/2014/main" id="{C9D3A930-EAB0-4C45-A47F-A2B75817E1D4}"/>
              </a:ext>
            </a:extLst>
          </p:cNvPr>
          <p:cNvSpPr>
            <a:spLocks noGrp="1"/>
          </p:cNvSpPr>
          <p:nvPr>
            <p:ph type="body" sz="quarter" idx="26"/>
          </p:nvPr>
        </p:nvSpPr>
        <p:spPr>
          <a:xfrm>
            <a:off x="4501685" y="2392921"/>
            <a:ext cx="3200400" cy="845379"/>
          </a:xfrm>
        </p:spPr>
        <p:txBody>
          <a:bodyPr/>
          <a:lstStyle/>
          <a:p>
            <a:pPr algn="ctr"/>
            <a:r>
              <a:rPr lang="en-US" dirty="0"/>
              <a:t>2%</a:t>
            </a:r>
          </a:p>
          <a:p>
            <a:endParaRPr lang="en-US" dirty="0"/>
          </a:p>
        </p:txBody>
      </p:sp>
      <p:sp>
        <p:nvSpPr>
          <p:cNvPr id="2" name="Text Placeholder 1">
            <a:extLst>
              <a:ext uri="{FF2B5EF4-FFF2-40B4-BE49-F238E27FC236}">
                <a16:creationId xmlns:a16="http://schemas.microsoft.com/office/drawing/2014/main" id="{01C3B81E-1203-4CFF-BDC1-5BFE4D1D1CA8}"/>
              </a:ext>
            </a:extLst>
          </p:cNvPr>
          <p:cNvSpPr>
            <a:spLocks noGrp="1"/>
          </p:cNvSpPr>
          <p:nvPr>
            <p:ph type="body" sz="quarter" idx="30"/>
          </p:nvPr>
        </p:nvSpPr>
        <p:spPr>
          <a:xfrm>
            <a:off x="4495800" y="3336614"/>
            <a:ext cx="3200400" cy="2152650"/>
          </a:xfrm>
        </p:spPr>
        <p:txBody>
          <a:bodyPr/>
          <a:lstStyle/>
          <a:p>
            <a:pPr algn="ctr">
              <a:lnSpc>
                <a:spcPts val="3500"/>
              </a:lnSpc>
            </a:pPr>
            <a:r>
              <a:rPr lang="en-US" dirty="0"/>
              <a:t>Victims access Ministry of Women services to combat IPV </a:t>
            </a:r>
          </a:p>
          <a:p>
            <a:endParaRPr lang="en-US" dirty="0"/>
          </a:p>
          <a:p>
            <a:endParaRPr lang="en-US" dirty="0"/>
          </a:p>
          <a:p>
            <a:endParaRPr lang="en-US" dirty="0"/>
          </a:p>
          <a:p>
            <a:endParaRPr lang="en-US" dirty="0"/>
          </a:p>
          <a:p>
            <a:endParaRPr lang="en-US" dirty="0"/>
          </a:p>
        </p:txBody>
      </p:sp>
      <p:sp>
        <p:nvSpPr>
          <p:cNvPr id="8" name="Text Placeholder 7">
            <a:extLst>
              <a:ext uri="{FF2B5EF4-FFF2-40B4-BE49-F238E27FC236}">
                <a16:creationId xmlns:a16="http://schemas.microsoft.com/office/drawing/2014/main" id="{18E66C37-6C68-4FCB-98F4-C88A6F403CAC}"/>
              </a:ext>
            </a:extLst>
          </p:cNvPr>
          <p:cNvSpPr>
            <a:spLocks noGrp="1"/>
          </p:cNvSpPr>
          <p:nvPr>
            <p:ph type="body" sz="quarter" idx="28"/>
          </p:nvPr>
        </p:nvSpPr>
        <p:spPr>
          <a:xfrm>
            <a:off x="8317571" y="2392921"/>
            <a:ext cx="3200400" cy="845379"/>
          </a:xfrm>
        </p:spPr>
        <p:txBody>
          <a:bodyPr/>
          <a:lstStyle/>
          <a:p>
            <a:pPr algn="ctr"/>
            <a:r>
              <a:rPr lang="en-US" dirty="0"/>
              <a:t>168</a:t>
            </a:r>
          </a:p>
          <a:p>
            <a:endParaRPr lang="en-US" dirty="0"/>
          </a:p>
        </p:txBody>
      </p:sp>
      <p:sp>
        <p:nvSpPr>
          <p:cNvPr id="5" name="Text Placeholder 4">
            <a:extLst>
              <a:ext uri="{FF2B5EF4-FFF2-40B4-BE49-F238E27FC236}">
                <a16:creationId xmlns:a16="http://schemas.microsoft.com/office/drawing/2014/main" id="{B59AB060-BBE4-47BE-990D-221F4DCFBC8C}"/>
              </a:ext>
            </a:extLst>
          </p:cNvPr>
          <p:cNvSpPr>
            <a:spLocks noGrp="1"/>
          </p:cNvSpPr>
          <p:nvPr>
            <p:ph type="body" sz="quarter" idx="31"/>
          </p:nvPr>
        </p:nvSpPr>
        <p:spPr>
          <a:xfrm>
            <a:off x="8317571" y="3336614"/>
            <a:ext cx="3200400" cy="2152650"/>
          </a:xfrm>
        </p:spPr>
        <p:txBody>
          <a:bodyPr/>
          <a:lstStyle/>
          <a:p>
            <a:pPr algn="ctr">
              <a:lnSpc>
                <a:spcPts val="3800"/>
              </a:lnSpc>
            </a:pPr>
            <a:r>
              <a:rPr lang="en-US" dirty="0"/>
              <a:t>Femicides                   Record value in the last decade</a:t>
            </a:r>
          </a:p>
          <a:p>
            <a:endParaRPr lang="en-US" dirty="0">
              <a:sym typeface="Wingdings" panose="05000000000000000000" pitchFamily="2" charset="2"/>
            </a:endParaRPr>
          </a:p>
          <a:p>
            <a:endParaRPr lang="en-US" dirty="0"/>
          </a:p>
          <a:p>
            <a:endParaRPr lang="en-US" dirty="0"/>
          </a:p>
          <a:p>
            <a:endParaRPr lang="en-US" dirty="0"/>
          </a:p>
          <a:p>
            <a:endParaRPr lang="en-US" dirty="0"/>
          </a:p>
          <a:p>
            <a:endParaRPr lang="en-US" dirty="0"/>
          </a:p>
          <a:p>
            <a:endParaRPr lang="en-US" dirty="0"/>
          </a:p>
        </p:txBody>
      </p:sp>
      <p:cxnSp>
        <p:nvCxnSpPr>
          <p:cNvPr id="26" name="Straight Connector 25">
            <a:extLst>
              <a:ext uri="{FF2B5EF4-FFF2-40B4-BE49-F238E27FC236}">
                <a16:creationId xmlns:a16="http://schemas.microsoft.com/office/drawing/2014/main" id="{A775EEC8-6044-4AF4-9326-90544C6C27E7}"/>
              </a:ext>
            </a:extLst>
          </p:cNvPr>
          <p:cNvCxnSpPr>
            <a:cxnSpLocks/>
          </p:cNvCxnSpPr>
          <p:nvPr/>
        </p:nvCxnSpPr>
        <p:spPr>
          <a:xfrm flipV="1">
            <a:off x="4194487" y="2304233"/>
            <a:ext cx="0" cy="3200400"/>
          </a:xfrm>
          <a:prstGeom prst="line">
            <a:avLst/>
          </a:prstGeom>
          <a:ln w="889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EE25011-3B1B-4CE7-9645-06343456A6B0}"/>
              </a:ext>
            </a:extLst>
          </p:cNvPr>
          <p:cNvCxnSpPr>
            <a:cxnSpLocks/>
          </p:cNvCxnSpPr>
          <p:nvPr/>
        </p:nvCxnSpPr>
        <p:spPr>
          <a:xfrm flipV="1">
            <a:off x="8008383" y="2304233"/>
            <a:ext cx="0" cy="3200400"/>
          </a:xfrm>
          <a:prstGeom prst="line">
            <a:avLst/>
          </a:prstGeom>
          <a:ln w="889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14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fade">
                                      <p:cBhvr>
                                        <p:cTn id="26" dur="500"/>
                                        <p:tgtEl>
                                          <p:spTgt spid="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p:cTn id="3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fade">
                                      <p:cBhvr>
                                        <p:cTn id="3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P spid="4" grpId="0" build="p"/>
      <p:bldP spid="2" grpId="0" build="p"/>
      <p:bldP spid="8"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A6CF4D5-9895-4B12-ADC6-D0FC8C72AF99}"/>
              </a:ext>
            </a:extLst>
          </p:cNvPr>
          <p:cNvSpPr>
            <a:spLocks noGrp="1"/>
          </p:cNvSpPr>
          <p:nvPr>
            <p:ph type="title"/>
          </p:nvPr>
        </p:nvSpPr>
        <p:spPr>
          <a:xfrm>
            <a:off x="685800" y="18854"/>
            <a:ext cx="7683546" cy="548640"/>
          </a:xfrm>
        </p:spPr>
        <p:txBody>
          <a:bodyPr/>
          <a:lstStyle/>
          <a:p>
            <a:r>
              <a:rPr lang="en-US" noProof="0" dirty="0"/>
              <a:t>Violence Helpline in Peru</a:t>
            </a:r>
            <a:endParaRPr lang="en-US" b="1" dirty="0"/>
          </a:p>
        </p:txBody>
      </p:sp>
      <p:sp>
        <p:nvSpPr>
          <p:cNvPr id="11" name="Text Placeholder 10">
            <a:extLst>
              <a:ext uri="{FF2B5EF4-FFF2-40B4-BE49-F238E27FC236}">
                <a16:creationId xmlns:a16="http://schemas.microsoft.com/office/drawing/2014/main" id="{FF037FE8-8CD1-4197-9191-A59D982F8ADD}"/>
              </a:ext>
            </a:extLst>
          </p:cNvPr>
          <p:cNvSpPr>
            <a:spLocks noGrp="1"/>
          </p:cNvSpPr>
          <p:nvPr>
            <p:ph type="body" sz="quarter" idx="29"/>
          </p:nvPr>
        </p:nvSpPr>
        <p:spPr>
          <a:xfrm>
            <a:off x="685799" y="894710"/>
            <a:ext cx="8035289" cy="914400"/>
          </a:xfrm>
        </p:spPr>
        <p:txBody>
          <a:bodyPr/>
          <a:lstStyle/>
          <a:p>
            <a:r>
              <a:rPr lang="es-ES" dirty="0" err="1"/>
              <a:t>National</a:t>
            </a:r>
            <a:r>
              <a:rPr lang="es-ES" dirty="0"/>
              <a:t> </a:t>
            </a:r>
            <a:r>
              <a:rPr lang="es-ES" dirty="0" err="1"/>
              <a:t>Domestic</a:t>
            </a:r>
            <a:r>
              <a:rPr lang="es-ES" dirty="0"/>
              <a:t> </a:t>
            </a:r>
            <a:r>
              <a:rPr lang="es-ES" dirty="0" err="1"/>
              <a:t>Violence</a:t>
            </a:r>
            <a:r>
              <a:rPr lang="es-ES" dirty="0"/>
              <a:t> </a:t>
            </a:r>
            <a:r>
              <a:rPr lang="es-ES" dirty="0" err="1"/>
              <a:t>Hotline</a:t>
            </a:r>
            <a:r>
              <a:rPr lang="es-ES" dirty="0"/>
              <a:t>: </a:t>
            </a:r>
            <a:r>
              <a:rPr lang="es-ES" b="1" dirty="0"/>
              <a:t>L</a:t>
            </a:r>
            <a:r>
              <a:rPr lang="es-PE" b="1" dirty="0" err="1"/>
              <a:t>ínea</a:t>
            </a:r>
            <a:r>
              <a:rPr lang="es-PE" b="1" dirty="0"/>
              <a:t> 100</a:t>
            </a:r>
            <a:endParaRPr lang="en-US" b="1" dirty="0"/>
          </a:p>
        </p:txBody>
      </p:sp>
      <p:sp>
        <p:nvSpPr>
          <p:cNvPr id="2" name="Text Placeholder 1">
            <a:extLst>
              <a:ext uri="{FF2B5EF4-FFF2-40B4-BE49-F238E27FC236}">
                <a16:creationId xmlns:a16="http://schemas.microsoft.com/office/drawing/2014/main" id="{F5AE10C3-C8DD-43BB-9F8B-3E079CFB24BA}"/>
              </a:ext>
            </a:extLst>
          </p:cNvPr>
          <p:cNvSpPr>
            <a:spLocks noGrp="1"/>
          </p:cNvSpPr>
          <p:nvPr>
            <p:ph type="body" sz="quarter" idx="10"/>
          </p:nvPr>
        </p:nvSpPr>
        <p:spPr>
          <a:xfrm>
            <a:off x="685799" y="1656710"/>
            <a:ext cx="6846614" cy="5034290"/>
          </a:xfrm>
        </p:spPr>
        <p:txBody>
          <a:bodyPr/>
          <a:lstStyle/>
          <a:p>
            <a:pPr lvl="1"/>
            <a:r>
              <a:rPr lang="en-US" sz="2000" dirty="0"/>
              <a:t>Free phone service, Ministry of Women. 24/7 attention</a:t>
            </a:r>
            <a:endParaRPr lang="es-ES" sz="2000" dirty="0"/>
          </a:p>
          <a:p>
            <a:pPr lvl="1"/>
            <a:r>
              <a:rPr lang="en-US" sz="2000" dirty="0"/>
              <a:t>Handles all types of violence cases</a:t>
            </a:r>
            <a:endParaRPr lang="es-ES" sz="2000" dirty="0"/>
          </a:p>
          <a:p>
            <a:pPr lvl="2"/>
            <a:r>
              <a:rPr lang="es-ES" sz="1800" dirty="0"/>
              <a:t>43% </a:t>
            </a:r>
            <a:r>
              <a:rPr lang="es-ES" sz="1800" dirty="0" err="1"/>
              <a:t>against</a:t>
            </a:r>
            <a:r>
              <a:rPr lang="es-ES" sz="1800" dirty="0"/>
              <a:t> </a:t>
            </a:r>
            <a:r>
              <a:rPr lang="es-ES" sz="1800" dirty="0" err="1"/>
              <a:t>women</a:t>
            </a:r>
            <a:r>
              <a:rPr lang="es-ES" sz="1800" dirty="0"/>
              <a:t>, 35% </a:t>
            </a:r>
            <a:r>
              <a:rPr lang="es-ES" sz="1800" dirty="0" err="1"/>
              <a:t>against</a:t>
            </a:r>
            <a:r>
              <a:rPr lang="es-ES" sz="1800" dirty="0"/>
              <a:t> </a:t>
            </a:r>
            <a:r>
              <a:rPr lang="es-ES" sz="1800" dirty="0" err="1"/>
              <a:t>children</a:t>
            </a:r>
            <a:endParaRPr lang="es-ES" sz="1800" dirty="0"/>
          </a:p>
          <a:p>
            <a:pPr lvl="1"/>
            <a:r>
              <a:rPr lang="en-US" sz="2000" dirty="0"/>
              <a:t>Orientation for safety and reporting </a:t>
            </a:r>
          </a:p>
          <a:p>
            <a:pPr lvl="1"/>
            <a:r>
              <a:rPr lang="en-US" sz="2000" dirty="0"/>
              <a:t>For severe IPV, broker between victims and other services</a:t>
            </a:r>
          </a:p>
          <a:p>
            <a:pPr lvl="1"/>
            <a:r>
              <a:rPr lang="es-ES" sz="2000" dirty="0"/>
              <a:t>198 </a:t>
            </a:r>
            <a:r>
              <a:rPr lang="es-ES" sz="2000" dirty="0" err="1"/>
              <a:t>call</a:t>
            </a:r>
            <a:r>
              <a:rPr lang="es-ES" sz="2000" dirty="0"/>
              <a:t> center </a:t>
            </a:r>
            <a:r>
              <a:rPr lang="es-ES" sz="2000" dirty="0" err="1"/>
              <a:t>operatros</a:t>
            </a:r>
            <a:endParaRPr lang="es-ES" sz="2000" dirty="0"/>
          </a:p>
          <a:p>
            <a:pPr lvl="2"/>
            <a:r>
              <a:rPr lang="es-ES" sz="1800" dirty="0"/>
              <a:t>80% </a:t>
            </a:r>
            <a:r>
              <a:rPr lang="es-ES" sz="1800" dirty="0" err="1"/>
              <a:t>women</a:t>
            </a:r>
            <a:endParaRPr lang="es-ES" sz="1800" dirty="0"/>
          </a:p>
          <a:p>
            <a:pPr lvl="2"/>
            <a:r>
              <a:rPr lang="es-ES" sz="1800" dirty="0"/>
              <a:t>60% </a:t>
            </a:r>
            <a:r>
              <a:rPr lang="es-ES" sz="1800" dirty="0" err="1"/>
              <a:t>psychologists</a:t>
            </a:r>
            <a:r>
              <a:rPr lang="es-ES" sz="1800" dirty="0"/>
              <a:t> </a:t>
            </a:r>
          </a:p>
          <a:p>
            <a:pPr lvl="1"/>
            <a:r>
              <a:rPr lang="es-ES" sz="2000" dirty="0" err="1"/>
              <a:t>Nationwide</a:t>
            </a:r>
            <a:r>
              <a:rPr lang="es-ES" sz="2000" dirty="0"/>
              <a:t> </a:t>
            </a:r>
            <a:r>
              <a:rPr lang="es-ES" sz="2000" dirty="0" err="1"/>
              <a:t>service</a:t>
            </a:r>
            <a:r>
              <a:rPr lang="es-ES" sz="2000" dirty="0"/>
              <a:t>, </a:t>
            </a:r>
            <a:r>
              <a:rPr lang="es-ES" sz="2000" dirty="0" err="1"/>
              <a:t>but</a:t>
            </a:r>
            <a:r>
              <a:rPr lang="es-ES" sz="2000" dirty="0"/>
              <a:t> </a:t>
            </a:r>
            <a:r>
              <a:rPr lang="es-ES" sz="2000" dirty="0" err="1"/>
              <a:t>calls</a:t>
            </a:r>
            <a:r>
              <a:rPr lang="es-ES" sz="2000" dirty="0"/>
              <a:t> come </a:t>
            </a:r>
            <a:r>
              <a:rPr lang="es-ES" sz="2000" dirty="0" err="1"/>
              <a:t>mostly</a:t>
            </a:r>
            <a:r>
              <a:rPr lang="es-ES" sz="2000" dirty="0"/>
              <a:t> </a:t>
            </a:r>
            <a:r>
              <a:rPr lang="es-ES" sz="2000" dirty="0" err="1"/>
              <a:t>from</a:t>
            </a:r>
            <a:r>
              <a:rPr lang="es-ES" sz="2000" dirty="0"/>
              <a:t> </a:t>
            </a:r>
          </a:p>
          <a:p>
            <a:pPr lvl="2"/>
            <a:r>
              <a:rPr lang="es-ES" sz="1800" dirty="0"/>
              <a:t>55% Lima</a:t>
            </a:r>
          </a:p>
          <a:p>
            <a:pPr lvl="2"/>
            <a:r>
              <a:rPr lang="es-ES" sz="1800" dirty="0"/>
              <a:t>50% </a:t>
            </a:r>
            <a:r>
              <a:rPr lang="es-ES" sz="1800" dirty="0" err="1"/>
              <a:t>from</a:t>
            </a:r>
            <a:r>
              <a:rPr lang="es-ES" sz="1800" dirty="0"/>
              <a:t> 24 </a:t>
            </a:r>
            <a:r>
              <a:rPr lang="es-ES" sz="1800" dirty="0" err="1"/>
              <a:t>districts</a:t>
            </a:r>
            <a:r>
              <a:rPr lang="es-ES" sz="1800" dirty="0"/>
              <a:t> </a:t>
            </a:r>
            <a:r>
              <a:rPr lang="es-ES" sz="1800" dirty="0" err="1"/>
              <a:t>nationwide</a:t>
            </a:r>
            <a:endParaRPr lang="en-US" sz="1800" noProof="0" dirty="0"/>
          </a:p>
        </p:txBody>
      </p:sp>
      <p:cxnSp>
        <p:nvCxnSpPr>
          <p:cNvPr id="18" name="Straight Connector 17">
            <a:extLst>
              <a:ext uri="{FF2B5EF4-FFF2-40B4-BE49-F238E27FC236}">
                <a16:creationId xmlns:a16="http://schemas.microsoft.com/office/drawing/2014/main" id="{1B4D0EA9-B58B-47E4-AE06-0BB2B9C475B5}"/>
              </a:ext>
            </a:extLst>
          </p:cNvPr>
          <p:cNvCxnSpPr>
            <a:cxnSpLocks/>
          </p:cNvCxnSpPr>
          <p:nvPr/>
        </p:nvCxnSpPr>
        <p:spPr>
          <a:xfrm>
            <a:off x="7875270" y="1656710"/>
            <a:ext cx="0" cy="3695699"/>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6A11918F-EFCC-924D-AA7D-19857FC8CB1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11801" y="1626550"/>
            <a:ext cx="412653" cy="365120"/>
          </a:xfrm>
          <a:prstGeom prst="rect">
            <a:avLst/>
          </a:prstGeom>
        </p:spPr>
      </p:pic>
      <p:pic>
        <p:nvPicPr>
          <p:cNvPr id="10" name="Picture 2" descr="YO SÉ CUIDAR MI CUERPO | Minedu">
            <a:extLst>
              <a:ext uri="{FF2B5EF4-FFF2-40B4-BE49-F238E27FC236}">
                <a16:creationId xmlns:a16="http://schemas.microsoft.com/office/drawing/2014/main" id="{863396B7-6A4C-6C97-8E38-21E58EF06A08}"/>
              </a:ext>
            </a:extLst>
          </p:cNvPr>
          <p:cNvPicPr>
            <a:picLocks noChangeAspect="1" noChangeArrowheads="1"/>
          </p:cNvPicPr>
          <p:nvPr/>
        </p:nvPicPr>
        <p:blipFill>
          <a:blip r:embed="rId5">
            <a:duotone>
              <a:schemeClr val="accent5">
                <a:shade val="45000"/>
                <a:satMod val="135000"/>
              </a:schemeClr>
              <a:prstClr val="white"/>
            </a:duotone>
            <a:alphaModFix/>
            <a:extLst>
              <a:ext uri="{BEBA8EAE-BF5A-486C-A8C5-ECC9F3942E4B}">
                <a14:imgProps xmlns:a14="http://schemas.microsoft.com/office/drawing/2010/main">
                  <a14:imgLayer r:embed="rId6">
                    <a14:imgEffect>
                      <a14:colorTemperature colorTemp="8800"/>
                    </a14:imgEffect>
                    <a14:imgEffect>
                      <a14:brightnessContrast contrast="-2000"/>
                    </a14:imgEffect>
                  </a14:imgLayer>
                </a14:imgProps>
              </a:ext>
              <a:ext uri="{28A0092B-C50C-407E-A947-70E740481C1C}">
                <a14:useLocalDpi xmlns:a14="http://schemas.microsoft.com/office/drawing/2010/main" val="0"/>
              </a:ext>
            </a:extLst>
          </a:blip>
          <a:srcRect/>
          <a:stretch>
            <a:fillRect/>
          </a:stretch>
        </p:blipFill>
        <p:spPr bwMode="auto">
          <a:xfrm>
            <a:off x="8369346" y="2031453"/>
            <a:ext cx="3442310" cy="340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65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additive="base">
                                        <p:cTn id="2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 calcmode="lin" valueType="num">
                                      <p:cBhvr additive="base">
                                        <p:cTn id="3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 calcmode="lin" valueType="num">
                                      <p:cBhvr additive="base">
                                        <p:cTn id="36"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 calcmode="lin" valueType="num">
                                      <p:cBhvr additive="base">
                                        <p:cTn id="4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par>
                          <p:cTn id="43" fill="hold">
                            <p:stCondLst>
                              <p:cond delay="1000"/>
                            </p:stCondLst>
                            <p:childTnLst>
                              <p:par>
                                <p:cTn id="44" presetID="2" presetClass="entr" presetSubtype="4" fill="hold" grpId="0" nodeType="after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 calcmode="lin" valueType="num">
                                      <p:cBhvr additive="base">
                                        <p:cTn id="46"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 calcmode="lin" valueType="num">
                                      <p:cBhvr additive="base">
                                        <p:cTn id="52"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4" fill="hold" grpId="0" nodeType="after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 calcmode="lin" valueType="num">
                                      <p:cBhvr additive="base">
                                        <p:cTn id="5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000"/>
                            </p:stCondLst>
                            <p:childTnLst>
                              <p:par>
                                <p:cTn id="60" presetID="2" presetClass="entr" presetSubtype="4" fill="hold" grpId="0" nodeType="afterEffect">
                                  <p:stCondLst>
                                    <p:cond delay="0"/>
                                  </p:stCondLst>
                                  <p:childTnLst>
                                    <p:set>
                                      <p:cBhvr>
                                        <p:cTn id="61" dur="1" fill="hold">
                                          <p:stCondLst>
                                            <p:cond delay="0"/>
                                          </p:stCondLst>
                                        </p:cTn>
                                        <p:tgtEl>
                                          <p:spTgt spid="2">
                                            <p:txEl>
                                              <p:pRg st="10" end="10"/>
                                            </p:txEl>
                                          </p:spTgt>
                                        </p:tgtEl>
                                        <p:attrNameLst>
                                          <p:attrName>style.visibility</p:attrName>
                                        </p:attrNameLst>
                                      </p:cBhvr>
                                      <p:to>
                                        <p:strVal val="visible"/>
                                      </p:to>
                                    </p:set>
                                    <p:anim calcmode="lin" valueType="num">
                                      <p:cBhvr additive="base">
                                        <p:cTn id="62"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D1AC15-A9AD-4879-BD97-176228C921C1}"/>
              </a:ext>
            </a:extLst>
          </p:cNvPr>
          <p:cNvSpPr>
            <a:spLocks noGrp="1"/>
          </p:cNvSpPr>
          <p:nvPr>
            <p:ph type="title"/>
          </p:nvPr>
        </p:nvSpPr>
        <p:spPr>
          <a:xfrm>
            <a:off x="685800" y="18854"/>
            <a:ext cx="7683546" cy="548640"/>
          </a:xfrm>
        </p:spPr>
        <p:txBody>
          <a:bodyPr/>
          <a:lstStyle/>
          <a:p>
            <a:r>
              <a:rPr lang="en-US" dirty="0"/>
              <a:t>Covid19 deaths in </a:t>
            </a:r>
            <a:r>
              <a:rPr lang="en-US" dirty="0" err="1"/>
              <a:t>peru</a:t>
            </a:r>
            <a:endParaRPr lang="en-US" dirty="0"/>
          </a:p>
        </p:txBody>
      </p:sp>
      <p:sp>
        <p:nvSpPr>
          <p:cNvPr id="12" name="Text Placeholder 11">
            <a:extLst>
              <a:ext uri="{FF2B5EF4-FFF2-40B4-BE49-F238E27FC236}">
                <a16:creationId xmlns:a16="http://schemas.microsoft.com/office/drawing/2014/main" id="{46213609-4943-4C90-ACE9-AA044DB0C7A0}"/>
              </a:ext>
            </a:extLst>
          </p:cNvPr>
          <p:cNvSpPr>
            <a:spLocks noGrp="1"/>
          </p:cNvSpPr>
          <p:nvPr>
            <p:ph type="body" sz="quarter" idx="10"/>
          </p:nvPr>
        </p:nvSpPr>
        <p:spPr>
          <a:xfrm>
            <a:off x="685800" y="817147"/>
            <a:ext cx="9753600" cy="914400"/>
          </a:xfrm>
        </p:spPr>
        <p:txBody>
          <a:bodyPr/>
          <a:lstStyle/>
          <a:p>
            <a:r>
              <a:rPr lang="en-US" dirty="0"/>
              <a:t>Peru: one countries hit hardest by COVID19 worldwide</a:t>
            </a:r>
          </a:p>
        </p:txBody>
      </p:sp>
      <p:sp>
        <p:nvSpPr>
          <p:cNvPr id="13" name="Text Placeholder 12">
            <a:extLst>
              <a:ext uri="{FF2B5EF4-FFF2-40B4-BE49-F238E27FC236}">
                <a16:creationId xmlns:a16="http://schemas.microsoft.com/office/drawing/2014/main" id="{6BD26530-3FB4-4E17-8542-4CFEB6EE0E56}"/>
              </a:ext>
            </a:extLst>
          </p:cNvPr>
          <p:cNvSpPr>
            <a:spLocks noGrp="1"/>
          </p:cNvSpPr>
          <p:nvPr>
            <p:ph type="body" sz="quarter" idx="27"/>
          </p:nvPr>
        </p:nvSpPr>
        <p:spPr>
          <a:xfrm>
            <a:off x="1165860" y="6349463"/>
            <a:ext cx="5168358" cy="222415"/>
          </a:xfrm>
        </p:spPr>
        <p:txBody>
          <a:bodyPr/>
          <a:lstStyle/>
          <a:p>
            <a:r>
              <a:rPr lang="en-US" b="0" i="0" dirty="0">
                <a:solidFill>
                  <a:srgbClr val="777777"/>
                </a:solidFill>
                <a:effectLst/>
                <a:latin typeface="Lato" panose="020F0502020204030203" pitchFamily="34" charset="0"/>
              </a:rPr>
              <a:t>Source: Our World in Data. Johns Hopkins University CSSE COVID-19 Data, World Bank. </a:t>
            </a:r>
            <a:endParaRPr lang="en-US" dirty="0"/>
          </a:p>
        </p:txBody>
      </p:sp>
      <p:pic>
        <p:nvPicPr>
          <p:cNvPr id="8" name="Picture 7">
            <a:extLst>
              <a:ext uri="{FF2B5EF4-FFF2-40B4-BE49-F238E27FC236}">
                <a16:creationId xmlns:a16="http://schemas.microsoft.com/office/drawing/2014/main" id="{7255FE72-DD48-1B39-ED6E-0E13FD0619F4}"/>
              </a:ext>
            </a:extLst>
          </p:cNvPr>
          <p:cNvPicPr>
            <a:picLocks noChangeAspect="1"/>
          </p:cNvPicPr>
          <p:nvPr/>
        </p:nvPicPr>
        <p:blipFill>
          <a:blip r:embed="rId3"/>
          <a:stretch>
            <a:fillRect/>
          </a:stretch>
        </p:blipFill>
        <p:spPr>
          <a:xfrm>
            <a:off x="733996" y="1451610"/>
            <a:ext cx="11027474" cy="4846320"/>
          </a:xfrm>
          <a:prstGeom prst="rect">
            <a:avLst/>
          </a:prstGeom>
        </p:spPr>
      </p:pic>
      <p:sp>
        <p:nvSpPr>
          <p:cNvPr id="3" name="Oval 2">
            <a:extLst>
              <a:ext uri="{FF2B5EF4-FFF2-40B4-BE49-F238E27FC236}">
                <a16:creationId xmlns:a16="http://schemas.microsoft.com/office/drawing/2014/main" id="{8D00D942-FF4E-F567-6D2D-4A4334DDBB53}"/>
              </a:ext>
            </a:extLst>
          </p:cNvPr>
          <p:cNvSpPr/>
          <p:nvPr/>
        </p:nvSpPr>
        <p:spPr>
          <a:xfrm>
            <a:off x="6195060" y="1400077"/>
            <a:ext cx="845820" cy="529590"/>
          </a:xfrm>
          <a:prstGeom prst="ellipse">
            <a:avLst/>
          </a:prstGeom>
          <a:noFill/>
          <a:ln w="381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l"/>
            <a:endParaRPr lang="en-US" sz="1600" dirty="0"/>
          </a:p>
        </p:txBody>
      </p:sp>
    </p:spTree>
    <p:extLst>
      <p:ext uri="{BB962C8B-B14F-4D97-AF65-F5344CB8AC3E}">
        <p14:creationId xmlns:p14="http://schemas.microsoft.com/office/powerpoint/2010/main" val="28612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D1AC15-A9AD-4879-BD97-176228C921C1}"/>
              </a:ext>
            </a:extLst>
          </p:cNvPr>
          <p:cNvSpPr>
            <a:spLocks noGrp="1"/>
          </p:cNvSpPr>
          <p:nvPr>
            <p:ph type="title"/>
          </p:nvPr>
        </p:nvSpPr>
        <p:spPr>
          <a:xfrm>
            <a:off x="685800" y="18854"/>
            <a:ext cx="7683546" cy="548640"/>
          </a:xfrm>
        </p:spPr>
        <p:txBody>
          <a:bodyPr/>
          <a:lstStyle/>
          <a:p>
            <a:r>
              <a:rPr lang="en-US" dirty="0"/>
              <a:t>Covid19 deaths in </a:t>
            </a:r>
            <a:r>
              <a:rPr lang="en-US" dirty="0" err="1"/>
              <a:t>peru</a:t>
            </a:r>
            <a:endParaRPr lang="en-US" b="1" dirty="0"/>
          </a:p>
        </p:txBody>
      </p:sp>
      <p:sp>
        <p:nvSpPr>
          <p:cNvPr id="12" name="Text Placeholder 11">
            <a:extLst>
              <a:ext uri="{FF2B5EF4-FFF2-40B4-BE49-F238E27FC236}">
                <a16:creationId xmlns:a16="http://schemas.microsoft.com/office/drawing/2014/main" id="{46213609-4943-4C90-ACE9-AA044DB0C7A0}"/>
              </a:ext>
            </a:extLst>
          </p:cNvPr>
          <p:cNvSpPr>
            <a:spLocks noGrp="1"/>
          </p:cNvSpPr>
          <p:nvPr>
            <p:ph type="body" sz="quarter" idx="10"/>
          </p:nvPr>
        </p:nvSpPr>
        <p:spPr>
          <a:xfrm>
            <a:off x="685800" y="817147"/>
            <a:ext cx="9753600" cy="914400"/>
          </a:xfrm>
        </p:spPr>
        <p:txBody>
          <a:bodyPr/>
          <a:lstStyle/>
          <a:p>
            <a:r>
              <a:rPr lang="en-US" dirty="0"/>
              <a:t>Peru: also an outlier in the LAC region</a:t>
            </a:r>
          </a:p>
        </p:txBody>
      </p:sp>
      <p:sp>
        <p:nvSpPr>
          <p:cNvPr id="13" name="Text Placeholder 12">
            <a:extLst>
              <a:ext uri="{FF2B5EF4-FFF2-40B4-BE49-F238E27FC236}">
                <a16:creationId xmlns:a16="http://schemas.microsoft.com/office/drawing/2014/main" id="{6BD26530-3FB4-4E17-8542-4CFEB6EE0E56}"/>
              </a:ext>
            </a:extLst>
          </p:cNvPr>
          <p:cNvSpPr>
            <a:spLocks noGrp="1"/>
          </p:cNvSpPr>
          <p:nvPr>
            <p:ph type="body" sz="quarter" idx="27"/>
          </p:nvPr>
        </p:nvSpPr>
        <p:spPr>
          <a:xfrm>
            <a:off x="1234440" y="6401740"/>
            <a:ext cx="5168358" cy="222415"/>
          </a:xfrm>
        </p:spPr>
        <p:txBody>
          <a:bodyPr/>
          <a:lstStyle/>
          <a:p>
            <a:r>
              <a:rPr lang="en-US" b="0" i="0" dirty="0">
                <a:solidFill>
                  <a:srgbClr val="777777"/>
                </a:solidFill>
                <a:effectLst/>
                <a:latin typeface="Lato" panose="020F0502020204030203" pitchFamily="34" charset="0"/>
              </a:rPr>
              <a:t>Source: Our World in Data. Johns Hopkins University CSSE COVID-19 Data, World Bank. </a:t>
            </a:r>
            <a:endParaRPr lang="en-US" dirty="0"/>
          </a:p>
        </p:txBody>
      </p:sp>
      <p:pic>
        <p:nvPicPr>
          <p:cNvPr id="4" name="Picture 3">
            <a:extLst>
              <a:ext uri="{FF2B5EF4-FFF2-40B4-BE49-F238E27FC236}">
                <a16:creationId xmlns:a16="http://schemas.microsoft.com/office/drawing/2014/main" id="{E6E10A51-C0F8-0F85-6079-45CCDF3B07F9}"/>
              </a:ext>
            </a:extLst>
          </p:cNvPr>
          <p:cNvPicPr>
            <a:picLocks noChangeAspect="1"/>
          </p:cNvPicPr>
          <p:nvPr/>
        </p:nvPicPr>
        <p:blipFill>
          <a:blip r:embed="rId2"/>
          <a:stretch>
            <a:fillRect/>
          </a:stretch>
        </p:blipFill>
        <p:spPr>
          <a:xfrm>
            <a:off x="800100" y="1498570"/>
            <a:ext cx="11007090" cy="4707919"/>
          </a:xfrm>
          <a:prstGeom prst="rect">
            <a:avLst/>
          </a:prstGeom>
        </p:spPr>
      </p:pic>
      <p:sp>
        <p:nvSpPr>
          <p:cNvPr id="3" name="Oval 2">
            <a:extLst>
              <a:ext uri="{FF2B5EF4-FFF2-40B4-BE49-F238E27FC236}">
                <a16:creationId xmlns:a16="http://schemas.microsoft.com/office/drawing/2014/main" id="{8D00D942-FF4E-F567-6D2D-4A4334DDBB53}"/>
              </a:ext>
            </a:extLst>
          </p:cNvPr>
          <p:cNvSpPr/>
          <p:nvPr/>
        </p:nvSpPr>
        <p:spPr>
          <a:xfrm>
            <a:off x="6195060" y="1400077"/>
            <a:ext cx="845820" cy="529590"/>
          </a:xfrm>
          <a:prstGeom prst="ellipse">
            <a:avLst/>
          </a:prstGeom>
          <a:noFill/>
          <a:ln w="381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l"/>
            <a:endParaRPr lang="en-US" sz="1600" dirty="0"/>
          </a:p>
        </p:txBody>
      </p:sp>
    </p:spTree>
    <p:extLst>
      <p:ext uri="{BB962C8B-B14F-4D97-AF65-F5344CB8AC3E}">
        <p14:creationId xmlns:p14="http://schemas.microsoft.com/office/powerpoint/2010/main" val="204357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3BC490F-4D06-4473-ACC0-91E077F25CA9}"/>
              </a:ext>
            </a:extLst>
          </p:cNvPr>
          <p:cNvSpPr>
            <a:spLocks noGrp="1"/>
          </p:cNvSpPr>
          <p:nvPr>
            <p:ph type="title"/>
          </p:nvPr>
        </p:nvSpPr>
        <p:spPr>
          <a:xfrm>
            <a:off x="685800" y="18854"/>
            <a:ext cx="7683546" cy="548640"/>
          </a:xfrm>
        </p:spPr>
        <p:txBody>
          <a:bodyPr/>
          <a:lstStyle/>
          <a:p>
            <a:r>
              <a:rPr lang="en-US" dirty="0"/>
              <a:t>Covid context in </a:t>
            </a:r>
            <a:r>
              <a:rPr lang="en-US" dirty="0" err="1"/>
              <a:t>peru</a:t>
            </a:r>
            <a:endParaRPr lang="en-US" b="1" dirty="0"/>
          </a:p>
        </p:txBody>
      </p:sp>
      <p:sp>
        <p:nvSpPr>
          <p:cNvPr id="7" name="Text Placeholder 6">
            <a:extLst>
              <a:ext uri="{FF2B5EF4-FFF2-40B4-BE49-F238E27FC236}">
                <a16:creationId xmlns:a16="http://schemas.microsoft.com/office/drawing/2014/main" id="{48F018C9-3C96-4BC8-8D99-40BFD67F1E26}"/>
              </a:ext>
            </a:extLst>
          </p:cNvPr>
          <p:cNvSpPr>
            <a:spLocks noGrp="1"/>
          </p:cNvSpPr>
          <p:nvPr>
            <p:ph type="body" sz="quarter" idx="30"/>
          </p:nvPr>
        </p:nvSpPr>
        <p:spPr>
          <a:xfrm>
            <a:off x="685799" y="1066800"/>
            <a:ext cx="9753601" cy="914400"/>
          </a:xfrm>
        </p:spPr>
        <p:txBody>
          <a:bodyPr/>
          <a:lstStyle/>
          <a:p>
            <a:r>
              <a:rPr lang="en-US" dirty="0"/>
              <a:t>Pandemic </a:t>
            </a:r>
            <a:r>
              <a:rPr lang="en-US" dirty="0" err="1"/>
              <a:t>officialy</a:t>
            </a:r>
            <a:r>
              <a:rPr lang="en-US" dirty="0"/>
              <a:t> declared on </a:t>
            </a:r>
            <a:r>
              <a:rPr lang="en-US" b="1" dirty="0"/>
              <a:t>March 15</a:t>
            </a:r>
            <a:r>
              <a:rPr lang="en-US" b="1" baseline="30000" dirty="0"/>
              <a:t>th</a:t>
            </a:r>
            <a:r>
              <a:rPr lang="en-US" b="1" dirty="0"/>
              <a:t>, 2020</a:t>
            </a:r>
          </a:p>
        </p:txBody>
      </p:sp>
      <p:sp>
        <p:nvSpPr>
          <p:cNvPr id="2" name="Text Placeholder 1">
            <a:extLst>
              <a:ext uri="{FF2B5EF4-FFF2-40B4-BE49-F238E27FC236}">
                <a16:creationId xmlns:a16="http://schemas.microsoft.com/office/drawing/2014/main" id="{EB172C92-C932-4549-9FBF-321E2B6E1037}"/>
              </a:ext>
            </a:extLst>
          </p:cNvPr>
          <p:cNvSpPr>
            <a:spLocks noGrp="1"/>
          </p:cNvSpPr>
          <p:nvPr>
            <p:ph type="body" sz="quarter" idx="10"/>
          </p:nvPr>
        </p:nvSpPr>
        <p:spPr>
          <a:xfrm>
            <a:off x="1129491" y="1958884"/>
            <a:ext cx="4953964" cy="4899116"/>
          </a:xfrm>
        </p:spPr>
        <p:txBody>
          <a:bodyPr/>
          <a:lstStyle/>
          <a:p>
            <a:r>
              <a:rPr lang="es-ES" dirty="0" err="1"/>
              <a:t>Very</a:t>
            </a:r>
            <a:r>
              <a:rPr lang="es-ES" dirty="0"/>
              <a:t> </a:t>
            </a:r>
            <a:r>
              <a:rPr lang="es-ES" dirty="0" err="1"/>
              <a:t>strict</a:t>
            </a:r>
            <a:r>
              <a:rPr lang="es-ES" dirty="0"/>
              <a:t> and </a:t>
            </a:r>
            <a:r>
              <a:rPr lang="es-ES" dirty="0" err="1"/>
              <a:t>prolonged</a:t>
            </a:r>
            <a:r>
              <a:rPr lang="es-ES" dirty="0"/>
              <a:t> </a:t>
            </a:r>
            <a:r>
              <a:rPr lang="es-ES" dirty="0" err="1"/>
              <a:t>measures</a:t>
            </a:r>
            <a:endParaRPr lang="es-ES" dirty="0"/>
          </a:p>
          <a:p>
            <a:r>
              <a:rPr lang="es-ES" dirty="0" err="1"/>
              <a:t>National</a:t>
            </a:r>
            <a:r>
              <a:rPr lang="es-ES" dirty="0"/>
              <a:t> general </a:t>
            </a:r>
            <a:r>
              <a:rPr lang="es-ES" dirty="0" err="1"/>
              <a:t>lockdown</a:t>
            </a:r>
            <a:r>
              <a:rPr lang="es-ES" dirty="0"/>
              <a:t> </a:t>
            </a:r>
          </a:p>
          <a:p>
            <a:pPr lvl="1"/>
            <a:r>
              <a:rPr lang="es-ES" noProof="0" dirty="0" err="1"/>
              <a:t>Night</a:t>
            </a:r>
            <a:r>
              <a:rPr lang="es-ES" noProof="0" dirty="0"/>
              <a:t> </a:t>
            </a:r>
            <a:r>
              <a:rPr lang="es-ES" noProof="0" dirty="0" err="1"/>
              <a:t>curfew</a:t>
            </a:r>
            <a:r>
              <a:rPr lang="es-ES" dirty="0"/>
              <a:t> </a:t>
            </a:r>
          </a:p>
          <a:p>
            <a:pPr lvl="1"/>
            <a:r>
              <a:rPr lang="es-ES" dirty="0"/>
              <a:t>More </a:t>
            </a:r>
            <a:r>
              <a:rPr lang="es-ES" dirty="0" err="1"/>
              <a:t>restrictions</a:t>
            </a:r>
            <a:r>
              <a:rPr lang="es-ES" dirty="0"/>
              <a:t> for </a:t>
            </a:r>
            <a:r>
              <a:rPr lang="es-ES" dirty="0" err="1"/>
              <a:t>elders</a:t>
            </a:r>
            <a:r>
              <a:rPr lang="es-ES" dirty="0"/>
              <a:t> and </a:t>
            </a:r>
            <a:r>
              <a:rPr lang="es-ES" dirty="0" err="1"/>
              <a:t>children</a:t>
            </a:r>
            <a:endParaRPr lang="es-ES" dirty="0"/>
          </a:p>
          <a:p>
            <a:pPr lvl="1"/>
            <a:r>
              <a:rPr lang="es-ES" noProof="0" dirty="0"/>
              <a:t>Complete </a:t>
            </a:r>
            <a:r>
              <a:rPr lang="es-ES" noProof="0" dirty="0" err="1"/>
              <a:t>lockdown</a:t>
            </a:r>
            <a:r>
              <a:rPr lang="es-ES" noProof="0" dirty="0"/>
              <a:t> </a:t>
            </a:r>
            <a:r>
              <a:rPr lang="es-ES" noProof="0" dirty="0" err="1"/>
              <a:t>on</a:t>
            </a:r>
            <a:r>
              <a:rPr lang="es-ES" noProof="0" dirty="0"/>
              <a:t> </a:t>
            </a:r>
            <a:r>
              <a:rPr lang="es-ES" noProof="0" dirty="0" err="1"/>
              <a:t>Sunday</a:t>
            </a:r>
            <a:endParaRPr lang="es-ES" noProof="0" dirty="0"/>
          </a:p>
          <a:p>
            <a:pPr marL="0" lvl="1" indent="0">
              <a:buNone/>
            </a:pPr>
            <a:r>
              <a:rPr lang="es-ES" sz="2000" b="1" dirty="0">
                <a:latin typeface="+mj-lt"/>
                <a:ea typeface="Roboto Light" panose="02000000000000000000" pitchFamily="2" charset="0"/>
              </a:rPr>
              <a:t>7 </a:t>
            </a:r>
            <a:r>
              <a:rPr lang="es-ES" sz="2000" b="1" dirty="0" err="1">
                <a:latin typeface="+mj-lt"/>
                <a:ea typeface="Roboto Light" panose="02000000000000000000" pitchFamily="2" charset="0"/>
              </a:rPr>
              <a:t>extensions</a:t>
            </a:r>
            <a:r>
              <a:rPr lang="es-ES" sz="2000" b="1" dirty="0">
                <a:latin typeface="+mj-lt"/>
                <a:ea typeface="Roboto Light" panose="02000000000000000000" pitchFamily="2" charset="0"/>
              </a:rPr>
              <a:t> for </a:t>
            </a:r>
            <a:r>
              <a:rPr lang="es-ES" sz="2000" b="1" dirty="0" err="1">
                <a:latin typeface="+mj-lt"/>
                <a:ea typeface="Roboto Light" panose="02000000000000000000" pitchFamily="2" charset="0"/>
              </a:rPr>
              <a:t>lockdown</a:t>
            </a:r>
            <a:r>
              <a:rPr lang="es-ES" sz="2000" b="1" dirty="0">
                <a:latin typeface="+mj-lt"/>
                <a:ea typeface="Roboto Light" panose="02000000000000000000" pitchFamily="2" charset="0"/>
              </a:rPr>
              <a:t> </a:t>
            </a:r>
          </a:p>
          <a:p>
            <a:pPr lvl="1"/>
            <a:r>
              <a:rPr lang="es-ES" sz="2000" noProof="0" dirty="0" err="1"/>
              <a:t>Every</a:t>
            </a:r>
            <a:r>
              <a:rPr lang="es-ES" sz="2000" noProof="0" dirty="0"/>
              <a:t> 14 </a:t>
            </a:r>
            <a:r>
              <a:rPr lang="es-ES" sz="2000" noProof="0" dirty="0" err="1"/>
              <a:t>or</a:t>
            </a:r>
            <a:r>
              <a:rPr lang="es-ES" sz="2000" noProof="0" dirty="0"/>
              <a:t> 30 </a:t>
            </a:r>
            <a:r>
              <a:rPr lang="es-ES" sz="2000" noProof="0" dirty="0" err="1"/>
              <a:t>days</a:t>
            </a:r>
            <a:r>
              <a:rPr lang="es-ES" sz="2000" noProof="0" dirty="0"/>
              <a:t>. </a:t>
            </a:r>
            <a:r>
              <a:rPr lang="es-ES" sz="2000" dirty="0"/>
              <a:t> </a:t>
            </a:r>
          </a:p>
          <a:p>
            <a:pPr lvl="1"/>
            <a:r>
              <a:rPr lang="es-ES" sz="2000" dirty="0"/>
              <a:t>International </a:t>
            </a:r>
            <a:r>
              <a:rPr lang="es-ES" sz="2000" dirty="0" err="1"/>
              <a:t>borders</a:t>
            </a:r>
            <a:r>
              <a:rPr lang="es-ES" sz="2000" dirty="0"/>
              <a:t> </a:t>
            </a:r>
            <a:r>
              <a:rPr lang="es-ES" sz="2000" dirty="0" err="1"/>
              <a:t>remained</a:t>
            </a:r>
            <a:r>
              <a:rPr lang="es-ES" sz="2000" dirty="0"/>
              <a:t> </a:t>
            </a:r>
            <a:r>
              <a:rPr lang="es-ES" sz="2000" dirty="0" err="1"/>
              <a:t>closed</a:t>
            </a:r>
            <a:endParaRPr lang="es-ES" sz="2000" dirty="0"/>
          </a:p>
          <a:p>
            <a:pPr lvl="1"/>
            <a:r>
              <a:rPr lang="es-ES" sz="2000" noProof="0" dirty="0" err="1"/>
              <a:t>Only</a:t>
            </a:r>
            <a:r>
              <a:rPr lang="es-ES" sz="2000" noProof="0" dirty="0"/>
              <a:t> </a:t>
            </a:r>
            <a:r>
              <a:rPr lang="es-ES" sz="2000" noProof="0" dirty="0" err="1"/>
              <a:t>change</a:t>
            </a:r>
            <a:r>
              <a:rPr lang="es-ES" sz="2000" noProof="0" dirty="0"/>
              <a:t>: 30-min </a:t>
            </a:r>
            <a:r>
              <a:rPr lang="es-ES" sz="2000" noProof="0" dirty="0" err="1"/>
              <a:t>walked</a:t>
            </a:r>
            <a:r>
              <a:rPr lang="es-ES" sz="2000" noProof="0" dirty="0"/>
              <a:t> </a:t>
            </a:r>
            <a:r>
              <a:rPr lang="es-ES" sz="2000" noProof="0" dirty="0" err="1"/>
              <a:t>allowed</a:t>
            </a:r>
            <a:r>
              <a:rPr lang="es-ES" sz="2000" noProof="0" dirty="0"/>
              <a:t> </a:t>
            </a:r>
          </a:p>
          <a:p>
            <a:pPr marL="0" lvl="1" indent="0">
              <a:buNone/>
            </a:pPr>
            <a:endParaRPr lang="es-ES" sz="2000" b="1" dirty="0">
              <a:latin typeface="+mj-lt"/>
              <a:ea typeface="Roboto Light" panose="02000000000000000000" pitchFamily="2" charset="0"/>
            </a:endParaRPr>
          </a:p>
          <a:p>
            <a:pPr lvl="1"/>
            <a:endParaRPr lang="es-ES" sz="2000" b="1" dirty="0">
              <a:latin typeface="+mj-lt"/>
              <a:ea typeface="Roboto Light" panose="02000000000000000000" pitchFamily="2" charset="0"/>
            </a:endParaRPr>
          </a:p>
          <a:p>
            <a:pPr marL="0" lvl="1" indent="0">
              <a:buNone/>
            </a:pPr>
            <a:endParaRPr lang="en-US" dirty="0"/>
          </a:p>
        </p:txBody>
      </p:sp>
      <p:sp>
        <p:nvSpPr>
          <p:cNvPr id="21" name="Text Placeholder 20">
            <a:extLst>
              <a:ext uri="{FF2B5EF4-FFF2-40B4-BE49-F238E27FC236}">
                <a16:creationId xmlns:a16="http://schemas.microsoft.com/office/drawing/2014/main" id="{A7629E0F-7BBC-45EA-811C-25C6907A46F0}"/>
              </a:ext>
            </a:extLst>
          </p:cNvPr>
          <p:cNvSpPr>
            <a:spLocks noGrp="1"/>
          </p:cNvSpPr>
          <p:nvPr>
            <p:ph type="body" sz="quarter" idx="29"/>
          </p:nvPr>
        </p:nvSpPr>
        <p:spPr>
          <a:xfrm>
            <a:off x="6527147" y="1981200"/>
            <a:ext cx="4953964" cy="4129300"/>
          </a:xfrm>
        </p:spPr>
        <p:txBody>
          <a:bodyPr/>
          <a:lstStyle/>
          <a:p>
            <a:r>
              <a:rPr lang="es-ES" dirty="0"/>
              <a:t>Severe </a:t>
            </a:r>
            <a:r>
              <a:rPr lang="es-ES" dirty="0" err="1"/>
              <a:t>economic</a:t>
            </a:r>
            <a:r>
              <a:rPr lang="es-ES" dirty="0"/>
              <a:t> </a:t>
            </a:r>
            <a:r>
              <a:rPr lang="es-ES" dirty="0" err="1"/>
              <a:t>consequences</a:t>
            </a:r>
            <a:r>
              <a:rPr lang="es-ES" dirty="0"/>
              <a:t> (INEI)</a:t>
            </a:r>
          </a:p>
          <a:p>
            <a:pPr lvl="1"/>
            <a:r>
              <a:rPr lang="es-ES" dirty="0" err="1">
                <a:latin typeface="+mn-lt"/>
              </a:rPr>
              <a:t>Poverty</a:t>
            </a:r>
            <a:r>
              <a:rPr lang="es-ES" dirty="0">
                <a:latin typeface="+mn-lt"/>
              </a:rPr>
              <a:t> </a:t>
            </a:r>
            <a:r>
              <a:rPr lang="es-ES" dirty="0" err="1">
                <a:latin typeface="+mn-lt"/>
              </a:rPr>
              <a:t>rate</a:t>
            </a:r>
            <a:r>
              <a:rPr lang="es-ES" dirty="0">
                <a:latin typeface="+mn-lt"/>
              </a:rPr>
              <a:t> </a:t>
            </a:r>
            <a:r>
              <a:rPr lang="es-ES" dirty="0" err="1">
                <a:latin typeface="+mn-lt"/>
              </a:rPr>
              <a:t>increased</a:t>
            </a:r>
            <a:r>
              <a:rPr lang="es-ES" dirty="0">
                <a:latin typeface="+mn-lt"/>
              </a:rPr>
              <a:t> in 10 </a:t>
            </a:r>
            <a:r>
              <a:rPr lang="es-ES" dirty="0" err="1">
                <a:latin typeface="+mn-lt"/>
              </a:rPr>
              <a:t>percentage</a:t>
            </a:r>
            <a:r>
              <a:rPr lang="es-ES" dirty="0">
                <a:latin typeface="+mn-lt"/>
              </a:rPr>
              <a:t> </a:t>
            </a:r>
            <a:r>
              <a:rPr lang="es-ES" dirty="0" err="1">
                <a:latin typeface="+mn-lt"/>
              </a:rPr>
              <a:t>points</a:t>
            </a:r>
            <a:endParaRPr lang="es-ES" dirty="0">
              <a:latin typeface="+mn-lt"/>
            </a:endParaRPr>
          </a:p>
          <a:p>
            <a:pPr lvl="1"/>
            <a:r>
              <a:rPr lang="es-ES" dirty="0" err="1">
                <a:latin typeface="+mn-lt"/>
              </a:rPr>
              <a:t>Employment</a:t>
            </a:r>
            <a:r>
              <a:rPr lang="es-ES" dirty="0">
                <a:latin typeface="+mn-lt"/>
              </a:rPr>
              <a:t> </a:t>
            </a:r>
            <a:r>
              <a:rPr lang="es-ES" dirty="0" err="1">
                <a:latin typeface="+mn-lt"/>
              </a:rPr>
              <a:t>rate</a:t>
            </a:r>
            <a:r>
              <a:rPr lang="es-ES" dirty="0">
                <a:latin typeface="+mn-lt"/>
              </a:rPr>
              <a:t> </a:t>
            </a:r>
            <a:r>
              <a:rPr lang="es-ES" dirty="0" err="1">
                <a:latin typeface="+mn-lt"/>
              </a:rPr>
              <a:t>fell</a:t>
            </a:r>
            <a:r>
              <a:rPr lang="es-ES" dirty="0">
                <a:latin typeface="+mn-lt"/>
              </a:rPr>
              <a:t> in 39 </a:t>
            </a:r>
            <a:r>
              <a:rPr lang="es-ES" dirty="0" err="1">
                <a:latin typeface="+mn-lt"/>
              </a:rPr>
              <a:t>percentage</a:t>
            </a:r>
            <a:r>
              <a:rPr lang="es-ES" dirty="0">
                <a:latin typeface="+mn-lt"/>
              </a:rPr>
              <a:t> </a:t>
            </a:r>
            <a:r>
              <a:rPr lang="es-ES" dirty="0" err="1">
                <a:latin typeface="+mn-lt"/>
              </a:rPr>
              <a:t>points</a:t>
            </a:r>
            <a:r>
              <a:rPr lang="es-ES" dirty="0">
                <a:latin typeface="+mn-lt"/>
              </a:rPr>
              <a:t> in </a:t>
            </a:r>
            <a:r>
              <a:rPr lang="es-ES" dirty="0" err="1">
                <a:latin typeface="+mn-lt"/>
              </a:rPr>
              <a:t>the</a:t>
            </a:r>
            <a:r>
              <a:rPr lang="es-ES" dirty="0">
                <a:latin typeface="+mn-lt"/>
              </a:rPr>
              <a:t> </a:t>
            </a:r>
            <a:r>
              <a:rPr lang="es-ES" dirty="0" err="1">
                <a:latin typeface="+mn-lt"/>
              </a:rPr>
              <a:t>first</a:t>
            </a:r>
            <a:r>
              <a:rPr lang="es-ES" dirty="0">
                <a:latin typeface="+mn-lt"/>
              </a:rPr>
              <a:t> </a:t>
            </a:r>
            <a:r>
              <a:rPr lang="es-ES" dirty="0" err="1">
                <a:latin typeface="+mn-lt"/>
              </a:rPr>
              <a:t>three</a:t>
            </a:r>
            <a:r>
              <a:rPr lang="es-ES" dirty="0">
                <a:latin typeface="+mn-lt"/>
              </a:rPr>
              <a:t> </a:t>
            </a:r>
            <a:r>
              <a:rPr lang="es-ES" dirty="0" err="1">
                <a:latin typeface="+mn-lt"/>
              </a:rPr>
              <a:t>months</a:t>
            </a:r>
            <a:r>
              <a:rPr lang="es-ES" dirty="0">
                <a:latin typeface="+mn-lt"/>
              </a:rPr>
              <a:t> </a:t>
            </a:r>
            <a:r>
              <a:rPr lang="es-ES" dirty="0" err="1">
                <a:latin typeface="+mn-lt"/>
              </a:rPr>
              <a:t>of</a:t>
            </a:r>
            <a:r>
              <a:rPr lang="es-ES" dirty="0">
                <a:latin typeface="+mn-lt"/>
              </a:rPr>
              <a:t> </a:t>
            </a:r>
            <a:r>
              <a:rPr lang="es-ES" dirty="0" err="1">
                <a:latin typeface="+mn-lt"/>
              </a:rPr>
              <a:t>quarantine</a:t>
            </a:r>
            <a:r>
              <a:rPr lang="es-ES" dirty="0">
                <a:latin typeface="+mn-lt"/>
              </a:rPr>
              <a:t> </a:t>
            </a:r>
          </a:p>
          <a:p>
            <a:pPr marL="0" lvl="1" indent="0">
              <a:buNone/>
            </a:pPr>
            <a:r>
              <a:rPr lang="es-ES" sz="2000" b="1" dirty="0" err="1">
                <a:latin typeface="+mj-lt"/>
                <a:ea typeface="Roboto Light" panose="02000000000000000000" pitchFamily="2" charset="0"/>
              </a:rPr>
              <a:t>Closure</a:t>
            </a:r>
            <a:r>
              <a:rPr lang="es-ES" sz="2000" b="1" dirty="0">
                <a:latin typeface="+mj-lt"/>
                <a:ea typeface="Roboto Light" panose="02000000000000000000" pitchFamily="2" charset="0"/>
              </a:rPr>
              <a:t> </a:t>
            </a:r>
            <a:r>
              <a:rPr lang="es-ES" sz="2000" b="1" dirty="0" err="1">
                <a:latin typeface="+mj-lt"/>
                <a:ea typeface="Roboto Light" panose="02000000000000000000" pitchFamily="2" charset="0"/>
              </a:rPr>
              <a:t>of</a:t>
            </a:r>
            <a:r>
              <a:rPr lang="es-ES" sz="2000" b="1" dirty="0">
                <a:latin typeface="+mj-lt"/>
                <a:ea typeface="Roboto Light" panose="02000000000000000000" pitchFamily="2" charset="0"/>
              </a:rPr>
              <a:t> non-</a:t>
            </a:r>
            <a:r>
              <a:rPr lang="es-ES" sz="2000" b="1" dirty="0" err="1">
                <a:latin typeface="+mj-lt"/>
                <a:ea typeface="Roboto Light" panose="02000000000000000000" pitchFamily="2" charset="0"/>
              </a:rPr>
              <a:t>essential</a:t>
            </a:r>
            <a:r>
              <a:rPr lang="es-ES" sz="2000" b="1" dirty="0">
                <a:latin typeface="+mj-lt"/>
                <a:ea typeface="Roboto Light" panose="02000000000000000000" pitchFamily="2" charset="0"/>
              </a:rPr>
              <a:t> </a:t>
            </a:r>
            <a:r>
              <a:rPr lang="es-ES" sz="2000" b="1" dirty="0" err="1">
                <a:latin typeface="+mj-lt"/>
                <a:ea typeface="Roboto Light" panose="02000000000000000000" pitchFamily="2" charset="0"/>
              </a:rPr>
              <a:t>services</a:t>
            </a:r>
            <a:endParaRPr lang="es-ES" sz="2000" b="1" dirty="0">
              <a:latin typeface="+mj-lt"/>
              <a:ea typeface="Roboto Light" panose="02000000000000000000" pitchFamily="2" charset="0"/>
            </a:endParaRPr>
          </a:p>
          <a:p>
            <a:pPr lvl="1"/>
            <a:r>
              <a:rPr lang="es-ES" noProof="0" dirty="0"/>
              <a:t>Police </a:t>
            </a:r>
            <a:r>
              <a:rPr lang="es-ES" noProof="0" dirty="0" err="1"/>
              <a:t>stations</a:t>
            </a:r>
            <a:r>
              <a:rPr lang="es-ES" noProof="0" dirty="0"/>
              <a:t> open </a:t>
            </a:r>
            <a:r>
              <a:rPr lang="es-ES" noProof="0" dirty="0" err="1"/>
              <a:t>but</a:t>
            </a:r>
            <a:r>
              <a:rPr lang="es-ES" noProof="0" dirty="0"/>
              <a:t>…</a:t>
            </a:r>
          </a:p>
          <a:p>
            <a:pPr lvl="1"/>
            <a:r>
              <a:rPr lang="es-ES" noProof="0" dirty="0"/>
              <a:t>No </a:t>
            </a:r>
            <a:r>
              <a:rPr lang="es-ES" noProof="0" dirty="0" err="1"/>
              <a:t>services</a:t>
            </a:r>
            <a:r>
              <a:rPr lang="es-ES" noProof="0" dirty="0"/>
              <a:t> for IPV </a:t>
            </a:r>
            <a:r>
              <a:rPr lang="es-ES" noProof="0" dirty="0" err="1"/>
              <a:t>victims</a:t>
            </a:r>
            <a:r>
              <a:rPr lang="es-ES" noProof="0" dirty="0"/>
              <a:t> </a:t>
            </a:r>
            <a:r>
              <a:rPr lang="es-ES" noProof="0" dirty="0" err="1"/>
              <a:t>besides</a:t>
            </a:r>
            <a:r>
              <a:rPr lang="es-ES" noProof="0" dirty="0"/>
              <a:t> L100</a:t>
            </a:r>
          </a:p>
          <a:p>
            <a:pPr lvl="1"/>
            <a:r>
              <a:rPr lang="es-ES" dirty="0"/>
              <a:t>Centros de Emergencia Mujer </a:t>
            </a:r>
          </a:p>
          <a:p>
            <a:pPr marL="0" lvl="1" indent="0">
              <a:buNone/>
            </a:pPr>
            <a:endParaRPr lang="es-ES" dirty="0"/>
          </a:p>
          <a:p>
            <a:pPr marL="0" lvl="1" indent="0">
              <a:buNone/>
            </a:pPr>
            <a:endParaRPr lang="es-ES" dirty="0"/>
          </a:p>
          <a:p>
            <a:endParaRPr lang="en-US" dirty="0"/>
          </a:p>
        </p:txBody>
      </p:sp>
      <p:sp>
        <p:nvSpPr>
          <p:cNvPr id="10" name="TextBox 9">
            <a:extLst>
              <a:ext uri="{FF2B5EF4-FFF2-40B4-BE49-F238E27FC236}">
                <a16:creationId xmlns:a16="http://schemas.microsoft.com/office/drawing/2014/main" id="{A9ADBFF6-4261-925C-4CC7-5DE83B1B2ADB}"/>
              </a:ext>
            </a:extLst>
          </p:cNvPr>
          <p:cNvSpPr txBox="1"/>
          <p:nvPr/>
        </p:nvSpPr>
        <p:spPr>
          <a:xfrm>
            <a:off x="8369346" y="939225"/>
            <a:ext cx="2687402" cy="584775"/>
          </a:xfrm>
          <a:prstGeom prst="rect">
            <a:avLst/>
          </a:prstGeom>
          <a:solidFill>
            <a:schemeClr val="tx2"/>
          </a:solidFill>
          <a:ln>
            <a:solidFill>
              <a:schemeClr val="tx2"/>
            </a:solidFill>
          </a:ln>
        </p:spPr>
        <p:txBody>
          <a:bodyPr wrap="square">
            <a:spAutoFit/>
          </a:bodyPr>
          <a:lstStyle/>
          <a:p>
            <a:pPr algn="ctr"/>
            <a:r>
              <a:rPr lang="en-US" sz="3200" b="1" dirty="0" err="1">
                <a:solidFill>
                  <a:schemeClr val="bg1"/>
                </a:solidFill>
              </a:rPr>
              <a:t>Syndemic</a:t>
            </a:r>
            <a:endParaRPr lang="en-US" b="1" dirty="0">
              <a:solidFill>
                <a:schemeClr val="bg1"/>
              </a:solidFill>
            </a:endParaRPr>
          </a:p>
        </p:txBody>
      </p:sp>
    </p:spTree>
    <p:extLst>
      <p:ext uri="{BB962C8B-B14F-4D97-AF65-F5344CB8AC3E}">
        <p14:creationId xmlns:p14="http://schemas.microsoft.com/office/powerpoint/2010/main" val="191720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additive="base">
                                        <p:cTn id="2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grpId="0" nodeType="after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 calcmode="lin" valueType="num">
                                      <p:cBhvr additive="base">
                                        <p:cTn id="3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 calcmode="lin" valueType="num">
                                      <p:cBhvr additive="base">
                                        <p:cTn id="3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 calcmode="lin" valueType="num">
                                      <p:cBhvr additive="base">
                                        <p:cTn id="44"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2" presetClass="entr" presetSubtype="4" fill="hold" grpId="0" nodeType="after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par>
                          <p:cTn id="51" fill="hold">
                            <p:stCondLst>
                              <p:cond delay="1500"/>
                            </p:stCondLst>
                            <p:childTnLst>
                              <p:par>
                                <p:cTn id="52" presetID="2" presetClass="entr" presetSubtype="4" fill="hold" grpId="0" nodeType="afterEffect">
                                  <p:stCondLst>
                                    <p:cond delay="0"/>
                                  </p:stCondLst>
                                  <p:childTnLst>
                                    <p:set>
                                      <p:cBhvr>
                                        <p:cTn id="53" dur="1" fill="hold">
                                          <p:stCondLst>
                                            <p:cond delay="0"/>
                                          </p:stCondLst>
                                        </p:cTn>
                                        <p:tgtEl>
                                          <p:spTgt spid="2">
                                            <p:txEl>
                                              <p:pRg st="8" end="8"/>
                                            </p:txEl>
                                          </p:spTgt>
                                        </p:tgtEl>
                                        <p:attrNameLst>
                                          <p:attrName>style.visibility</p:attrName>
                                        </p:attrNameLst>
                                      </p:cBhvr>
                                      <p:to>
                                        <p:strVal val="visible"/>
                                      </p:to>
                                    </p:set>
                                    <p:anim calcmode="lin" valueType="num">
                                      <p:cBhvr additive="base">
                                        <p:cTn id="54"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1">
                                            <p:txEl>
                                              <p:pRg st="0" end="0"/>
                                            </p:txEl>
                                          </p:spTgt>
                                        </p:tgtEl>
                                        <p:attrNameLst>
                                          <p:attrName>style.visibility</p:attrName>
                                        </p:attrNameLst>
                                      </p:cBhvr>
                                      <p:to>
                                        <p:strVal val="visible"/>
                                      </p:to>
                                    </p:set>
                                    <p:anim calcmode="lin" valueType="num">
                                      <p:cBhvr additive="base">
                                        <p:cTn id="60"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presetID="2" presetClass="entr" presetSubtype="4" fill="hold" grpId="0" nodeType="afterEffect">
                                  <p:stCondLst>
                                    <p:cond delay="0"/>
                                  </p:stCondLst>
                                  <p:childTnLst>
                                    <p:set>
                                      <p:cBhvr>
                                        <p:cTn id="64" dur="1" fill="hold">
                                          <p:stCondLst>
                                            <p:cond delay="0"/>
                                          </p:stCondLst>
                                        </p:cTn>
                                        <p:tgtEl>
                                          <p:spTgt spid="21">
                                            <p:txEl>
                                              <p:pRg st="1" end="1"/>
                                            </p:txEl>
                                          </p:spTgt>
                                        </p:tgtEl>
                                        <p:attrNameLst>
                                          <p:attrName>style.visibility</p:attrName>
                                        </p:attrNameLst>
                                      </p:cBhvr>
                                      <p:to>
                                        <p:strVal val="visible"/>
                                      </p:to>
                                    </p:set>
                                    <p:anim calcmode="lin" valueType="num">
                                      <p:cBhvr additive="base">
                                        <p:cTn id="65"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par>
                          <p:cTn id="67" fill="hold">
                            <p:stCondLst>
                              <p:cond delay="1000"/>
                            </p:stCondLst>
                            <p:childTnLst>
                              <p:par>
                                <p:cTn id="68" presetID="2" presetClass="entr" presetSubtype="4" fill="hold" grpId="0" nodeType="afterEffect">
                                  <p:stCondLst>
                                    <p:cond delay="0"/>
                                  </p:stCondLst>
                                  <p:childTnLst>
                                    <p:set>
                                      <p:cBhvr>
                                        <p:cTn id="69" dur="1" fill="hold">
                                          <p:stCondLst>
                                            <p:cond delay="0"/>
                                          </p:stCondLst>
                                        </p:cTn>
                                        <p:tgtEl>
                                          <p:spTgt spid="21">
                                            <p:txEl>
                                              <p:pRg st="2" end="2"/>
                                            </p:txEl>
                                          </p:spTgt>
                                        </p:tgtEl>
                                        <p:attrNameLst>
                                          <p:attrName>style.visibility</p:attrName>
                                        </p:attrNameLst>
                                      </p:cBhvr>
                                      <p:to>
                                        <p:strVal val="visible"/>
                                      </p:to>
                                    </p:set>
                                    <p:anim calcmode="lin" valueType="num">
                                      <p:cBhvr additive="base">
                                        <p:cTn id="7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1">
                                            <p:txEl>
                                              <p:pRg st="3" end="3"/>
                                            </p:txEl>
                                          </p:spTgt>
                                        </p:tgtEl>
                                        <p:attrNameLst>
                                          <p:attrName>style.visibility</p:attrName>
                                        </p:attrNameLst>
                                      </p:cBhvr>
                                      <p:to>
                                        <p:strVal val="visible"/>
                                      </p:to>
                                    </p:set>
                                    <p:anim calcmode="lin" valueType="num">
                                      <p:cBhvr additive="base">
                                        <p:cTn id="7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par>
                          <p:cTn id="78" fill="hold">
                            <p:stCondLst>
                              <p:cond delay="500"/>
                            </p:stCondLst>
                            <p:childTnLst>
                              <p:par>
                                <p:cTn id="79" presetID="2" presetClass="entr" presetSubtype="4" fill="hold" grpId="0" nodeType="afterEffect">
                                  <p:stCondLst>
                                    <p:cond delay="0"/>
                                  </p:stCondLst>
                                  <p:childTnLst>
                                    <p:set>
                                      <p:cBhvr>
                                        <p:cTn id="80" dur="1" fill="hold">
                                          <p:stCondLst>
                                            <p:cond delay="0"/>
                                          </p:stCondLst>
                                        </p:cTn>
                                        <p:tgtEl>
                                          <p:spTgt spid="21">
                                            <p:txEl>
                                              <p:pRg st="4" end="4"/>
                                            </p:txEl>
                                          </p:spTgt>
                                        </p:tgtEl>
                                        <p:attrNameLst>
                                          <p:attrName>style.visibility</p:attrName>
                                        </p:attrNameLst>
                                      </p:cBhvr>
                                      <p:to>
                                        <p:strVal val="visible"/>
                                      </p:to>
                                    </p:set>
                                    <p:anim calcmode="lin" valueType="num">
                                      <p:cBhvr additive="base">
                                        <p:cTn id="81"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1">
                                            <p:txEl>
                                              <p:pRg st="4" end="4"/>
                                            </p:txEl>
                                          </p:spTgt>
                                        </p:tgtEl>
                                        <p:attrNameLst>
                                          <p:attrName>ppt_y</p:attrName>
                                        </p:attrNameLst>
                                      </p:cBhvr>
                                      <p:tavLst>
                                        <p:tav tm="0">
                                          <p:val>
                                            <p:strVal val="1+#ppt_h/2"/>
                                          </p:val>
                                        </p:tav>
                                        <p:tav tm="100000">
                                          <p:val>
                                            <p:strVal val="#ppt_y"/>
                                          </p:val>
                                        </p:tav>
                                      </p:tavLst>
                                    </p:anim>
                                  </p:childTnLst>
                                </p:cTn>
                              </p:par>
                            </p:childTnLst>
                          </p:cTn>
                        </p:par>
                        <p:par>
                          <p:cTn id="83" fill="hold">
                            <p:stCondLst>
                              <p:cond delay="1000"/>
                            </p:stCondLst>
                            <p:childTnLst>
                              <p:par>
                                <p:cTn id="84" presetID="2" presetClass="entr" presetSubtype="4" fill="hold" grpId="0" nodeType="afterEffect">
                                  <p:stCondLst>
                                    <p:cond delay="0"/>
                                  </p:stCondLst>
                                  <p:childTnLst>
                                    <p:set>
                                      <p:cBhvr>
                                        <p:cTn id="85" dur="1" fill="hold">
                                          <p:stCondLst>
                                            <p:cond delay="0"/>
                                          </p:stCondLst>
                                        </p:cTn>
                                        <p:tgtEl>
                                          <p:spTgt spid="21">
                                            <p:txEl>
                                              <p:pRg st="5" end="5"/>
                                            </p:txEl>
                                          </p:spTgt>
                                        </p:tgtEl>
                                        <p:attrNameLst>
                                          <p:attrName>style.visibility</p:attrName>
                                        </p:attrNameLst>
                                      </p:cBhvr>
                                      <p:to>
                                        <p:strVal val="visible"/>
                                      </p:to>
                                    </p:set>
                                    <p:anim calcmode="lin" valueType="num">
                                      <p:cBhvr additive="base">
                                        <p:cTn id="86"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21">
                                            <p:txEl>
                                              <p:pRg st="5" end="5"/>
                                            </p:txEl>
                                          </p:spTgt>
                                        </p:tgtEl>
                                        <p:attrNameLst>
                                          <p:attrName>ppt_y</p:attrName>
                                        </p:attrNameLst>
                                      </p:cBhvr>
                                      <p:tavLst>
                                        <p:tav tm="0">
                                          <p:val>
                                            <p:strVal val="1+#ppt_h/2"/>
                                          </p:val>
                                        </p:tav>
                                        <p:tav tm="100000">
                                          <p:val>
                                            <p:strVal val="#ppt_y"/>
                                          </p:val>
                                        </p:tav>
                                      </p:tavLst>
                                    </p:anim>
                                  </p:childTnLst>
                                </p:cTn>
                              </p:par>
                            </p:childTnLst>
                          </p:cTn>
                        </p:par>
                        <p:par>
                          <p:cTn id="88" fill="hold">
                            <p:stCondLst>
                              <p:cond delay="1500"/>
                            </p:stCondLst>
                            <p:childTnLst>
                              <p:par>
                                <p:cTn id="89" presetID="2" presetClass="entr" presetSubtype="4" fill="hold" grpId="0" nodeType="afterEffect">
                                  <p:stCondLst>
                                    <p:cond delay="0"/>
                                  </p:stCondLst>
                                  <p:childTnLst>
                                    <p:set>
                                      <p:cBhvr>
                                        <p:cTn id="90" dur="1" fill="hold">
                                          <p:stCondLst>
                                            <p:cond delay="0"/>
                                          </p:stCondLst>
                                        </p:cTn>
                                        <p:tgtEl>
                                          <p:spTgt spid="21">
                                            <p:txEl>
                                              <p:pRg st="6" end="6"/>
                                            </p:txEl>
                                          </p:spTgt>
                                        </p:tgtEl>
                                        <p:attrNameLst>
                                          <p:attrName>style.visibility</p:attrName>
                                        </p:attrNameLst>
                                      </p:cBhvr>
                                      <p:to>
                                        <p:strVal val="visible"/>
                                      </p:to>
                                    </p:set>
                                    <p:anim calcmode="lin" valueType="num">
                                      <p:cBhvr additive="base">
                                        <p:cTn id="91" dur="500" fill="hold"/>
                                        <p:tgtEl>
                                          <p:spTgt spid="21">
                                            <p:txEl>
                                              <p:pRg st="6" end="6"/>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1" grpId="0" uiExpand="1" build="p"/>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2A664AA-256C-4E41-9FF5-F9396F793DDD}"/>
              </a:ext>
            </a:extLst>
          </p:cNvPr>
          <p:cNvSpPr>
            <a:spLocks noGrp="1"/>
          </p:cNvSpPr>
          <p:nvPr>
            <p:ph type="title"/>
          </p:nvPr>
        </p:nvSpPr>
        <p:spPr/>
        <p:txBody>
          <a:bodyPr/>
          <a:lstStyle/>
          <a:p>
            <a:r>
              <a:rPr lang="en-US" dirty="0"/>
              <a:t>calls before and during covid19</a:t>
            </a:r>
          </a:p>
        </p:txBody>
      </p:sp>
      <p:sp>
        <p:nvSpPr>
          <p:cNvPr id="12" name="Text Placeholder 11">
            <a:extLst>
              <a:ext uri="{FF2B5EF4-FFF2-40B4-BE49-F238E27FC236}">
                <a16:creationId xmlns:a16="http://schemas.microsoft.com/office/drawing/2014/main" id="{C9DE78F4-9095-473E-A59F-134088BA4227}"/>
              </a:ext>
            </a:extLst>
          </p:cNvPr>
          <p:cNvSpPr>
            <a:spLocks noGrp="1"/>
          </p:cNvSpPr>
          <p:nvPr>
            <p:ph type="body" sz="quarter" idx="27"/>
          </p:nvPr>
        </p:nvSpPr>
        <p:spPr>
          <a:xfrm>
            <a:off x="4965292" y="6154398"/>
            <a:ext cx="6808108" cy="388302"/>
          </a:xfrm>
        </p:spPr>
        <p:txBody>
          <a:bodyPr/>
          <a:lstStyle/>
          <a:p>
            <a:r>
              <a:rPr lang="en-US" dirty="0"/>
              <a:t>Source: Administrative records for </a:t>
            </a:r>
            <a:r>
              <a:rPr lang="en-US" dirty="0" err="1"/>
              <a:t>Línea</a:t>
            </a:r>
            <a:r>
              <a:rPr lang="en-US" dirty="0"/>
              <a:t> 100.</a:t>
            </a:r>
          </a:p>
        </p:txBody>
      </p:sp>
      <p:sp>
        <p:nvSpPr>
          <p:cNvPr id="11" name="Text Placeholder 10">
            <a:extLst>
              <a:ext uri="{FF2B5EF4-FFF2-40B4-BE49-F238E27FC236}">
                <a16:creationId xmlns:a16="http://schemas.microsoft.com/office/drawing/2014/main" id="{18005B2C-D2D5-4B17-9E40-57E64934A402}"/>
              </a:ext>
            </a:extLst>
          </p:cNvPr>
          <p:cNvSpPr>
            <a:spLocks noGrp="1"/>
          </p:cNvSpPr>
          <p:nvPr>
            <p:ph type="body" sz="quarter" idx="25"/>
          </p:nvPr>
        </p:nvSpPr>
        <p:spPr>
          <a:xfrm>
            <a:off x="418600" y="970461"/>
            <a:ext cx="3648071" cy="5281749"/>
          </a:xfrm>
        </p:spPr>
        <p:txBody>
          <a:bodyPr/>
          <a:lstStyle/>
          <a:p>
            <a:pPr algn="ctr"/>
            <a:r>
              <a:rPr lang="en-US" sz="2400" dirty="0"/>
              <a:t>Number of calls peaked during COVID19 lockdown</a:t>
            </a:r>
            <a:br>
              <a:rPr lang="en-US" dirty="0"/>
            </a:br>
            <a:endParaRPr lang="en-US" dirty="0"/>
          </a:p>
          <a:p>
            <a:pPr lvl="1"/>
            <a:r>
              <a:rPr lang="en-US" b="1" dirty="0"/>
              <a:t>Average number of calls similar between Jan – March 2019 &amp; 20</a:t>
            </a:r>
          </a:p>
          <a:p>
            <a:pPr lvl="2"/>
            <a:r>
              <a:rPr lang="en-US" dirty="0"/>
              <a:t>60-80 daily calls nationwide </a:t>
            </a:r>
          </a:p>
          <a:p>
            <a:pPr lvl="1"/>
            <a:r>
              <a:rPr lang="es-ES" b="1" dirty="0"/>
              <a:t>May 2020: 120 </a:t>
            </a:r>
            <a:r>
              <a:rPr lang="es-ES" b="1" dirty="0" err="1"/>
              <a:t>daily</a:t>
            </a:r>
            <a:r>
              <a:rPr lang="es-ES" b="1" dirty="0"/>
              <a:t> </a:t>
            </a:r>
            <a:r>
              <a:rPr lang="es-ES" b="1" dirty="0" err="1"/>
              <a:t>calls</a:t>
            </a:r>
            <a:r>
              <a:rPr lang="es-ES" b="1" dirty="0"/>
              <a:t>. </a:t>
            </a:r>
          </a:p>
          <a:p>
            <a:pPr lvl="2"/>
            <a:r>
              <a:rPr lang="es-ES" dirty="0"/>
              <a:t>Non</a:t>
            </a:r>
            <a:r>
              <a:rPr lang="es-PE" dirty="0"/>
              <a:t>-</a:t>
            </a:r>
            <a:r>
              <a:rPr lang="es-ES" dirty="0"/>
              <a:t>linear </a:t>
            </a:r>
            <a:r>
              <a:rPr lang="en-US" dirty="0"/>
              <a:t>decrease in rest year</a:t>
            </a:r>
            <a:r>
              <a:rPr lang="es-ES" dirty="0"/>
              <a:t> </a:t>
            </a:r>
          </a:p>
          <a:p>
            <a:pPr lvl="1"/>
            <a:r>
              <a:rPr lang="en-US" b="1" dirty="0"/>
              <a:t>Police stations never closed </a:t>
            </a:r>
            <a:r>
              <a:rPr lang="en-US" dirty="0"/>
              <a:t>but </a:t>
            </a:r>
            <a:r>
              <a:rPr lang="en-US" b="1" dirty="0"/>
              <a:t>IPV reports dropped </a:t>
            </a:r>
            <a:r>
              <a:rPr lang="en-US" dirty="0"/>
              <a:t>significantly</a:t>
            </a:r>
          </a:p>
          <a:p>
            <a:pPr lvl="1"/>
            <a:r>
              <a:rPr lang="en-US" b="1" dirty="0"/>
              <a:t>L100 played an essential role </a:t>
            </a:r>
          </a:p>
          <a:p>
            <a:pPr lvl="2"/>
            <a:r>
              <a:rPr lang="en-US" dirty="0"/>
              <a:t>Primary source of help for IPV</a:t>
            </a:r>
          </a:p>
          <a:p>
            <a:pPr lvl="2"/>
            <a:r>
              <a:rPr lang="en-US" dirty="0"/>
              <a:t>Unstopped 24/7 free service </a:t>
            </a:r>
          </a:p>
          <a:p>
            <a:pPr lvl="2"/>
            <a:endParaRPr lang="es-ES" dirty="0"/>
          </a:p>
          <a:p>
            <a:endParaRPr lang="en-US" dirty="0"/>
          </a:p>
        </p:txBody>
      </p:sp>
      <p:grpSp>
        <p:nvGrpSpPr>
          <p:cNvPr id="2" name="Group 1">
            <a:extLst>
              <a:ext uri="{FF2B5EF4-FFF2-40B4-BE49-F238E27FC236}">
                <a16:creationId xmlns:a16="http://schemas.microsoft.com/office/drawing/2014/main" id="{D327FB21-F2A5-0C4C-41A4-7E7C459B446F}"/>
              </a:ext>
            </a:extLst>
          </p:cNvPr>
          <p:cNvGrpSpPr/>
          <p:nvPr/>
        </p:nvGrpSpPr>
        <p:grpSpPr>
          <a:xfrm>
            <a:off x="4271399" y="1066800"/>
            <a:ext cx="7795908" cy="5078731"/>
            <a:chOff x="4271399" y="1066800"/>
            <a:chExt cx="7795908" cy="5078731"/>
          </a:xfrm>
        </p:grpSpPr>
        <p:pic>
          <p:nvPicPr>
            <p:cNvPr id="7" name="Picture 2" descr="Gráfico, Gráfico de líneas, Histograma&#10;&#10;Descripción generada automáticamente">
              <a:extLst>
                <a:ext uri="{FF2B5EF4-FFF2-40B4-BE49-F238E27FC236}">
                  <a16:creationId xmlns:a16="http://schemas.microsoft.com/office/drawing/2014/main" id="{4AC63C7D-984C-900D-B2BD-4612D649AB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399" y="1066800"/>
              <a:ext cx="7795908" cy="507873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DD39AE93-7BAB-6596-8C76-B34AB2AAF3D6}"/>
                </a:ext>
              </a:extLst>
            </p:cNvPr>
            <p:cNvCxnSpPr>
              <a:cxnSpLocks/>
            </p:cNvCxnSpPr>
            <p:nvPr/>
          </p:nvCxnSpPr>
          <p:spPr>
            <a:xfrm>
              <a:off x="6377940" y="1808503"/>
              <a:ext cx="0" cy="40550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7608F527-E8D7-4F46-8B74-96EE581D4C01}"/>
              </a:ext>
            </a:extLst>
          </p:cNvPr>
          <p:cNvCxnSpPr>
            <a:cxnSpLocks/>
          </p:cNvCxnSpPr>
          <p:nvPr/>
        </p:nvCxnSpPr>
        <p:spPr>
          <a:xfrm>
            <a:off x="4225679" y="1066800"/>
            <a:ext cx="0" cy="5281749"/>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269CA51F-A3C3-56B9-9B70-4B6EFA78557C}"/>
              </a:ext>
            </a:extLst>
          </p:cNvPr>
          <p:cNvSpPr txBox="1">
            <a:spLocks/>
          </p:cNvSpPr>
          <p:nvPr/>
        </p:nvSpPr>
        <p:spPr bwMode="auto">
          <a:xfrm>
            <a:off x="5213918" y="2160270"/>
            <a:ext cx="1118303" cy="3086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vert="horz" wrap="square" lIns="0" tIns="0" rIns="0" bIns="0" numCol="1" anchor="t" anchorCtr="0" compatLnSpc="1">
            <a:prstTxWarp prst="textNoShape">
              <a:avLst/>
            </a:prstTxWarp>
            <a:noAutofit/>
          </a:bodyPr>
          <a:lstStyle>
            <a:lvl1pPr marL="0" indent="0" algn="l" defTabSz="914400" rtl="0" eaLnBrk="1" latinLnBrk="0" hangingPunct="1">
              <a:lnSpc>
                <a:spcPct val="100000"/>
              </a:lnSpc>
              <a:spcBef>
                <a:spcPts val="1200"/>
              </a:spcBef>
              <a:spcAft>
                <a:spcPts val="600"/>
              </a:spcAft>
              <a:buFont typeface="Arial" panose="020B0604020202020204" pitchFamily="34" charset="0"/>
              <a:buNone/>
              <a:defRPr sz="2000" b="1" kern="1200">
                <a:solidFill>
                  <a:schemeClr val="tx1"/>
                </a:solidFill>
                <a:latin typeface="+mj-lt"/>
                <a:ea typeface="Roboto Light" panose="02000000000000000000" pitchFamily="2" charset="0"/>
                <a:cs typeface="Roboto Light" panose="02000000000000000000" pitchFamily="2" charset="0"/>
              </a:defRPr>
            </a:lvl1pPr>
            <a:lvl2pPr marL="171450" indent="-171450" algn="l" defTabSz="914400" rtl="0" eaLnBrk="1" latinLnBrk="0" hangingPunct="1">
              <a:lnSpc>
                <a:spcPct val="100000"/>
              </a:lnSpc>
              <a:spcBef>
                <a:spcPts val="1000"/>
              </a:spcBef>
              <a:spcAft>
                <a:spcPts val="600"/>
              </a:spcAft>
              <a:buSzPct val="100000"/>
              <a:buFont typeface="Arial" panose="020B0604020202020204" pitchFamily="34" charset="0"/>
              <a:buChar char="•"/>
              <a:defRPr lang="en-US" sz="1800" b="0" i="0" kern="120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344488" indent="0" algn="l" defTabSz="914400" rtl="0" eaLnBrk="1" latinLnBrk="0" hangingPunct="1">
              <a:lnSpc>
                <a:spcPct val="100000"/>
              </a:lnSpc>
              <a:spcBef>
                <a:spcPts val="0"/>
              </a:spcBef>
              <a:spcAft>
                <a:spcPts val="600"/>
              </a:spcAft>
              <a:buFont typeface="Arial" panose="020B0604020202020204" pitchFamily="34" charset="0"/>
              <a:buNone/>
              <a:defRPr lang="en-US" sz="14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None/>
            </a:pPr>
            <a:r>
              <a:rPr lang="en-US" sz="1600" dirty="0"/>
              <a:t>March 16</a:t>
            </a:r>
            <a:r>
              <a:rPr lang="en-US" sz="1600" baseline="30000" dirty="0"/>
              <a:t>th</a:t>
            </a:r>
            <a:br>
              <a:rPr lang="en-US" baseline="30000" dirty="0"/>
            </a:br>
            <a:endParaRPr lang="en-US" dirty="0"/>
          </a:p>
        </p:txBody>
      </p:sp>
    </p:spTree>
    <p:extLst>
      <p:ext uri="{BB962C8B-B14F-4D97-AF65-F5344CB8AC3E}">
        <p14:creationId xmlns:p14="http://schemas.microsoft.com/office/powerpoint/2010/main" val="35519792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additive="base">
                                        <p:cTn id="12"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 calcmode="lin" valueType="num">
                                      <p:cBhvr additive="base">
                                        <p:cTn id="18"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 calcmode="lin" valueType="num">
                                      <p:cBhvr additive="base">
                                        <p:cTn id="24"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 calcmode="lin" valueType="num">
                                      <p:cBhvr additive="base">
                                        <p:cTn id="30"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anim calcmode="lin" valueType="num">
                                      <p:cBhvr additive="base">
                                        <p:cTn id="36"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 calcmode="lin" valueType="num">
                                      <p:cBhvr additive="base">
                                        <p:cTn id="42"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1">
                                            <p:txEl>
                                              <p:pRg st="8" end="8"/>
                                            </p:txEl>
                                          </p:spTgt>
                                        </p:tgtEl>
                                        <p:attrNameLst>
                                          <p:attrName>style.visibility</p:attrName>
                                        </p:attrNameLst>
                                      </p:cBhvr>
                                      <p:to>
                                        <p:strVal val="visible"/>
                                      </p:to>
                                    </p:set>
                                    <p:anim calcmode="lin" valueType="num">
                                      <p:cBhvr additive="base">
                                        <p:cTn id="48"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ppt_x"/>
                                          </p:val>
                                        </p:tav>
                                        <p:tav tm="100000">
                                          <p:val>
                                            <p:strVal val="#ppt_x"/>
                                          </p:val>
                                        </p:tav>
                                      </p:tavLst>
                                    </p:anim>
                                    <p:anim calcmode="lin" valueType="num">
                                      <p:cBhvr additive="base">
                                        <p:cTn id="5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7C6DF0-AB01-48E6-94D6-9C68B119586B}"/>
              </a:ext>
            </a:extLst>
          </p:cNvPr>
          <p:cNvSpPr>
            <a:spLocks noGrp="1"/>
          </p:cNvSpPr>
          <p:nvPr>
            <p:ph type="title"/>
          </p:nvPr>
        </p:nvSpPr>
        <p:spPr>
          <a:xfrm>
            <a:off x="685800" y="18854"/>
            <a:ext cx="7683546" cy="548640"/>
          </a:xfrm>
        </p:spPr>
        <p:txBody>
          <a:bodyPr/>
          <a:lstStyle/>
          <a:p>
            <a:r>
              <a:rPr lang="en-US" dirty="0"/>
              <a:t>Theories IPV during COVID</a:t>
            </a:r>
            <a:endParaRPr lang="en-US" b="1" dirty="0"/>
          </a:p>
        </p:txBody>
      </p:sp>
      <p:sp>
        <p:nvSpPr>
          <p:cNvPr id="7" name="Text Placeholder 6">
            <a:extLst>
              <a:ext uri="{FF2B5EF4-FFF2-40B4-BE49-F238E27FC236}">
                <a16:creationId xmlns:a16="http://schemas.microsoft.com/office/drawing/2014/main" id="{1A154A25-7FD2-454E-8E24-6B3AC39B27C9}"/>
              </a:ext>
            </a:extLst>
          </p:cNvPr>
          <p:cNvSpPr>
            <a:spLocks noGrp="1"/>
          </p:cNvSpPr>
          <p:nvPr>
            <p:ph type="body" sz="quarter" idx="10"/>
          </p:nvPr>
        </p:nvSpPr>
        <p:spPr>
          <a:xfrm>
            <a:off x="685800" y="962667"/>
            <a:ext cx="9753600" cy="914400"/>
          </a:xfrm>
        </p:spPr>
        <p:txBody>
          <a:bodyPr/>
          <a:lstStyle/>
          <a:p>
            <a:pPr lvl="0"/>
            <a:r>
              <a:rPr lang="en-US" dirty="0"/>
              <a:t>COVID &amp; IPV: Why would violence increase?</a:t>
            </a:r>
          </a:p>
        </p:txBody>
      </p:sp>
      <p:sp>
        <p:nvSpPr>
          <p:cNvPr id="28" name="TextBox 27">
            <a:extLst>
              <a:ext uri="{FF2B5EF4-FFF2-40B4-BE49-F238E27FC236}">
                <a16:creationId xmlns:a16="http://schemas.microsoft.com/office/drawing/2014/main" id="{5EA10DC5-9CAA-4078-B1A7-C89F17A680F1}"/>
              </a:ext>
            </a:extLst>
          </p:cNvPr>
          <p:cNvSpPr txBox="1"/>
          <p:nvPr/>
        </p:nvSpPr>
        <p:spPr bwMode="auto">
          <a:xfrm>
            <a:off x="1167715" y="2232629"/>
            <a:ext cx="3002317" cy="1897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US" sz="2000" b="1" i="0" u="none" strike="noStrike" kern="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Poppins" pitchFamily="2" charset="77"/>
              </a:rPr>
              <a:t>Routine activity theory (Cohen &amp; Felson, 1979)</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Roboto"/>
                <a:ea typeface="+mn-ea"/>
                <a:cs typeface="+mn-cs"/>
              </a:rPr>
              <a:t>Opportunity to engage in violent behaviors</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Roboto"/>
                <a:ea typeface="+mn-ea"/>
                <a:cs typeface="+mn-cs"/>
              </a:rPr>
              <a:t>Exposure effect and emotional cues </a:t>
            </a:r>
            <a:r>
              <a:rPr kumimoji="0" lang="es-ES" sz="1600" b="0" i="0" u="none" strike="noStrike" kern="1200" cap="none" spc="0" normalizeH="0" baseline="0" noProof="0" dirty="0">
                <a:ln>
                  <a:noFill/>
                </a:ln>
                <a:solidFill>
                  <a:srgbClr val="000000"/>
                </a:solidFill>
                <a:effectLst/>
                <a:uLnTx/>
                <a:uFillTx/>
                <a:latin typeface="Roboto"/>
                <a:ea typeface="+mn-ea"/>
                <a:cs typeface="+mn-cs"/>
              </a:rPr>
              <a:t>(</a:t>
            </a:r>
            <a:r>
              <a:rPr kumimoji="0" lang="es-ES" sz="1600" b="0" i="0" u="none" strike="noStrike" kern="1200" cap="none" spc="0" normalizeH="0" baseline="0" noProof="0" dirty="0" err="1">
                <a:ln>
                  <a:noFill/>
                </a:ln>
                <a:solidFill>
                  <a:srgbClr val="000000"/>
                </a:solidFill>
                <a:effectLst/>
                <a:uLnTx/>
                <a:uFillTx/>
                <a:latin typeface="Roboto"/>
                <a:ea typeface="+mn-ea"/>
                <a:cs typeface="+mn-cs"/>
              </a:rPr>
              <a:t>Card</a:t>
            </a:r>
            <a:r>
              <a:rPr kumimoji="0" lang="es-ES" sz="1600" b="0" i="0" u="none" strike="noStrike" kern="1200" cap="none" spc="0" normalizeH="0" baseline="0" noProof="0" dirty="0">
                <a:ln>
                  <a:noFill/>
                </a:ln>
                <a:solidFill>
                  <a:srgbClr val="000000"/>
                </a:solidFill>
                <a:effectLst/>
                <a:uLnTx/>
                <a:uFillTx/>
                <a:latin typeface="Roboto"/>
                <a:ea typeface="+mn-ea"/>
                <a:cs typeface="+mn-cs"/>
              </a:rPr>
              <a:t> &amp; Dahl, 2011)</a:t>
            </a:r>
          </a:p>
        </p:txBody>
      </p:sp>
      <p:sp>
        <p:nvSpPr>
          <p:cNvPr id="30" name="TextBox 29">
            <a:extLst>
              <a:ext uri="{FF2B5EF4-FFF2-40B4-BE49-F238E27FC236}">
                <a16:creationId xmlns:a16="http://schemas.microsoft.com/office/drawing/2014/main" id="{42557FE9-3A16-4209-AB77-120535C8544A}"/>
              </a:ext>
            </a:extLst>
          </p:cNvPr>
          <p:cNvSpPr txBox="1"/>
          <p:nvPr/>
        </p:nvSpPr>
        <p:spPr bwMode="auto">
          <a:xfrm>
            <a:off x="8135156" y="2957799"/>
            <a:ext cx="3031954" cy="1610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US" sz="2000" b="1" i="0" u="none" strike="noStrike" kern="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Poppins" pitchFamily="2" charset="77"/>
              </a:rPr>
              <a:t>Violence as a control tool </a:t>
            </a:r>
            <a:r>
              <a:rPr kumimoji="0" lang="de-DE" sz="2000" b="1" i="0" u="none" strike="noStrike" kern="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Poppins" pitchFamily="2" charset="77"/>
              </a:rPr>
              <a:t>(Dobash &amp; Dobash, 1979;  </a:t>
            </a:r>
            <a:br>
              <a:rPr kumimoji="0" lang="de-DE" sz="2000" b="1" i="0" u="none" strike="noStrike" kern="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Poppins" pitchFamily="2" charset="77"/>
              </a:rPr>
            </a:br>
            <a:r>
              <a:rPr kumimoji="0" lang="de-DE" sz="2000" b="1" i="0" u="none" strike="noStrike" kern="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Poppins" pitchFamily="2" charset="77"/>
              </a:rPr>
              <a:t> Tauschen et al., 1991)</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Roboto"/>
              </a:rPr>
              <a:t>Reduction of social surveillance (Beland et al., 2020)</a:t>
            </a:r>
            <a:endParaRPr kumimoji="0" lang="en-US" sz="1600" b="0" i="0" u="none" strike="noStrike" kern="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Poppins" pitchFamily="2" charset="77"/>
            </a:endParaRPr>
          </a:p>
        </p:txBody>
      </p:sp>
      <p:sp>
        <p:nvSpPr>
          <p:cNvPr id="29" name="TextBox 28">
            <a:extLst>
              <a:ext uri="{FF2B5EF4-FFF2-40B4-BE49-F238E27FC236}">
                <a16:creationId xmlns:a16="http://schemas.microsoft.com/office/drawing/2014/main" id="{A97EB107-5C64-41AF-B6AD-D70E805A8903}"/>
              </a:ext>
            </a:extLst>
          </p:cNvPr>
          <p:cNvSpPr txBox="1"/>
          <p:nvPr/>
        </p:nvSpPr>
        <p:spPr bwMode="auto">
          <a:xfrm>
            <a:off x="1712773" y="4818349"/>
            <a:ext cx="2905577" cy="148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US" sz="2000" b="1" i="0" u="none" strike="noStrike" kern="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Poppins" pitchFamily="2" charset="77"/>
              </a:rPr>
              <a:t>Bargaining model </a:t>
            </a:r>
            <a:endParaRPr kumimoji="0" lang="en-US" sz="2400" b="1" i="0" u="none" strike="noStrike" kern="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Poppins" pitchFamily="2" charset="77"/>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Roboto"/>
              </a:rPr>
              <a:t>Relative positions: advantages and disadvantages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0" i="0" u="none" strike="noStrike" kern="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Poppins" pitchFamily="2" charset="77"/>
              </a:rPr>
              <a:t>Affected by pandemic (cash transfers, care tasks, job loss)</a:t>
            </a:r>
          </a:p>
        </p:txBody>
      </p:sp>
      <p:cxnSp>
        <p:nvCxnSpPr>
          <p:cNvPr id="18" name="Straight Connector 17">
            <a:extLst>
              <a:ext uri="{FF2B5EF4-FFF2-40B4-BE49-F238E27FC236}">
                <a16:creationId xmlns:a16="http://schemas.microsoft.com/office/drawing/2014/main" id="{F5BF9D0F-97F9-4285-A7CB-6B002F9809D5}"/>
              </a:ext>
            </a:extLst>
          </p:cNvPr>
          <p:cNvCxnSpPr/>
          <p:nvPr/>
        </p:nvCxnSpPr>
        <p:spPr bwMode="auto">
          <a:xfrm flipH="1">
            <a:off x="1264456" y="2205897"/>
            <a:ext cx="4519124" cy="0"/>
          </a:xfrm>
          <a:prstGeom prst="line">
            <a:avLst/>
          </a:prstGeom>
          <a:solidFill>
            <a:schemeClr val="accent1"/>
          </a:solidFill>
          <a:ln w="9525" cap="flat" cmpd="sng" algn="ctr">
            <a:solidFill>
              <a:srgbClr val="ADA39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62AA57E9-7AD1-404F-A718-5339E04069A6}"/>
              </a:ext>
            </a:extLst>
          </p:cNvPr>
          <p:cNvCxnSpPr/>
          <p:nvPr/>
        </p:nvCxnSpPr>
        <p:spPr bwMode="auto">
          <a:xfrm flipH="1">
            <a:off x="1752600" y="4788245"/>
            <a:ext cx="3632658" cy="0"/>
          </a:xfrm>
          <a:prstGeom prst="line">
            <a:avLst/>
          </a:prstGeom>
          <a:solidFill>
            <a:schemeClr val="accent1"/>
          </a:solidFill>
          <a:ln w="9525" cap="flat" cmpd="sng" algn="ctr">
            <a:solidFill>
              <a:srgbClr val="ADA39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a:extLst>
              <a:ext uri="{FF2B5EF4-FFF2-40B4-BE49-F238E27FC236}">
                <a16:creationId xmlns:a16="http://schemas.microsoft.com/office/drawing/2014/main" id="{B72E3EC6-5A6F-49FA-AAC9-607F92FAA8C4}"/>
              </a:ext>
            </a:extLst>
          </p:cNvPr>
          <p:cNvCxnSpPr/>
          <p:nvPr/>
        </p:nvCxnSpPr>
        <p:spPr bwMode="auto">
          <a:xfrm flipH="1">
            <a:off x="6911176" y="2926713"/>
            <a:ext cx="4137824" cy="0"/>
          </a:xfrm>
          <a:prstGeom prst="line">
            <a:avLst/>
          </a:prstGeom>
          <a:solidFill>
            <a:schemeClr val="accent1"/>
          </a:solidFill>
          <a:ln w="9525" cap="flat" cmpd="sng" algn="ctr">
            <a:solidFill>
              <a:srgbClr val="ADA39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 name="Group 23">
            <a:extLst>
              <a:ext uri="{FF2B5EF4-FFF2-40B4-BE49-F238E27FC236}">
                <a16:creationId xmlns:a16="http://schemas.microsoft.com/office/drawing/2014/main" id="{F6DE5740-D4AE-44FD-A966-EC9A34DEB54E}"/>
              </a:ext>
            </a:extLst>
          </p:cNvPr>
          <p:cNvGrpSpPr>
            <a:grpSpLocks noChangeAspect="1"/>
          </p:cNvGrpSpPr>
          <p:nvPr/>
        </p:nvGrpSpPr>
        <p:grpSpPr>
          <a:xfrm>
            <a:off x="4445910" y="2133600"/>
            <a:ext cx="3324895" cy="3325091"/>
            <a:chOff x="1949450" y="806447"/>
            <a:chExt cx="5245176" cy="5245486"/>
          </a:xfrm>
        </p:grpSpPr>
        <p:sp>
          <p:nvSpPr>
            <p:cNvPr id="25" name="bg object 16">
              <a:extLst>
                <a:ext uri="{FF2B5EF4-FFF2-40B4-BE49-F238E27FC236}">
                  <a16:creationId xmlns:a16="http://schemas.microsoft.com/office/drawing/2014/main" id="{AEF5D699-7ED9-4A42-932A-DE1AB84A1D19}"/>
                </a:ext>
              </a:extLst>
            </p:cNvPr>
            <p:cNvSpPr/>
            <p:nvPr/>
          </p:nvSpPr>
          <p:spPr>
            <a:xfrm>
              <a:off x="1949450" y="806447"/>
              <a:ext cx="3502025" cy="3367404"/>
            </a:xfrm>
            <a:custGeom>
              <a:avLst/>
              <a:gdLst/>
              <a:ahLst/>
              <a:cxnLst/>
              <a:rect l="l" t="t" r="r" b="b"/>
              <a:pathLst>
                <a:path w="3502025" h="3367404">
                  <a:moveTo>
                    <a:pt x="2622550" y="0"/>
                  </a:moveTo>
                  <a:lnTo>
                    <a:pt x="2574371" y="433"/>
                  </a:lnTo>
                  <a:lnTo>
                    <a:pt x="2526403" y="1729"/>
                  </a:lnTo>
                  <a:lnTo>
                    <a:pt x="2478654" y="3880"/>
                  </a:lnTo>
                  <a:lnTo>
                    <a:pt x="2431129" y="6879"/>
                  </a:lnTo>
                  <a:lnTo>
                    <a:pt x="2383838" y="10718"/>
                  </a:lnTo>
                  <a:lnTo>
                    <a:pt x="2336787" y="15389"/>
                  </a:lnTo>
                  <a:lnTo>
                    <a:pt x="2289983" y="20886"/>
                  </a:lnTo>
                  <a:lnTo>
                    <a:pt x="2243435" y="27201"/>
                  </a:lnTo>
                  <a:lnTo>
                    <a:pt x="2197148" y="34327"/>
                  </a:lnTo>
                  <a:lnTo>
                    <a:pt x="2151132" y="42255"/>
                  </a:lnTo>
                  <a:lnTo>
                    <a:pt x="2105393" y="50979"/>
                  </a:lnTo>
                  <a:lnTo>
                    <a:pt x="2059939" y="60492"/>
                  </a:lnTo>
                  <a:lnTo>
                    <a:pt x="2014776" y="70785"/>
                  </a:lnTo>
                  <a:lnTo>
                    <a:pt x="1969914" y="81852"/>
                  </a:lnTo>
                  <a:lnTo>
                    <a:pt x="1925358" y="93686"/>
                  </a:lnTo>
                  <a:lnTo>
                    <a:pt x="1881116" y="106277"/>
                  </a:lnTo>
                  <a:lnTo>
                    <a:pt x="1837196" y="119620"/>
                  </a:lnTo>
                  <a:lnTo>
                    <a:pt x="1793605" y="133707"/>
                  </a:lnTo>
                  <a:lnTo>
                    <a:pt x="1750351" y="148530"/>
                  </a:lnTo>
                  <a:lnTo>
                    <a:pt x="1707440" y="164083"/>
                  </a:lnTo>
                  <a:lnTo>
                    <a:pt x="1664881" y="180357"/>
                  </a:lnTo>
                  <a:lnTo>
                    <a:pt x="1622681" y="197345"/>
                  </a:lnTo>
                  <a:lnTo>
                    <a:pt x="1580847" y="215040"/>
                  </a:lnTo>
                  <a:lnTo>
                    <a:pt x="1539386" y="233434"/>
                  </a:lnTo>
                  <a:lnTo>
                    <a:pt x="1498306" y="252521"/>
                  </a:lnTo>
                  <a:lnTo>
                    <a:pt x="1457615" y="272292"/>
                  </a:lnTo>
                  <a:lnTo>
                    <a:pt x="1417319" y="292740"/>
                  </a:lnTo>
                  <a:lnTo>
                    <a:pt x="1377426" y="313858"/>
                  </a:lnTo>
                  <a:lnTo>
                    <a:pt x="1337944" y="335638"/>
                  </a:lnTo>
                  <a:lnTo>
                    <a:pt x="1298880" y="358074"/>
                  </a:lnTo>
                  <a:lnTo>
                    <a:pt x="1260242" y="381156"/>
                  </a:lnTo>
                  <a:lnTo>
                    <a:pt x="1222036" y="404879"/>
                  </a:lnTo>
                  <a:lnTo>
                    <a:pt x="1184270" y="429235"/>
                  </a:lnTo>
                  <a:lnTo>
                    <a:pt x="1146952" y="454216"/>
                  </a:lnTo>
                  <a:lnTo>
                    <a:pt x="1110089" y="479815"/>
                  </a:lnTo>
                  <a:lnTo>
                    <a:pt x="1073688" y="506024"/>
                  </a:lnTo>
                  <a:lnTo>
                    <a:pt x="1037757" y="532837"/>
                  </a:lnTo>
                  <a:lnTo>
                    <a:pt x="1002303" y="560245"/>
                  </a:lnTo>
                  <a:lnTo>
                    <a:pt x="967334" y="588242"/>
                  </a:lnTo>
                  <a:lnTo>
                    <a:pt x="932857" y="616819"/>
                  </a:lnTo>
                  <a:lnTo>
                    <a:pt x="898880" y="645970"/>
                  </a:lnTo>
                  <a:lnTo>
                    <a:pt x="865409" y="675686"/>
                  </a:lnTo>
                  <a:lnTo>
                    <a:pt x="832452" y="705962"/>
                  </a:lnTo>
                  <a:lnTo>
                    <a:pt x="800017" y="736789"/>
                  </a:lnTo>
                  <a:lnTo>
                    <a:pt x="768111" y="768159"/>
                  </a:lnTo>
                  <a:lnTo>
                    <a:pt x="736742" y="800066"/>
                  </a:lnTo>
                  <a:lnTo>
                    <a:pt x="705916" y="832502"/>
                  </a:lnTo>
                  <a:lnTo>
                    <a:pt x="675642" y="865459"/>
                  </a:lnTo>
                  <a:lnTo>
                    <a:pt x="645927" y="898931"/>
                  </a:lnTo>
                  <a:lnTo>
                    <a:pt x="616777" y="932909"/>
                  </a:lnTo>
                  <a:lnTo>
                    <a:pt x="588201" y="967387"/>
                  </a:lnTo>
                  <a:lnTo>
                    <a:pt x="560206" y="1002357"/>
                  </a:lnTo>
                  <a:lnTo>
                    <a:pt x="532799" y="1037811"/>
                  </a:lnTo>
                  <a:lnTo>
                    <a:pt x="505988" y="1073743"/>
                  </a:lnTo>
                  <a:lnTo>
                    <a:pt x="479780" y="1110144"/>
                  </a:lnTo>
                  <a:lnTo>
                    <a:pt x="454182" y="1147008"/>
                  </a:lnTo>
                  <a:lnTo>
                    <a:pt x="429203" y="1184326"/>
                  </a:lnTo>
                  <a:lnTo>
                    <a:pt x="404848" y="1222092"/>
                  </a:lnTo>
                  <a:lnTo>
                    <a:pt x="381127" y="1260298"/>
                  </a:lnTo>
                  <a:lnTo>
                    <a:pt x="358045" y="1298937"/>
                  </a:lnTo>
                  <a:lnTo>
                    <a:pt x="335612" y="1338001"/>
                  </a:lnTo>
                  <a:lnTo>
                    <a:pt x="313833" y="1377483"/>
                  </a:lnTo>
                  <a:lnTo>
                    <a:pt x="292716" y="1417375"/>
                  </a:lnTo>
                  <a:lnTo>
                    <a:pt x="272269" y="1457670"/>
                  </a:lnTo>
                  <a:lnTo>
                    <a:pt x="252500" y="1498361"/>
                  </a:lnTo>
                  <a:lnTo>
                    <a:pt x="233415" y="1539441"/>
                  </a:lnTo>
                  <a:lnTo>
                    <a:pt x="215022" y="1580901"/>
                  </a:lnTo>
                  <a:lnTo>
                    <a:pt x="197328" y="1622734"/>
                  </a:lnTo>
                  <a:lnTo>
                    <a:pt x="180341" y="1664934"/>
                  </a:lnTo>
                  <a:lnTo>
                    <a:pt x="164068" y="1707492"/>
                  </a:lnTo>
                  <a:lnTo>
                    <a:pt x="148517" y="1750401"/>
                  </a:lnTo>
                  <a:lnTo>
                    <a:pt x="133695" y="1793654"/>
                  </a:lnTo>
                  <a:lnTo>
                    <a:pt x="119609" y="1837243"/>
                  </a:lnTo>
                  <a:lnTo>
                    <a:pt x="106267" y="1881162"/>
                  </a:lnTo>
                  <a:lnTo>
                    <a:pt x="93677" y="1925402"/>
                  </a:lnTo>
                  <a:lnTo>
                    <a:pt x="81845" y="1969956"/>
                  </a:lnTo>
                  <a:lnTo>
                    <a:pt x="70779" y="2014817"/>
                  </a:lnTo>
                  <a:lnTo>
                    <a:pt x="60486" y="2059977"/>
                  </a:lnTo>
                  <a:lnTo>
                    <a:pt x="50974" y="2105429"/>
                  </a:lnTo>
                  <a:lnTo>
                    <a:pt x="42251" y="2151166"/>
                  </a:lnTo>
                  <a:lnTo>
                    <a:pt x="34323" y="2197179"/>
                  </a:lnTo>
                  <a:lnTo>
                    <a:pt x="27198" y="2243463"/>
                  </a:lnTo>
                  <a:lnTo>
                    <a:pt x="20884" y="2290008"/>
                  </a:lnTo>
                  <a:lnTo>
                    <a:pt x="15388" y="2336809"/>
                  </a:lnTo>
                  <a:lnTo>
                    <a:pt x="10717" y="2383857"/>
                  </a:lnTo>
                  <a:lnTo>
                    <a:pt x="6878" y="2431145"/>
                  </a:lnTo>
                  <a:lnTo>
                    <a:pt x="3880" y="2478666"/>
                  </a:lnTo>
                  <a:lnTo>
                    <a:pt x="1729" y="2526412"/>
                  </a:lnTo>
                  <a:lnTo>
                    <a:pt x="433" y="2574375"/>
                  </a:lnTo>
                  <a:lnTo>
                    <a:pt x="0" y="2622550"/>
                  </a:lnTo>
                  <a:lnTo>
                    <a:pt x="497" y="2674169"/>
                  </a:lnTo>
                  <a:lnTo>
                    <a:pt x="1985" y="2725544"/>
                  </a:lnTo>
                  <a:lnTo>
                    <a:pt x="4454" y="2776663"/>
                  </a:lnTo>
                  <a:lnTo>
                    <a:pt x="7893" y="2827521"/>
                  </a:lnTo>
                  <a:lnTo>
                    <a:pt x="12295" y="2878106"/>
                  </a:lnTo>
                  <a:lnTo>
                    <a:pt x="17649" y="2928412"/>
                  </a:lnTo>
                  <a:lnTo>
                    <a:pt x="23947" y="2978430"/>
                  </a:lnTo>
                  <a:lnTo>
                    <a:pt x="31180" y="3028150"/>
                  </a:lnTo>
                  <a:lnTo>
                    <a:pt x="39337" y="3077564"/>
                  </a:lnTo>
                  <a:lnTo>
                    <a:pt x="48410" y="3126664"/>
                  </a:lnTo>
                  <a:lnTo>
                    <a:pt x="58390" y="3175442"/>
                  </a:lnTo>
                  <a:lnTo>
                    <a:pt x="69266" y="3223887"/>
                  </a:lnTo>
                  <a:lnTo>
                    <a:pt x="81031" y="3271993"/>
                  </a:lnTo>
                  <a:lnTo>
                    <a:pt x="93675" y="3319750"/>
                  </a:lnTo>
                  <a:lnTo>
                    <a:pt x="107187" y="3367151"/>
                  </a:lnTo>
                  <a:lnTo>
                    <a:pt x="1603667" y="3367151"/>
                  </a:lnTo>
                  <a:lnTo>
                    <a:pt x="1575757" y="3327451"/>
                  </a:lnTo>
                  <a:lnTo>
                    <a:pt x="1549353" y="3286652"/>
                  </a:lnTo>
                  <a:lnTo>
                    <a:pt x="1524496" y="3244793"/>
                  </a:lnTo>
                  <a:lnTo>
                    <a:pt x="1501226" y="3201915"/>
                  </a:lnTo>
                  <a:lnTo>
                    <a:pt x="1479583" y="3158058"/>
                  </a:lnTo>
                  <a:lnTo>
                    <a:pt x="1459610" y="3113262"/>
                  </a:lnTo>
                  <a:lnTo>
                    <a:pt x="1441345" y="3067567"/>
                  </a:lnTo>
                  <a:lnTo>
                    <a:pt x="1424830" y="3021015"/>
                  </a:lnTo>
                  <a:lnTo>
                    <a:pt x="1410106" y="2973645"/>
                  </a:lnTo>
                  <a:lnTo>
                    <a:pt x="1397213" y="2925498"/>
                  </a:lnTo>
                  <a:lnTo>
                    <a:pt x="1386191" y="2876614"/>
                  </a:lnTo>
                  <a:lnTo>
                    <a:pt x="1377083" y="2827033"/>
                  </a:lnTo>
                  <a:lnTo>
                    <a:pt x="1369928" y="2776796"/>
                  </a:lnTo>
                  <a:lnTo>
                    <a:pt x="1364766" y="2725943"/>
                  </a:lnTo>
                  <a:lnTo>
                    <a:pt x="1361640" y="2674514"/>
                  </a:lnTo>
                  <a:lnTo>
                    <a:pt x="1360589" y="2622550"/>
                  </a:lnTo>
                  <a:lnTo>
                    <a:pt x="1361500" y="2574144"/>
                  </a:lnTo>
                  <a:lnTo>
                    <a:pt x="1364212" y="2526199"/>
                  </a:lnTo>
                  <a:lnTo>
                    <a:pt x="1368692" y="2478748"/>
                  </a:lnTo>
                  <a:lnTo>
                    <a:pt x="1374907" y="2431823"/>
                  </a:lnTo>
                  <a:lnTo>
                    <a:pt x="1382825" y="2385456"/>
                  </a:lnTo>
                  <a:lnTo>
                    <a:pt x="1392414" y="2339682"/>
                  </a:lnTo>
                  <a:lnTo>
                    <a:pt x="1403639" y="2294532"/>
                  </a:lnTo>
                  <a:lnTo>
                    <a:pt x="1416469" y="2250039"/>
                  </a:lnTo>
                  <a:lnTo>
                    <a:pt x="1430871" y="2206235"/>
                  </a:lnTo>
                  <a:lnTo>
                    <a:pt x="1446813" y="2163154"/>
                  </a:lnTo>
                  <a:lnTo>
                    <a:pt x="1464261" y="2120828"/>
                  </a:lnTo>
                  <a:lnTo>
                    <a:pt x="1483183" y="2079289"/>
                  </a:lnTo>
                  <a:lnTo>
                    <a:pt x="1503546" y="2038571"/>
                  </a:lnTo>
                  <a:lnTo>
                    <a:pt x="1525318" y="1998706"/>
                  </a:lnTo>
                  <a:lnTo>
                    <a:pt x="1548466" y="1959727"/>
                  </a:lnTo>
                  <a:lnTo>
                    <a:pt x="1572957" y="1921666"/>
                  </a:lnTo>
                  <a:lnTo>
                    <a:pt x="1598759" y="1884556"/>
                  </a:lnTo>
                  <a:lnTo>
                    <a:pt x="1625838" y="1848430"/>
                  </a:lnTo>
                  <a:lnTo>
                    <a:pt x="1654163" y="1813320"/>
                  </a:lnTo>
                  <a:lnTo>
                    <a:pt x="1683700" y="1779260"/>
                  </a:lnTo>
                  <a:lnTo>
                    <a:pt x="1714417" y="1746281"/>
                  </a:lnTo>
                  <a:lnTo>
                    <a:pt x="1746281" y="1714417"/>
                  </a:lnTo>
                  <a:lnTo>
                    <a:pt x="1779260" y="1683700"/>
                  </a:lnTo>
                  <a:lnTo>
                    <a:pt x="1813320" y="1654163"/>
                  </a:lnTo>
                  <a:lnTo>
                    <a:pt x="1848430" y="1625838"/>
                  </a:lnTo>
                  <a:lnTo>
                    <a:pt x="1884556" y="1598759"/>
                  </a:lnTo>
                  <a:lnTo>
                    <a:pt x="1921666" y="1572957"/>
                  </a:lnTo>
                  <a:lnTo>
                    <a:pt x="1959727" y="1548466"/>
                  </a:lnTo>
                  <a:lnTo>
                    <a:pt x="1998706" y="1525318"/>
                  </a:lnTo>
                  <a:lnTo>
                    <a:pt x="2038571" y="1503546"/>
                  </a:lnTo>
                  <a:lnTo>
                    <a:pt x="2079289" y="1483183"/>
                  </a:lnTo>
                  <a:lnTo>
                    <a:pt x="2120828" y="1464261"/>
                  </a:lnTo>
                  <a:lnTo>
                    <a:pt x="2163154" y="1446813"/>
                  </a:lnTo>
                  <a:lnTo>
                    <a:pt x="2206235" y="1430871"/>
                  </a:lnTo>
                  <a:lnTo>
                    <a:pt x="2250039" y="1416469"/>
                  </a:lnTo>
                  <a:lnTo>
                    <a:pt x="2294532" y="1403639"/>
                  </a:lnTo>
                  <a:lnTo>
                    <a:pt x="2339682" y="1392414"/>
                  </a:lnTo>
                  <a:lnTo>
                    <a:pt x="2385456" y="1382825"/>
                  </a:lnTo>
                  <a:lnTo>
                    <a:pt x="2431823" y="1374907"/>
                  </a:lnTo>
                  <a:lnTo>
                    <a:pt x="2478748" y="1368692"/>
                  </a:lnTo>
                  <a:lnTo>
                    <a:pt x="2526199" y="1364212"/>
                  </a:lnTo>
                  <a:lnTo>
                    <a:pt x="2574144" y="1361500"/>
                  </a:lnTo>
                  <a:lnTo>
                    <a:pt x="2622550" y="1360589"/>
                  </a:lnTo>
                  <a:lnTo>
                    <a:pt x="2669620" y="1361460"/>
                  </a:lnTo>
                  <a:lnTo>
                    <a:pt x="2716252" y="1364048"/>
                  </a:lnTo>
                  <a:lnTo>
                    <a:pt x="2762419" y="1368309"/>
                  </a:lnTo>
                  <a:lnTo>
                    <a:pt x="2808097" y="1374203"/>
                  </a:lnTo>
                  <a:lnTo>
                    <a:pt x="3501516" y="151002"/>
                  </a:lnTo>
                  <a:lnTo>
                    <a:pt x="3455538" y="135118"/>
                  </a:lnTo>
                  <a:lnTo>
                    <a:pt x="3409176" y="120069"/>
                  </a:lnTo>
                  <a:lnTo>
                    <a:pt x="3362439" y="105862"/>
                  </a:lnTo>
                  <a:lnTo>
                    <a:pt x="3315337" y="92508"/>
                  </a:lnTo>
                  <a:lnTo>
                    <a:pt x="3267877" y="80015"/>
                  </a:lnTo>
                  <a:lnTo>
                    <a:pt x="3220070" y="68391"/>
                  </a:lnTo>
                  <a:lnTo>
                    <a:pt x="3171925" y="57647"/>
                  </a:lnTo>
                  <a:lnTo>
                    <a:pt x="3123450" y="47790"/>
                  </a:lnTo>
                  <a:lnTo>
                    <a:pt x="3074654" y="38830"/>
                  </a:lnTo>
                  <a:lnTo>
                    <a:pt x="3025546" y="30775"/>
                  </a:lnTo>
                  <a:lnTo>
                    <a:pt x="2976136" y="23635"/>
                  </a:lnTo>
                  <a:lnTo>
                    <a:pt x="2926432" y="17417"/>
                  </a:lnTo>
                  <a:lnTo>
                    <a:pt x="2876444" y="12132"/>
                  </a:lnTo>
                  <a:lnTo>
                    <a:pt x="2826180" y="7788"/>
                  </a:lnTo>
                  <a:lnTo>
                    <a:pt x="2775650" y="4394"/>
                  </a:lnTo>
                  <a:lnTo>
                    <a:pt x="2724862" y="1959"/>
                  </a:lnTo>
                  <a:lnTo>
                    <a:pt x="2673825" y="491"/>
                  </a:lnTo>
                  <a:lnTo>
                    <a:pt x="2622550" y="0"/>
                  </a:lnTo>
                  <a:close/>
                </a:path>
              </a:pathLst>
            </a:custGeom>
            <a:solidFill>
              <a:schemeClr val="tx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353435"/>
                </a:solidFill>
                <a:effectLst/>
                <a:uLnTx/>
                <a:uFillTx/>
                <a:latin typeface="Roboto"/>
                <a:ea typeface="+mn-ea"/>
                <a:cs typeface="+mn-cs"/>
              </a:endParaRPr>
            </a:p>
          </p:txBody>
        </p:sp>
        <p:sp>
          <p:nvSpPr>
            <p:cNvPr id="26" name="bg object 17">
              <a:extLst>
                <a:ext uri="{FF2B5EF4-FFF2-40B4-BE49-F238E27FC236}">
                  <a16:creationId xmlns:a16="http://schemas.microsoft.com/office/drawing/2014/main" id="{401177AD-74FF-48FA-962E-C6BDB3961956}"/>
                </a:ext>
              </a:extLst>
            </p:cNvPr>
            <p:cNvSpPr/>
            <p:nvPr/>
          </p:nvSpPr>
          <p:spPr>
            <a:xfrm>
              <a:off x="4862906" y="993775"/>
              <a:ext cx="2331720" cy="4454526"/>
            </a:xfrm>
            <a:custGeom>
              <a:avLst/>
              <a:gdLst/>
              <a:ahLst/>
              <a:cxnLst/>
              <a:rect l="l" t="t" r="r" b="b"/>
              <a:pathLst>
                <a:path w="2331720" h="4454525">
                  <a:moveTo>
                    <a:pt x="684326" y="0"/>
                  </a:moveTo>
                  <a:lnTo>
                    <a:pt x="0" y="1207020"/>
                  </a:lnTo>
                  <a:lnTo>
                    <a:pt x="46057" y="1218814"/>
                  </a:lnTo>
                  <a:lnTo>
                    <a:pt x="91421" y="1232280"/>
                  </a:lnTo>
                  <a:lnTo>
                    <a:pt x="136055" y="1247382"/>
                  </a:lnTo>
                  <a:lnTo>
                    <a:pt x="179926" y="1264087"/>
                  </a:lnTo>
                  <a:lnTo>
                    <a:pt x="222997" y="1282358"/>
                  </a:lnTo>
                  <a:lnTo>
                    <a:pt x="265234" y="1302161"/>
                  </a:lnTo>
                  <a:lnTo>
                    <a:pt x="306602" y="1323461"/>
                  </a:lnTo>
                  <a:lnTo>
                    <a:pt x="347067" y="1346224"/>
                  </a:lnTo>
                  <a:lnTo>
                    <a:pt x="386592" y="1370413"/>
                  </a:lnTo>
                  <a:lnTo>
                    <a:pt x="425143" y="1395994"/>
                  </a:lnTo>
                  <a:lnTo>
                    <a:pt x="462686" y="1422933"/>
                  </a:lnTo>
                  <a:lnTo>
                    <a:pt x="499184" y="1451194"/>
                  </a:lnTo>
                  <a:lnTo>
                    <a:pt x="534604" y="1480742"/>
                  </a:lnTo>
                  <a:lnTo>
                    <a:pt x="568910" y="1511542"/>
                  </a:lnTo>
                  <a:lnTo>
                    <a:pt x="602067" y="1543560"/>
                  </a:lnTo>
                  <a:lnTo>
                    <a:pt x="634040" y="1576760"/>
                  </a:lnTo>
                  <a:lnTo>
                    <a:pt x="664795" y="1611107"/>
                  </a:lnTo>
                  <a:lnTo>
                    <a:pt x="694296" y="1646567"/>
                  </a:lnTo>
                  <a:lnTo>
                    <a:pt x="722508" y="1683105"/>
                  </a:lnTo>
                  <a:lnTo>
                    <a:pt x="749396" y="1720685"/>
                  </a:lnTo>
                  <a:lnTo>
                    <a:pt x="774926" y="1759272"/>
                  </a:lnTo>
                  <a:lnTo>
                    <a:pt x="799063" y="1798832"/>
                  </a:lnTo>
                  <a:lnTo>
                    <a:pt x="821770" y="1839330"/>
                  </a:lnTo>
                  <a:lnTo>
                    <a:pt x="843014" y="1880731"/>
                  </a:lnTo>
                  <a:lnTo>
                    <a:pt x="862760" y="1922999"/>
                  </a:lnTo>
                  <a:lnTo>
                    <a:pt x="880972" y="1966100"/>
                  </a:lnTo>
                  <a:lnTo>
                    <a:pt x="897615" y="2009999"/>
                  </a:lnTo>
                  <a:lnTo>
                    <a:pt x="912655" y="2054661"/>
                  </a:lnTo>
                  <a:lnTo>
                    <a:pt x="926057" y="2100051"/>
                  </a:lnTo>
                  <a:lnTo>
                    <a:pt x="937785" y="2146133"/>
                  </a:lnTo>
                  <a:lnTo>
                    <a:pt x="947805" y="2192874"/>
                  </a:lnTo>
                  <a:lnTo>
                    <a:pt x="956081" y="2240238"/>
                  </a:lnTo>
                  <a:lnTo>
                    <a:pt x="962580" y="2288190"/>
                  </a:lnTo>
                  <a:lnTo>
                    <a:pt x="967264" y="2336695"/>
                  </a:lnTo>
                  <a:lnTo>
                    <a:pt x="970101" y="2385718"/>
                  </a:lnTo>
                  <a:lnTo>
                    <a:pt x="971054" y="2435225"/>
                  </a:lnTo>
                  <a:lnTo>
                    <a:pt x="969942" y="2488692"/>
                  </a:lnTo>
                  <a:lnTo>
                    <a:pt x="966634" y="2541593"/>
                  </a:lnTo>
                  <a:lnTo>
                    <a:pt x="961176" y="2593882"/>
                  </a:lnTo>
                  <a:lnTo>
                    <a:pt x="953610" y="2645516"/>
                  </a:lnTo>
                  <a:lnTo>
                    <a:pt x="943982" y="2696451"/>
                  </a:lnTo>
                  <a:lnTo>
                    <a:pt x="932335" y="2746642"/>
                  </a:lnTo>
                  <a:lnTo>
                    <a:pt x="918713" y="2796045"/>
                  </a:lnTo>
                  <a:lnTo>
                    <a:pt x="903161" y="2844617"/>
                  </a:lnTo>
                  <a:lnTo>
                    <a:pt x="885723" y="2892313"/>
                  </a:lnTo>
                  <a:lnTo>
                    <a:pt x="866442" y="2939089"/>
                  </a:lnTo>
                  <a:lnTo>
                    <a:pt x="845363" y="2984901"/>
                  </a:lnTo>
                  <a:lnTo>
                    <a:pt x="822531" y="3029706"/>
                  </a:lnTo>
                  <a:lnTo>
                    <a:pt x="797988" y="3073458"/>
                  </a:lnTo>
                  <a:lnTo>
                    <a:pt x="771780" y="3116114"/>
                  </a:lnTo>
                  <a:lnTo>
                    <a:pt x="743950" y="3157630"/>
                  </a:lnTo>
                  <a:lnTo>
                    <a:pt x="714543" y="3197961"/>
                  </a:lnTo>
                  <a:lnTo>
                    <a:pt x="683602" y="3237064"/>
                  </a:lnTo>
                  <a:lnTo>
                    <a:pt x="1383207" y="4454144"/>
                  </a:lnTo>
                  <a:lnTo>
                    <a:pt x="1419901" y="4423106"/>
                  </a:lnTo>
                  <a:lnTo>
                    <a:pt x="1456015" y="4391412"/>
                  </a:lnTo>
                  <a:lnTo>
                    <a:pt x="1491539" y="4359073"/>
                  </a:lnTo>
                  <a:lnTo>
                    <a:pt x="1526465" y="4326096"/>
                  </a:lnTo>
                  <a:lnTo>
                    <a:pt x="1560782" y="4292490"/>
                  </a:lnTo>
                  <a:lnTo>
                    <a:pt x="1594483" y="4258266"/>
                  </a:lnTo>
                  <a:lnTo>
                    <a:pt x="1627557" y="4223433"/>
                  </a:lnTo>
                  <a:lnTo>
                    <a:pt x="1659995" y="4187998"/>
                  </a:lnTo>
                  <a:lnTo>
                    <a:pt x="1691789" y="4151972"/>
                  </a:lnTo>
                  <a:lnTo>
                    <a:pt x="1722929" y="4115364"/>
                  </a:lnTo>
                  <a:lnTo>
                    <a:pt x="1753407" y="4078183"/>
                  </a:lnTo>
                  <a:lnTo>
                    <a:pt x="1783212" y="4040438"/>
                  </a:lnTo>
                  <a:lnTo>
                    <a:pt x="1812335" y="4002138"/>
                  </a:lnTo>
                  <a:lnTo>
                    <a:pt x="1840768" y="3963292"/>
                  </a:lnTo>
                  <a:lnTo>
                    <a:pt x="1868502" y="3923910"/>
                  </a:lnTo>
                  <a:lnTo>
                    <a:pt x="1895527" y="3884000"/>
                  </a:lnTo>
                  <a:lnTo>
                    <a:pt x="1921833" y="3843573"/>
                  </a:lnTo>
                  <a:lnTo>
                    <a:pt x="1947413" y="3802636"/>
                  </a:lnTo>
                  <a:lnTo>
                    <a:pt x="1972256" y="3761199"/>
                  </a:lnTo>
                  <a:lnTo>
                    <a:pt x="1996353" y="3719272"/>
                  </a:lnTo>
                  <a:lnTo>
                    <a:pt x="2019696" y="3676863"/>
                  </a:lnTo>
                  <a:lnTo>
                    <a:pt x="2042275" y="3633982"/>
                  </a:lnTo>
                  <a:lnTo>
                    <a:pt x="2064080" y="3590638"/>
                  </a:lnTo>
                  <a:lnTo>
                    <a:pt x="2085104" y="3546839"/>
                  </a:lnTo>
                  <a:lnTo>
                    <a:pt x="2105336" y="3502596"/>
                  </a:lnTo>
                  <a:lnTo>
                    <a:pt x="2124768" y="3457917"/>
                  </a:lnTo>
                  <a:lnTo>
                    <a:pt x="2143389" y="3412811"/>
                  </a:lnTo>
                  <a:lnTo>
                    <a:pt x="2161192" y="3367288"/>
                  </a:lnTo>
                  <a:lnTo>
                    <a:pt x="2178167" y="3321357"/>
                  </a:lnTo>
                  <a:lnTo>
                    <a:pt x="2194304" y="3275027"/>
                  </a:lnTo>
                  <a:lnTo>
                    <a:pt x="2209595" y="3228306"/>
                  </a:lnTo>
                  <a:lnTo>
                    <a:pt x="2224030" y="3181205"/>
                  </a:lnTo>
                  <a:lnTo>
                    <a:pt x="2237601" y="3133733"/>
                  </a:lnTo>
                  <a:lnTo>
                    <a:pt x="2250297" y="3085898"/>
                  </a:lnTo>
                  <a:lnTo>
                    <a:pt x="2262110" y="3037709"/>
                  </a:lnTo>
                  <a:lnTo>
                    <a:pt x="2273031" y="2989176"/>
                  </a:lnTo>
                  <a:lnTo>
                    <a:pt x="2283051" y="2940309"/>
                  </a:lnTo>
                  <a:lnTo>
                    <a:pt x="2292159" y="2891116"/>
                  </a:lnTo>
                  <a:lnTo>
                    <a:pt x="2300348" y="2841605"/>
                  </a:lnTo>
                  <a:lnTo>
                    <a:pt x="2307608" y="2791788"/>
                  </a:lnTo>
                  <a:lnTo>
                    <a:pt x="2313930" y="2741672"/>
                  </a:lnTo>
                  <a:lnTo>
                    <a:pt x="2319304" y="2691267"/>
                  </a:lnTo>
                  <a:lnTo>
                    <a:pt x="2323722" y="2640582"/>
                  </a:lnTo>
                  <a:lnTo>
                    <a:pt x="2327174" y="2589626"/>
                  </a:lnTo>
                  <a:lnTo>
                    <a:pt x="2329651" y="2538408"/>
                  </a:lnTo>
                  <a:lnTo>
                    <a:pt x="2331144" y="2486938"/>
                  </a:lnTo>
                  <a:lnTo>
                    <a:pt x="2331643" y="2435225"/>
                  </a:lnTo>
                  <a:lnTo>
                    <a:pt x="2331161" y="2384402"/>
                  </a:lnTo>
                  <a:lnTo>
                    <a:pt x="2329718" y="2333814"/>
                  </a:lnTo>
                  <a:lnTo>
                    <a:pt x="2327325" y="2283470"/>
                  </a:lnTo>
                  <a:lnTo>
                    <a:pt x="2323990" y="2233377"/>
                  </a:lnTo>
                  <a:lnTo>
                    <a:pt x="2319721" y="2183545"/>
                  </a:lnTo>
                  <a:lnTo>
                    <a:pt x="2314527" y="2133982"/>
                  </a:lnTo>
                  <a:lnTo>
                    <a:pt x="2308417" y="2084697"/>
                  </a:lnTo>
                  <a:lnTo>
                    <a:pt x="2301399" y="2035699"/>
                  </a:lnTo>
                  <a:lnTo>
                    <a:pt x="2293483" y="1986997"/>
                  </a:lnTo>
                  <a:lnTo>
                    <a:pt x="2284677" y="1938599"/>
                  </a:lnTo>
                  <a:lnTo>
                    <a:pt x="2274990" y="1890513"/>
                  </a:lnTo>
                  <a:lnTo>
                    <a:pt x="2264430" y="1842750"/>
                  </a:lnTo>
                  <a:lnTo>
                    <a:pt x="2253006" y="1795316"/>
                  </a:lnTo>
                  <a:lnTo>
                    <a:pt x="2240727" y="1748222"/>
                  </a:lnTo>
                  <a:lnTo>
                    <a:pt x="2227601" y="1701475"/>
                  </a:lnTo>
                  <a:lnTo>
                    <a:pt x="2213638" y="1655085"/>
                  </a:lnTo>
                  <a:lnTo>
                    <a:pt x="2198845" y="1609060"/>
                  </a:lnTo>
                  <a:lnTo>
                    <a:pt x="2183232" y="1563409"/>
                  </a:lnTo>
                  <a:lnTo>
                    <a:pt x="2166808" y="1518140"/>
                  </a:lnTo>
                  <a:lnTo>
                    <a:pt x="2149580" y="1473263"/>
                  </a:lnTo>
                  <a:lnTo>
                    <a:pt x="2131558" y="1428786"/>
                  </a:lnTo>
                  <a:lnTo>
                    <a:pt x="2112751" y="1384717"/>
                  </a:lnTo>
                  <a:lnTo>
                    <a:pt x="2093166" y="1341066"/>
                  </a:lnTo>
                  <a:lnTo>
                    <a:pt x="2072813" y="1297841"/>
                  </a:lnTo>
                  <a:lnTo>
                    <a:pt x="2051701" y="1255051"/>
                  </a:lnTo>
                  <a:lnTo>
                    <a:pt x="2029838" y="1212704"/>
                  </a:lnTo>
                  <a:lnTo>
                    <a:pt x="2007233" y="1170810"/>
                  </a:lnTo>
                  <a:lnTo>
                    <a:pt x="1983895" y="1129376"/>
                  </a:lnTo>
                  <a:lnTo>
                    <a:pt x="1959832" y="1088413"/>
                  </a:lnTo>
                  <a:lnTo>
                    <a:pt x="1935053" y="1047927"/>
                  </a:lnTo>
                  <a:lnTo>
                    <a:pt x="1909567" y="1007929"/>
                  </a:lnTo>
                  <a:lnTo>
                    <a:pt x="1883382" y="968427"/>
                  </a:lnTo>
                  <a:lnTo>
                    <a:pt x="1856507" y="929429"/>
                  </a:lnTo>
                  <a:lnTo>
                    <a:pt x="1828951" y="890944"/>
                  </a:lnTo>
                  <a:lnTo>
                    <a:pt x="1800723" y="852981"/>
                  </a:lnTo>
                  <a:lnTo>
                    <a:pt x="1771830" y="815549"/>
                  </a:lnTo>
                  <a:lnTo>
                    <a:pt x="1742283" y="778656"/>
                  </a:lnTo>
                  <a:lnTo>
                    <a:pt x="1712089" y="742312"/>
                  </a:lnTo>
                  <a:lnTo>
                    <a:pt x="1681258" y="706524"/>
                  </a:lnTo>
                  <a:lnTo>
                    <a:pt x="1649798" y="671301"/>
                  </a:lnTo>
                  <a:lnTo>
                    <a:pt x="1617717" y="636653"/>
                  </a:lnTo>
                  <a:lnTo>
                    <a:pt x="1585025" y="602588"/>
                  </a:lnTo>
                  <a:lnTo>
                    <a:pt x="1551730" y="569114"/>
                  </a:lnTo>
                  <a:lnTo>
                    <a:pt x="1517841" y="536241"/>
                  </a:lnTo>
                  <a:lnTo>
                    <a:pt x="1483366" y="503976"/>
                  </a:lnTo>
                  <a:lnTo>
                    <a:pt x="1448315" y="472330"/>
                  </a:lnTo>
                  <a:lnTo>
                    <a:pt x="1412695" y="441310"/>
                  </a:lnTo>
                  <a:lnTo>
                    <a:pt x="1376516" y="410925"/>
                  </a:lnTo>
                  <a:lnTo>
                    <a:pt x="1339787" y="381184"/>
                  </a:lnTo>
                  <a:lnTo>
                    <a:pt x="1302516" y="352095"/>
                  </a:lnTo>
                  <a:lnTo>
                    <a:pt x="1264711" y="323668"/>
                  </a:lnTo>
                  <a:lnTo>
                    <a:pt x="1226382" y="295911"/>
                  </a:lnTo>
                  <a:lnTo>
                    <a:pt x="1187537" y="268832"/>
                  </a:lnTo>
                  <a:lnTo>
                    <a:pt x="1148184" y="242441"/>
                  </a:lnTo>
                  <a:lnTo>
                    <a:pt x="1108334" y="216746"/>
                  </a:lnTo>
                  <a:lnTo>
                    <a:pt x="1067993" y="191756"/>
                  </a:lnTo>
                  <a:lnTo>
                    <a:pt x="1027172" y="167479"/>
                  </a:lnTo>
                  <a:lnTo>
                    <a:pt x="985878" y="143925"/>
                  </a:lnTo>
                  <a:lnTo>
                    <a:pt x="944120" y="121101"/>
                  </a:lnTo>
                  <a:lnTo>
                    <a:pt x="901908" y="99018"/>
                  </a:lnTo>
                  <a:lnTo>
                    <a:pt x="859249" y="77683"/>
                  </a:lnTo>
                  <a:lnTo>
                    <a:pt x="816153" y="57104"/>
                  </a:lnTo>
                  <a:lnTo>
                    <a:pt x="772628" y="37292"/>
                  </a:lnTo>
                  <a:lnTo>
                    <a:pt x="728683" y="18254"/>
                  </a:lnTo>
                  <a:lnTo>
                    <a:pt x="684326" y="0"/>
                  </a:lnTo>
                  <a:close/>
                </a:path>
              </a:pathLst>
            </a:custGeom>
            <a:solidFill>
              <a:srgbClr val="ACA29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53435"/>
                </a:solidFill>
                <a:effectLst/>
                <a:uLnTx/>
                <a:uFillTx/>
                <a:latin typeface="Roboto"/>
                <a:ea typeface="+mn-ea"/>
                <a:cs typeface="+mn-cs"/>
              </a:endParaRPr>
            </a:p>
          </p:txBody>
        </p:sp>
        <p:sp>
          <p:nvSpPr>
            <p:cNvPr id="27" name="bg object 18">
              <a:extLst>
                <a:ext uri="{FF2B5EF4-FFF2-40B4-BE49-F238E27FC236}">
                  <a16:creationId xmlns:a16="http://schemas.microsoft.com/office/drawing/2014/main" id="{2848C8E6-155A-4B77-9B86-FED712014FB2}"/>
                </a:ext>
              </a:extLst>
            </p:cNvPr>
            <p:cNvSpPr/>
            <p:nvPr/>
          </p:nvSpPr>
          <p:spPr>
            <a:xfrm>
              <a:off x="2089022" y="4275203"/>
              <a:ext cx="4076700" cy="1776730"/>
            </a:xfrm>
            <a:custGeom>
              <a:avLst/>
              <a:gdLst/>
              <a:ahLst/>
              <a:cxnLst/>
              <a:rect l="l" t="t" r="r" b="b"/>
              <a:pathLst>
                <a:path w="4076700" h="1776729">
                  <a:moveTo>
                    <a:pt x="1546796" y="0"/>
                  </a:moveTo>
                  <a:lnTo>
                    <a:pt x="0" y="0"/>
                  </a:lnTo>
                  <a:lnTo>
                    <a:pt x="15930" y="45395"/>
                  </a:lnTo>
                  <a:lnTo>
                    <a:pt x="32666" y="90406"/>
                  </a:lnTo>
                  <a:lnTo>
                    <a:pt x="50197" y="135023"/>
                  </a:lnTo>
                  <a:lnTo>
                    <a:pt x="68516" y="179237"/>
                  </a:lnTo>
                  <a:lnTo>
                    <a:pt x="87614" y="223040"/>
                  </a:lnTo>
                  <a:lnTo>
                    <a:pt x="107481" y="266424"/>
                  </a:lnTo>
                  <a:lnTo>
                    <a:pt x="128110" y="309379"/>
                  </a:lnTo>
                  <a:lnTo>
                    <a:pt x="149492" y="351897"/>
                  </a:lnTo>
                  <a:lnTo>
                    <a:pt x="171618" y="393969"/>
                  </a:lnTo>
                  <a:lnTo>
                    <a:pt x="194479" y="435587"/>
                  </a:lnTo>
                  <a:lnTo>
                    <a:pt x="218067" y="476742"/>
                  </a:lnTo>
                  <a:lnTo>
                    <a:pt x="242373" y="517425"/>
                  </a:lnTo>
                  <a:lnTo>
                    <a:pt x="267389" y="557628"/>
                  </a:lnTo>
                  <a:lnTo>
                    <a:pt x="293105" y="597343"/>
                  </a:lnTo>
                  <a:lnTo>
                    <a:pt x="319514" y="636559"/>
                  </a:lnTo>
                  <a:lnTo>
                    <a:pt x="346606" y="675270"/>
                  </a:lnTo>
                  <a:lnTo>
                    <a:pt x="374374" y="713466"/>
                  </a:lnTo>
                  <a:lnTo>
                    <a:pt x="402807" y="751138"/>
                  </a:lnTo>
                  <a:lnTo>
                    <a:pt x="431899" y="788278"/>
                  </a:lnTo>
                  <a:lnTo>
                    <a:pt x="461639" y="824877"/>
                  </a:lnTo>
                  <a:lnTo>
                    <a:pt x="492019" y="860927"/>
                  </a:lnTo>
                  <a:lnTo>
                    <a:pt x="523032" y="896419"/>
                  </a:lnTo>
                  <a:lnTo>
                    <a:pt x="554667" y="931345"/>
                  </a:lnTo>
                  <a:lnTo>
                    <a:pt x="586917" y="965695"/>
                  </a:lnTo>
                  <a:lnTo>
                    <a:pt x="619773" y="999461"/>
                  </a:lnTo>
                  <a:lnTo>
                    <a:pt x="653226" y="1032634"/>
                  </a:lnTo>
                  <a:lnTo>
                    <a:pt x="687267" y="1065206"/>
                  </a:lnTo>
                  <a:lnTo>
                    <a:pt x="721888" y="1097169"/>
                  </a:lnTo>
                  <a:lnTo>
                    <a:pt x="757080" y="1128512"/>
                  </a:lnTo>
                  <a:lnTo>
                    <a:pt x="792835" y="1159229"/>
                  </a:lnTo>
                  <a:lnTo>
                    <a:pt x="829144" y="1189310"/>
                  </a:lnTo>
                  <a:lnTo>
                    <a:pt x="865998" y="1218746"/>
                  </a:lnTo>
                  <a:lnTo>
                    <a:pt x="903389" y="1247529"/>
                  </a:lnTo>
                  <a:lnTo>
                    <a:pt x="941308" y="1275651"/>
                  </a:lnTo>
                  <a:lnTo>
                    <a:pt x="979746" y="1303102"/>
                  </a:lnTo>
                  <a:lnTo>
                    <a:pt x="1018694" y="1329874"/>
                  </a:lnTo>
                  <a:lnTo>
                    <a:pt x="1058145" y="1355959"/>
                  </a:lnTo>
                  <a:lnTo>
                    <a:pt x="1098090" y="1381347"/>
                  </a:lnTo>
                  <a:lnTo>
                    <a:pt x="1138519" y="1406030"/>
                  </a:lnTo>
                  <a:lnTo>
                    <a:pt x="1179424" y="1430000"/>
                  </a:lnTo>
                  <a:lnTo>
                    <a:pt x="1220796" y="1453247"/>
                  </a:lnTo>
                  <a:lnTo>
                    <a:pt x="1262628" y="1475764"/>
                  </a:lnTo>
                  <a:lnTo>
                    <a:pt x="1304909" y="1497541"/>
                  </a:lnTo>
                  <a:lnTo>
                    <a:pt x="1347632" y="1518570"/>
                  </a:lnTo>
                  <a:lnTo>
                    <a:pt x="1390789" y="1538842"/>
                  </a:lnTo>
                  <a:lnTo>
                    <a:pt x="1434369" y="1558349"/>
                  </a:lnTo>
                  <a:lnTo>
                    <a:pt x="1478365" y="1577081"/>
                  </a:lnTo>
                  <a:lnTo>
                    <a:pt x="1522768" y="1595031"/>
                  </a:lnTo>
                  <a:lnTo>
                    <a:pt x="1567569" y="1612189"/>
                  </a:lnTo>
                  <a:lnTo>
                    <a:pt x="1612760" y="1628548"/>
                  </a:lnTo>
                  <a:lnTo>
                    <a:pt x="1658332" y="1644098"/>
                  </a:lnTo>
                  <a:lnTo>
                    <a:pt x="1704276" y="1658830"/>
                  </a:lnTo>
                  <a:lnTo>
                    <a:pt x="1750584" y="1672737"/>
                  </a:lnTo>
                  <a:lnTo>
                    <a:pt x="1797247" y="1685809"/>
                  </a:lnTo>
                  <a:lnTo>
                    <a:pt x="1844257" y="1698038"/>
                  </a:lnTo>
                  <a:lnTo>
                    <a:pt x="1891604" y="1709415"/>
                  </a:lnTo>
                  <a:lnTo>
                    <a:pt x="1939281" y="1719931"/>
                  </a:lnTo>
                  <a:lnTo>
                    <a:pt x="1987278" y="1729579"/>
                  </a:lnTo>
                  <a:lnTo>
                    <a:pt x="2035587" y="1738348"/>
                  </a:lnTo>
                  <a:lnTo>
                    <a:pt x="2084199" y="1746232"/>
                  </a:lnTo>
                  <a:lnTo>
                    <a:pt x="2133106" y="1753220"/>
                  </a:lnTo>
                  <a:lnTo>
                    <a:pt x="2182299" y="1759304"/>
                  </a:lnTo>
                  <a:lnTo>
                    <a:pt x="2231769" y="1764476"/>
                  </a:lnTo>
                  <a:lnTo>
                    <a:pt x="2281508" y="1768727"/>
                  </a:lnTo>
                  <a:lnTo>
                    <a:pt x="2331507" y="1772048"/>
                  </a:lnTo>
                  <a:lnTo>
                    <a:pt x="2381757" y="1774432"/>
                  </a:lnTo>
                  <a:lnTo>
                    <a:pt x="2432250" y="1775868"/>
                  </a:lnTo>
                  <a:lnTo>
                    <a:pt x="2482977" y="1776349"/>
                  </a:lnTo>
                  <a:lnTo>
                    <a:pt x="2535745" y="1775828"/>
                  </a:lnTo>
                  <a:lnTo>
                    <a:pt x="2588261" y="1774273"/>
                  </a:lnTo>
                  <a:lnTo>
                    <a:pt x="2640513" y="1771694"/>
                  </a:lnTo>
                  <a:lnTo>
                    <a:pt x="2692493" y="1768100"/>
                  </a:lnTo>
                  <a:lnTo>
                    <a:pt x="2744191" y="1763500"/>
                  </a:lnTo>
                  <a:lnTo>
                    <a:pt x="2795597" y="1757905"/>
                  </a:lnTo>
                  <a:lnTo>
                    <a:pt x="2846701" y="1751325"/>
                  </a:lnTo>
                  <a:lnTo>
                    <a:pt x="2897493" y="1743769"/>
                  </a:lnTo>
                  <a:lnTo>
                    <a:pt x="2947964" y="1735246"/>
                  </a:lnTo>
                  <a:lnTo>
                    <a:pt x="2998104" y="1725768"/>
                  </a:lnTo>
                  <a:lnTo>
                    <a:pt x="3047903" y="1715342"/>
                  </a:lnTo>
                  <a:lnTo>
                    <a:pt x="3097351" y="1703980"/>
                  </a:lnTo>
                  <a:lnTo>
                    <a:pt x="3146438" y="1691691"/>
                  </a:lnTo>
                  <a:lnTo>
                    <a:pt x="3195156" y="1678484"/>
                  </a:lnTo>
                  <a:lnTo>
                    <a:pt x="3243493" y="1664370"/>
                  </a:lnTo>
                  <a:lnTo>
                    <a:pt x="3291440" y="1649358"/>
                  </a:lnTo>
                  <a:lnTo>
                    <a:pt x="3338988" y="1633458"/>
                  </a:lnTo>
                  <a:lnTo>
                    <a:pt x="3386127" y="1616679"/>
                  </a:lnTo>
                  <a:lnTo>
                    <a:pt x="3432846" y="1599032"/>
                  </a:lnTo>
                  <a:lnTo>
                    <a:pt x="3479137" y="1580526"/>
                  </a:lnTo>
                  <a:lnTo>
                    <a:pt x="3524989" y="1561171"/>
                  </a:lnTo>
                  <a:lnTo>
                    <a:pt x="3570392" y="1540977"/>
                  </a:lnTo>
                  <a:lnTo>
                    <a:pt x="3615337" y="1519953"/>
                  </a:lnTo>
                  <a:lnTo>
                    <a:pt x="3659815" y="1498109"/>
                  </a:lnTo>
                  <a:lnTo>
                    <a:pt x="3703814" y="1475455"/>
                  </a:lnTo>
                  <a:lnTo>
                    <a:pt x="3747326" y="1452001"/>
                  </a:lnTo>
                  <a:lnTo>
                    <a:pt x="3790341" y="1427756"/>
                  </a:lnTo>
                  <a:lnTo>
                    <a:pt x="3832849" y="1402730"/>
                  </a:lnTo>
                  <a:lnTo>
                    <a:pt x="3874840" y="1376934"/>
                  </a:lnTo>
                  <a:lnTo>
                    <a:pt x="3916304" y="1350376"/>
                  </a:lnTo>
                  <a:lnTo>
                    <a:pt x="3957232" y="1323066"/>
                  </a:lnTo>
                  <a:lnTo>
                    <a:pt x="3997614" y="1295015"/>
                  </a:lnTo>
                  <a:lnTo>
                    <a:pt x="4037439" y="1266231"/>
                  </a:lnTo>
                  <a:lnTo>
                    <a:pt x="4076700" y="1236726"/>
                  </a:lnTo>
                  <a:lnTo>
                    <a:pt x="3386023" y="35166"/>
                  </a:lnTo>
                  <a:lnTo>
                    <a:pt x="3350975" y="69709"/>
                  </a:lnTo>
                  <a:lnTo>
                    <a:pt x="3314610" y="102875"/>
                  </a:lnTo>
                  <a:lnTo>
                    <a:pt x="3276968" y="134621"/>
                  </a:lnTo>
                  <a:lnTo>
                    <a:pt x="3238093" y="164905"/>
                  </a:lnTo>
                  <a:lnTo>
                    <a:pt x="3198027" y="193683"/>
                  </a:lnTo>
                  <a:lnTo>
                    <a:pt x="3156812" y="220914"/>
                  </a:lnTo>
                  <a:lnTo>
                    <a:pt x="3114491" y="246554"/>
                  </a:lnTo>
                  <a:lnTo>
                    <a:pt x="3071106" y="270562"/>
                  </a:lnTo>
                  <a:lnTo>
                    <a:pt x="3026700" y="292894"/>
                  </a:lnTo>
                  <a:lnTo>
                    <a:pt x="2981315" y="313507"/>
                  </a:lnTo>
                  <a:lnTo>
                    <a:pt x="2934994" y="332359"/>
                  </a:lnTo>
                  <a:lnTo>
                    <a:pt x="2887779" y="349409"/>
                  </a:lnTo>
                  <a:lnTo>
                    <a:pt x="2839713" y="364611"/>
                  </a:lnTo>
                  <a:lnTo>
                    <a:pt x="2790837" y="377926"/>
                  </a:lnTo>
                  <a:lnTo>
                    <a:pt x="2741196" y="389308"/>
                  </a:lnTo>
                  <a:lnTo>
                    <a:pt x="2690830" y="398717"/>
                  </a:lnTo>
                  <a:lnTo>
                    <a:pt x="2639783" y="406109"/>
                  </a:lnTo>
                  <a:lnTo>
                    <a:pt x="2588096" y="411442"/>
                  </a:lnTo>
                  <a:lnTo>
                    <a:pt x="2535814" y="414673"/>
                  </a:lnTo>
                  <a:lnTo>
                    <a:pt x="2482977" y="415759"/>
                  </a:lnTo>
                  <a:lnTo>
                    <a:pt x="2430185" y="414675"/>
                  </a:lnTo>
                  <a:lnTo>
                    <a:pt x="2377947" y="411450"/>
                  </a:lnTo>
                  <a:lnTo>
                    <a:pt x="2326303" y="406128"/>
                  </a:lnTo>
                  <a:lnTo>
                    <a:pt x="2275296" y="398750"/>
                  </a:lnTo>
                  <a:lnTo>
                    <a:pt x="2224969" y="389359"/>
                  </a:lnTo>
                  <a:lnTo>
                    <a:pt x="2175365" y="377997"/>
                  </a:lnTo>
                  <a:lnTo>
                    <a:pt x="2126525" y="364708"/>
                  </a:lnTo>
                  <a:lnTo>
                    <a:pt x="2078492" y="349533"/>
                  </a:lnTo>
                  <a:lnTo>
                    <a:pt x="2031308" y="332515"/>
                  </a:lnTo>
                  <a:lnTo>
                    <a:pt x="1985016" y="313696"/>
                  </a:lnTo>
                  <a:lnTo>
                    <a:pt x="1939658" y="293119"/>
                  </a:lnTo>
                  <a:lnTo>
                    <a:pt x="1895277" y="270827"/>
                  </a:lnTo>
                  <a:lnTo>
                    <a:pt x="1851915" y="246861"/>
                  </a:lnTo>
                  <a:lnTo>
                    <a:pt x="1809615" y="221265"/>
                  </a:lnTo>
                  <a:lnTo>
                    <a:pt x="1768418" y="194081"/>
                  </a:lnTo>
                  <a:lnTo>
                    <a:pt x="1728368" y="165350"/>
                  </a:lnTo>
                  <a:lnTo>
                    <a:pt x="1689507" y="135117"/>
                  </a:lnTo>
                  <a:lnTo>
                    <a:pt x="1651876" y="103422"/>
                  </a:lnTo>
                  <a:lnTo>
                    <a:pt x="1615519" y="70310"/>
                  </a:lnTo>
                  <a:lnTo>
                    <a:pt x="1580478" y="35821"/>
                  </a:lnTo>
                  <a:lnTo>
                    <a:pt x="1546796" y="0"/>
                  </a:lnTo>
                  <a:close/>
                </a:path>
              </a:pathLst>
            </a:custGeom>
            <a:solidFill>
              <a:schemeClr val="bg2">
                <a:lumMod val="40000"/>
                <a:lumOff val="6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53435"/>
                </a:solidFill>
                <a:effectLst/>
                <a:uLnTx/>
                <a:uFillTx/>
                <a:latin typeface="Roboto"/>
                <a:ea typeface="+mn-ea"/>
                <a:cs typeface="+mn-cs"/>
              </a:endParaRPr>
            </a:p>
          </p:txBody>
        </p:sp>
      </p:grpSp>
    </p:spTree>
    <p:extLst>
      <p:ext uri="{BB962C8B-B14F-4D97-AF65-F5344CB8AC3E}">
        <p14:creationId xmlns:p14="http://schemas.microsoft.com/office/powerpoint/2010/main" val="59456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8">
                                            <p:txEl>
                                              <p:pRg st="1" end="1"/>
                                            </p:txEl>
                                          </p:spTgt>
                                        </p:tgtEl>
                                        <p:attrNameLst>
                                          <p:attrName>style.visibility</p:attrName>
                                        </p:attrNameLst>
                                      </p:cBhvr>
                                      <p:to>
                                        <p:strVal val="visible"/>
                                      </p:to>
                                    </p:set>
                                    <p:animEffect transition="in" filter="wipe(down)">
                                      <p:cBhvr>
                                        <p:cTn id="11" dur="500"/>
                                        <p:tgtEl>
                                          <p:spTgt spid="28">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8">
                                            <p:txEl>
                                              <p:pRg st="2" end="2"/>
                                            </p:txEl>
                                          </p:spTgt>
                                        </p:tgtEl>
                                        <p:attrNameLst>
                                          <p:attrName>style.visibility</p:attrName>
                                        </p:attrNameLst>
                                      </p:cBhvr>
                                      <p:to>
                                        <p:strVal val="visible"/>
                                      </p:to>
                                    </p:set>
                                    <p:animEffect transition="in" filter="wipe(down)">
                                      <p:cBhvr>
                                        <p:cTn id="15" dur="500"/>
                                        <p:tgtEl>
                                          <p:spTgt spid="2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down)">
                                      <p:cBhvr>
                                        <p:cTn id="20" dur="500"/>
                                        <p:tgtEl>
                                          <p:spTgt spid="30"/>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30">
                                            <p:txEl>
                                              <p:pRg st="1" end="1"/>
                                            </p:txEl>
                                          </p:spTgt>
                                        </p:tgtEl>
                                        <p:attrNameLst>
                                          <p:attrName>style.visibility</p:attrName>
                                        </p:attrNameLst>
                                      </p:cBhvr>
                                      <p:to>
                                        <p:strVal val="visible"/>
                                      </p:to>
                                    </p:set>
                                    <p:animEffect transition="in" filter="wipe(down)">
                                      <p:cBhvr>
                                        <p:cTn id="24" dur="500"/>
                                        <p:tgtEl>
                                          <p:spTgt spid="3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29">
                                            <p:txEl>
                                              <p:pRg st="1" end="1"/>
                                            </p:txEl>
                                          </p:spTgt>
                                        </p:tgtEl>
                                        <p:attrNameLst>
                                          <p:attrName>style.visibility</p:attrName>
                                        </p:attrNameLst>
                                      </p:cBhvr>
                                      <p:to>
                                        <p:strVal val="visible"/>
                                      </p:to>
                                    </p:set>
                                    <p:animEffect transition="in" filter="wipe(down)">
                                      <p:cBhvr>
                                        <p:cTn id="33" dur="500"/>
                                        <p:tgtEl>
                                          <p:spTgt spid="29">
                                            <p:txEl>
                                              <p:pRg st="1" end="1"/>
                                            </p:txEl>
                                          </p:spTgt>
                                        </p:tgtEl>
                                      </p:cBhvr>
                                    </p:animEffect>
                                  </p:childTnLst>
                                </p:cTn>
                              </p:par>
                            </p:childTnLst>
                          </p:cTn>
                        </p:par>
                        <p:par>
                          <p:cTn id="34" fill="hold">
                            <p:stCondLst>
                              <p:cond delay="1000"/>
                            </p:stCondLst>
                            <p:childTnLst>
                              <p:par>
                                <p:cTn id="35" presetID="22" presetClass="entr" presetSubtype="4" fill="hold" nodeType="afterEffect">
                                  <p:stCondLst>
                                    <p:cond delay="0"/>
                                  </p:stCondLst>
                                  <p:childTnLst>
                                    <p:set>
                                      <p:cBhvr>
                                        <p:cTn id="36" dur="1" fill="hold">
                                          <p:stCondLst>
                                            <p:cond delay="0"/>
                                          </p:stCondLst>
                                        </p:cTn>
                                        <p:tgtEl>
                                          <p:spTgt spid="29">
                                            <p:txEl>
                                              <p:pRg st="2" end="2"/>
                                            </p:txEl>
                                          </p:spTgt>
                                        </p:tgtEl>
                                        <p:attrNameLst>
                                          <p:attrName>style.visibility</p:attrName>
                                        </p:attrNameLst>
                                      </p:cBhvr>
                                      <p:to>
                                        <p:strVal val="visible"/>
                                      </p:to>
                                    </p:set>
                                    <p:animEffect transition="in" filter="wipe(down)">
                                      <p:cBhvr>
                                        <p:cTn id="37"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29" grpId="0"/>
    </p:bldLst>
  </p:timing>
</p:sld>
</file>

<file path=ppt/theme/theme1.xml><?xml version="1.0" encoding="utf-8"?>
<a:theme xmlns:a="http://schemas.openxmlformats.org/drawingml/2006/main" name="1_NORC_Theme">
  <a:themeElements>
    <a:clrScheme name="NORC">
      <a:dk1>
        <a:srgbClr val="353435"/>
      </a:dk1>
      <a:lt1>
        <a:srgbClr val="FFFFFF"/>
      </a:lt1>
      <a:dk2>
        <a:srgbClr val="EC712E"/>
      </a:dk2>
      <a:lt2>
        <a:srgbClr val="ADA39D"/>
      </a:lt2>
      <a:accent1>
        <a:srgbClr val="77376B"/>
      </a:accent1>
      <a:accent2>
        <a:srgbClr val="4C7B91"/>
      </a:accent2>
      <a:accent3>
        <a:srgbClr val="4D796E"/>
      </a:accent3>
      <a:accent4>
        <a:srgbClr val="BC8C2C"/>
      </a:accent4>
      <a:accent5>
        <a:srgbClr val="C55051"/>
      </a:accent5>
      <a:accent6>
        <a:srgbClr val="8D1821"/>
      </a:accent6>
      <a:hlink>
        <a:srgbClr val="353435"/>
      </a:hlink>
      <a:folHlink>
        <a:srgbClr val="353435"/>
      </a:folHlink>
    </a:clrScheme>
    <a:fontScheme name="NORC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9050">
          <a:solidFill>
            <a:schemeClr val="accent5"/>
          </a:solidFill>
        </a:ln>
      </a:spPr>
      <a:bodyPr rtlCol="0" anchor="ctr"/>
      <a:lstStyle>
        <a:defPPr algn="l">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NORC_Theme">
  <a:themeElements>
    <a:clrScheme name="NORC">
      <a:dk1>
        <a:srgbClr val="353435"/>
      </a:dk1>
      <a:lt1>
        <a:srgbClr val="FFFFFF"/>
      </a:lt1>
      <a:dk2>
        <a:srgbClr val="EC712E"/>
      </a:dk2>
      <a:lt2>
        <a:srgbClr val="ADA39D"/>
      </a:lt2>
      <a:accent1>
        <a:srgbClr val="77376B"/>
      </a:accent1>
      <a:accent2>
        <a:srgbClr val="4C7B91"/>
      </a:accent2>
      <a:accent3>
        <a:srgbClr val="4D796E"/>
      </a:accent3>
      <a:accent4>
        <a:srgbClr val="BC8C2C"/>
      </a:accent4>
      <a:accent5>
        <a:srgbClr val="C55051"/>
      </a:accent5>
      <a:accent6>
        <a:srgbClr val="8D1821"/>
      </a:accent6>
      <a:hlink>
        <a:srgbClr val="353435"/>
      </a:hlink>
      <a:folHlink>
        <a:srgbClr val="353435"/>
      </a:folHlink>
    </a:clrScheme>
    <a:fontScheme name="NORC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9050">
          <a:solidFill>
            <a:schemeClr val="accent5"/>
          </a:solidFill>
        </a:ln>
      </a:spPr>
      <a:bodyPr rtlCol="0" anchor="ctr"/>
      <a:lstStyle>
        <a:defPPr algn="l">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NORC_Theme">
  <a:themeElements>
    <a:clrScheme name="NORC">
      <a:dk1>
        <a:srgbClr val="353435"/>
      </a:dk1>
      <a:lt1>
        <a:srgbClr val="FFFFFF"/>
      </a:lt1>
      <a:dk2>
        <a:srgbClr val="EC712E"/>
      </a:dk2>
      <a:lt2>
        <a:srgbClr val="ADA39D"/>
      </a:lt2>
      <a:accent1>
        <a:srgbClr val="77376B"/>
      </a:accent1>
      <a:accent2>
        <a:srgbClr val="4C7B91"/>
      </a:accent2>
      <a:accent3>
        <a:srgbClr val="4D796E"/>
      </a:accent3>
      <a:accent4>
        <a:srgbClr val="BC8C2C"/>
      </a:accent4>
      <a:accent5>
        <a:srgbClr val="C55051"/>
      </a:accent5>
      <a:accent6>
        <a:srgbClr val="8D1821"/>
      </a:accent6>
      <a:hlink>
        <a:srgbClr val="353435"/>
      </a:hlink>
      <a:folHlink>
        <a:srgbClr val="353435"/>
      </a:folHlink>
    </a:clrScheme>
    <a:fontScheme name="NORC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9050">
          <a:solidFill>
            <a:schemeClr val="accent5"/>
          </a:solidFill>
        </a:ln>
      </a:spPr>
      <a:bodyPr rtlCol="0" anchor="ctr"/>
      <a:lstStyle>
        <a:defPPr algn="l">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3486</Words>
  <Application>Microsoft Office PowerPoint</Application>
  <PresentationFormat>Widescreen</PresentationFormat>
  <Paragraphs>392</Paragraphs>
  <Slides>29</Slides>
  <Notes>22</Notes>
  <HiddenSlides>4</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29</vt:i4>
      </vt:variant>
    </vt:vector>
  </HeadingPairs>
  <TitlesOfParts>
    <vt:vector size="44" baseType="lpstr">
      <vt:lpstr>Arial</vt:lpstr>
      <vt:lpstr>Calibri</vt:lpstr>
      <vt:lpstr>Cambria</vt:lpstr>
      <vt:lpstr>Cambria Math</vt:lpstr>
      <vt:lpstr>Franklin Gothic Medium Cond</vt:lpstr>
      <vt:lpstr>Lato</vt:lpstr>
      <vt:lpstr>Lato Light</vt:lpstr>
      <vt:lpstr>Roboto</vt:lpstr>
      <vt:lpstr>Roboto Light</vt:lpstr>
      <vt:lpstr>Roboto Lt</vt:lpstr>
      <vt:lpstr>Times New Roman</vt:lpstr>
      <vt:lpstr>TwitterChirp</vt:lpstr>
      <vt:lpstr>1_NORC_Theme</vt:lpstr>
      <vt:lpstr>2_NORC_Theme</vt:lpstr>
      <vt:lpstr>3_NORC_Theme</vt:lpstr>
      <vt:lpstr>Violence in Peru during pandemic times:  The dynamic relationship between COVID19, intimate partner violence, and risk factors</vt:lpstr>
      <vt:lpstr>Summary </vt:lpstr>
      <vt:lpstr>IPV in Peru</vt:lpstr>
      <vt:lpstr>Violence Helpline in Peru</vt:lpstr>
      <vt:lpstr>Covid19 deaths in peru</vt:lpstr>
      <vt:lpstr>Covid19 deaths in peru</vt:lpstr>
      <vt:lpstr>Covid context in peru</vt:lpstr>
      <vt:lpstr>calls before and during covid19</vt:lpstr>
      <vt:lpstr>Theories IPV during COVID</vt:lpstr>
      <vt:lpstr>International evidence</vt:lpstr>
      <vt:lpstr>objectives</vt:lpstr>
      <vt:lpstr>Data </vt:lpstr>
      <vt:lpstr>Spatial clusters of ipv</vt:lpstr>
      <vt:lpstr>Methodology</vt:lpstr>
      <vt:lpstr>Overall effects</vt:lpstr>
      <vt:lpstr>PowerPoint Presentation</vt:lpstr>
      <vt:lpstr>PowerPoint Presentation</vt:lpstr>
      <vt:lpstr>PowerPoint Presentation</vt:lpstr>
      <vt:lpstr>PowerPoint Presentation</vt:lpstr>
      <vt:lpstr>PowerPoint Presentation</vt:lpstr>
      <vt:lpstr>Qualitative Approach</vt:lpstr>
      <vt:lpstr>Qualitative approach</vt:lpstr>
      <vt:lpstr>Qualitative approach</vt:lpstr>
      <vt:lpstr>Are women the only ones affected?</vt:lpstr>
      <vt:lpstr>Effects on males </vt:lpstr>
      <vt:lpstr>6 takeaways</vt:lpstr>
      <vt:lpstr>6 takeaways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Angelo Cozzubo</cp:lastModifiedBy>
  <cp:revision>41</cp:revision>
  <dcterms:created xsi:type="dcterms:W3CDTF">2020-07-24T22:29:57Z</dcterms:created>
  <dcterms:modified xsi:type="dcterms:W3CDTF">2022-08-04T04:36:15Z</dcterms:modified>
</cp:coreProperties>
</file>