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1" Type="http://schemas.microsoft.com/office/2006/relationships/shapeXml" Target="drs/shapexml.xml"/><Relationship Id="rId2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Cs6BTd8IPO2dw/5IfmjIaG==&#10;" textCheckSum="53s6j3==&#10;" shapeId="9" fHybridRaster="0" ver="1"/>
</file>

<file path=drs/shapexml.xml><?xml version="1.0" encoding="utf-8"?>
<p:sp xmlns:p="http://schemas.openxmlformats.org/presentationml/2006/main">
  <p:nvSpPr>
    <p:cNvPr id="9" name="Marcador de contenido 2"/>
    <p:cNvSpPr>
      <a:spLocks xmlns:a="http://schemas.openxmlformats.org/drawingml/2006/main" noGrp="1"/>
    </p:cNvSpPr>
    <p:nvPr>
      <p:ph idx="4294967295"/>
    </p:nvPr>
  </p:nvSpPr>
  <p:spPr/>
  <p:txBody>
    <a:bodyPr xmlns:a="http://schemas.openxmlformats.org/drawingml/2006/main" vert="horz" lIns="91440" tIns="45720" rIns="91440" bIns="45720" rtlCol="0">
      <a:normAutofit fontScale="70000" lnSpcReduction="20000"/>
    </a:bodyPr>
    <a:lstStyle xmlns:a="http://schemas.openxmlformats.org/drawingml/2006/main"/>
    <a:p xmlns:a="http://schemas.openxmlformats.org/drawingml/2006/main">
      <a:pPr marL="342900" marR="0" lvl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/>
      </a:pPr>
      <a:r>
        <a:rPr kumimoji="0" lang="es-ES_tradnl" sz="32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rPr>
        <a:t> ____   ________  ______________        ___              </a:t>
      </a:r>
    </a:p>
    <a:p xmlns:a="http://schemas.openxmlformats.org/drawingml/2006/main">
      <a:pPr marL="342900" marR="0" lvl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/>
      </a:pPr>
      <a:r>
        <a:rPr kumimoji="0" lang="es-ES_tradnl" sz="32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rPr>
        <a:t> _____ </a:t>
      </a:r>
    </a:p>
    <a:p xmlns:a="http://schemas.openxmlformats.org/drawingml/2006/main">
      <a:pPr marL="742950" marR="0" lvl="1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/>
      </a:pP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 ___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  _____  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________ ______ ____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___________ ______ _____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 </a:t>
      </a:r>
    </a:p>
    <a:p xmlns:a="http://schemas.openxmlformats.org/drawingml/2006/main">
      <a:pPr marL="742950" marR="0" lvl="1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/>
      </a:pP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 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______ ___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 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_____</a:t>
      </a:r>
      <a:endParaRPr kumimoji="0" lang="es-ES_tradnl" sz="28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Courier New"/>
        <a:ea typeface="+mn-ea"/>
        <a:cs typeface="Courier New"/>
      </a:endParaRPr>
    </a:p>
    <a:p xmlns:a="http://schemas.openxmlformats.org/drawingml/2006/main">
      <a:pPr marL="742950" marR="0" lvl="1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/>
      </a:pP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 ___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___________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</a:t>
      </a:r>
      <a:endParaRPr kumimoji="0" lang="es-ES_tradnl" sz="28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Courier New"/>
        <a:ea typeface="+mn-ea"/>
        <a:cs typeface="Courier New"/>
      </a:endParaRPr>
    </a:p>
    <a:p xmlns:a="http://schemas.openxmlformats.org/drawingml/2006/main">
      <a:pPr marL="742950" marR="0" lvl="1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/>
      </a:pP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_____ ___________ 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   </a:t>
      </a:r>
    </a:p>
    <a:p xmlns:a="http://schemas.openxmlformats.org/drawingml/2006/main">
      <a:pPr marL="742950" marR="0" lvl="1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/>
      </a:pP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_______</a:t>
      </a:r>
      <a:endParaRPr kumimoji="0" lang="es-ES_tradnl" sz="28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Courier New"/>
        <a:ea typeface="+mn-ea"/>
        <a:cs typeface="Courier New"/>
      </a:endParaRPr>
    </a:p>
    <a:p xmlns:a="http://schemas.openxmlformats.org/drawingml/2006/main">
      <a:pPr marL="742950" marR="0" lvl="1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/>
      </a:pP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    ___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 ___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______ _____ ___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  </a:t>
      </a:r>
    </a:p>
    <a:p xmlns:a="http://schemas.openxmlformats.org/drawingml/2006/main">
      <a:pPr marL="742950" marR="0" lvl="1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/>
      </a:pP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  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 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</a:t>
      </a:r>
      <a:r>
        <a:rPr kumimoji="0" lang="es-ES_tradnl" sz="2800" b="0" i="0" u="none" strike="noStrike" kern="1200" cap="none" spc="0" normalizeH="0" baseline="0" noProof="0" dirty="0" err="1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  _________ ___ ____________     ___________ __       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      </a:t>
      </a:r>
    </a:p>
    <a:p xmlns:a="http://schemas.openxmlformats.org/drawingml/2006/main">
      <a:pPr marL="742950" marR="0" lvl="1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/>
      </a:pP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    ____ 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_____ ___________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______ ___ _____ __                 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 _____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  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______  ___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    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 ___  </a:t>
      </a:r>
    </a:p>
    <a:p xmlns:a="http://schemas.openxmlformats.org/drawingml/2006/main">
      <a:pPr marL="742950" marR="0" lvl="1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/>
      </a:pP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</a:t>
      </a:r>
      <a:r>
        <a:rPr kumimoji="0" lang="es-ES_tradnl" sz="2800" b="0" i="0" u="none" strike="noStrike" kern="1200" cap="none" spc="0" normalizeH="0" baseline="0" noProof="0" dirty="0" err="1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__</a:t>
      </a:r>
      <a:r>
        <a:rPr kumimoji="0" lang="es-ES_tradnl" sz="2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Courier New"/>
          <a:ea typeface="+mn-ea"/>
          <a:cs typeface="Courier New"/>
        </a:rPr>
        <a:t> _____    </a:t>
      </a:r>
    </a:p>
    <a:p xmlns:a="http://schemas.openxmlformats.org/drawingml/2006/main">
      <a:pPr marL="342900" marR="0" lvl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/>
      </a:pPr>
      <a:endParaRPr kumimoji="0" lang="es-ES_tradnl" sz="3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+mn-lt"/>
        <a:ea typeface="+mn-ea"/>
        <a:cs typeface="+mn-cs"/>
      </a:endParaRPr>
    </a:p>
  </p:txBody>
</p:sp>
</file>