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312" r:id="rId2"/>
    <p:sldId id="319" r:id="rId3"/>
    <p:sldId id="348" r:id="rId4"/>
    <p:sldId id="349" r:id="rId5"/>
    <p:sldId id="326" r:id="rId6"/>
    <p:sldId id="330" r:id="rId7"/>
    <p:sldId id="329" r:id="rId8"/>
    <p:sldId id="331" r:id="rId9"/>
    <p:sldId id="334" r:id="rId10"/>
    <p:sldId id="335" r:id="rId11"/>
    <p:sldId id="333" r:id="rId12"/>
    <p:sldId id="339" r:id="rId13"/>
    <p:sldId id="340" r:id="rId14"/>
    <p:sldId id="338" r:id="rId15"/>
    <p:sldId id="354" r:id="rId16"/>
    <p:sldId id="342" r:id="rId17"/>
    <p:sldId id="343" r:id="rId18"/>
    <p:sldId id="346" r:id="rId19"/>
    <p:sldId id="347" r:id="rId20"/>
    <p:sldId id="355" r:id="rId21"/>
    <p:sldId id="344" r:id="rId22"/>
    <p:sldId id="357" r:id="rId23"/>
    <p:sldId id="359" r:id="rId24"/>
    <p:sldId id="358" r:id="rId25"/>
    <p:sldId id="352" r:id="rId26"/>
    <p:sldId id="360" r:id="rId27"/>
    <p:sldId id="351" r:id="rId28"/>
    <p:sldId id="362" r:id="rId29"/>
    <p:sldId id="363" r:id="rId30"/>
    <p:sldId id="361" r:id="rId31"/>
    <p:sldId id="367" r:id="rId32"/>
    <p:sldId id="366" r:id="rId33"/>
    <p:sldId id="365" r:id="rId34"/>
    <p:sldId id="368" r:id="rId35"/>
    <p:sldId id="364" r:id="rId36"/>
    <p:sldId id="369" r:id="rId37"/>
    <p:sldId id="370" r:id="rId38"/>
    <p:sldId id="371" r:id="rId39"/>
    <p:sldId id="356" r:id="rId40"/>
    <p:sldId id="337" r:id="rId41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552E2A-A3DD-AD80-A0E8-4BDB2F34B961}" name="Serg Cervantes" initials="SC" userId="S::scervan@wested.org::78afc177-45cd-4ad7-989e-2772946d6267" providerId="AD"/>
  <p188:author id="{A7C0C0AF-D307-B31D-647B-D3F8570E6DFA}" name="John Flaherty" initials="JF" userId="i11uPZT7yNHu2J8ZpRnUbr1qik8qb2gi2G6sh0Dgyck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Holden" initials="CH" lastIdx="7" clrIdx="0">
    <p:extLst>
      <p:ext uri="{19B8F6BF-5375-455C-9EA6-DF929625EA0E}">
        <p15:presenceInfo xmlns:p15="http://schemas.microsoft.com/office/powerpoint/2012/main" userId="S::cholden@wested.org::9af0a607-2dae-4262-9b8c-aceecc182d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6FF"/>
    <a:srgbClr val="3A7F32"/>
    <a:srgbClr val="1669C9"/>
    <a:srgbClr val="002156"/>
    <a:srgbClr val="ABC1DA"/>
    <a:srgbClr val="FFFFFF"/>
    <a:srgbClr val="51AF46"/>
    <a:srgbClr val="72E51D"/>
    <a:srgbClr val="001C4A"/>
    <a:srgbClr val="265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8777BB-D8DC-4858-B38E-578D52B4E5DC}" v="6" dt="2023-07-11T16:41:51.9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02"/>
    <p:restoredTop sz="94440"/>
  </p:normalViewPr>
  <p:slideViewPr>
    <p:cSldViewPr snapToGrid="0" snapToObjects="1">
      <p:cViewPr varScale="1">
        <p:scale>
          <a:sx n="31" d="100"/>
          <a:sy n="31" d="100"/>
        </p:scale>
        <p:origin x="111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216" d="100"/>
          <a:sy n="216" d="100"/>
        </p:scale>
        <p:origin x="478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Flaherty" userId="i11uPZT7yNHu2J8ZpRnUbr1qik8qb2gi2G6sh0Dgyck=" providerId="None" clId="Web-{028777BB-D8DC-4858-B38E-578D52B4E5DC}"/>
    <pc:docChg chg="mod">
      <pc:chgData name="John Flaherty" userId="i11uPZT7yNHu2J8ZpRnUbr1qik8qb2gi2G6sh0Dgyck=" providerId="None" clId="Web-{028777BB-D8DC-4858-B38E-578D52B4E5DC}" dt="2023-07-11T16:41:51.942" v="5"/>
      <pc:docMkLst>
        <pc:docMk/>
      </pc:docMkLst>
      <pc:sldChg chg="addCm">
        <pc:chgData name="John Flaherty" userId="i11uPZT7yNHu2J8ZpRnUbr1qik8qb2gi2G6sh0Dgyck=" providerId="None" clId="Web-{028777BB-D8DC-4858-B38E-578D52B4E5DC}" dt="2023-07-11T16:34:49.965" v="1"/>
        <pc:sldMkLst>
          <pc:docMk/>
          <pc:sldMk cId="1322460527" sldId="31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hn Flaherty" userId="i11uPZT7yNHu2J8ZpRnUbr1qik8qb2gi2G6sh0Dgyck=" providerId="None" clId="Web-{028777BB-D8DC-4858-B38E-578D52B4E5DC}" dt="2023-07-11T16:34:49.965" v="1"/>
              <pc2:cmMkLst xmlns:pc2="http://schemas.microsoft.com/office/powerpoint/2019/9/main/command">
                <pc:docMk/>
                <pc:sldMk cId="1322460527" sldId="312"/>
                <pc2:cmMk id="{C089DBA6-EE12-40DF-A8BF-0BCF721B7F2F}"/>
              </pc2:cmMkLst>
            </pc226:cmChg>
          </p:ext>
        </pc:extLst>
      </pc:sldChg>
      <pc:sldChg chg="addCm">
        <pc:chgData name="John Flaherty" userId="i11uPZT7yNHu2J8ZpRnUbr1qik8qb2gi2G6sh0Dgyck=" providerId="None" clId="Web-{028777BB-D8DC-4858-B38E-578D52B4E5DC}" dt="2023-07-11T16:38:08.844" v="3"/>
        <pc:sldMkLst>
          <pc:docMk/>
          <pc:sldMk cId="2459569975" sldId="31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hn Flaherty" userId="i11uPZT7yNHu2J8ZpRnUbr1qik8qb2gi2G6sh0Dgyck=" providerId="None" clId="Web-{028777BB-D8DC-4858-B38E-578D52B4E5DC}" dt="2023-07-11T16:38:08.844" v="3"/>
              <pc2:cmMkLst xmlns:pc2="http://schemas.microsoft.com/office/powerpoint/2019/9/main/command">
                <pc:docMk/>
                <pc:sldMk cId="2459569975" sldId="319"/>
                <pc2:cmMk id="{0612E14B-4A4A-4337-A02D-9630AB0FC669}"/>
              </pc2:cmMkLst>
            </pc226:cmChg>
          </p:ext>
        </pc:extLst>
      </pc:sldChg>
      <pc:sldChg chg="addCm">
        <pc:chgData name="John Flaherty" userId="i11uPZT7yNHu2J8ZpRnUbr1qik8qb2gi2G6sh0Dgyck=" providerId="None" clId="Web-{028777BB-D8DC-4858-B38E-578D52B4E5DC}" dt="2023-07-11T16:40:47.535" v="4"/>
        <pc:sldMkLst>
          <pc:docMk/>
          <pc:sldMk cId="1487244423" sldId="34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hn Flaherty" userId="i11uPZT7yNHu2J8ZpRnUbr1qik8qb2gi2G6sh0Dgyck=" providerId="None" clId="Web-{028777BB-D8DC-4858-B38E-578D52B4E5DC}" dt="2023-07-11T16:40:47.535" v="4"/>
              <pc2:cmMkLst xmlns:pc2="http://schemas.microsoft.com/office/powerpoint/2019/9/main/command">
                <pc:docMk/>
                <pc:sldMk cId="1487244423" sldId="342"/>
                <pc2:cmMk id="{6B8852AB-880E-44CE-B688-84108D3E4E4B}"/>
              </pc2:cmMkLst>
            </pc226:cmChg>
          </p:ext>
        </pc:extLst>
      </pc:sldChg>
      <pc:sldChg chg="addCm">
        <pc:chgData name="John Flaherty" userId="i11uPZT7yNHu2J8ZpRnUbr1qik8qb2gi2G6sh0Dgyck=" providerId="None" clId="Web-{028777BB-D8DC-4858-B38E-578D52B4E5DC}" dt="2023-07-11T16:36:40.061" v="2"/>
        <pc:sldMkLst>
          <pc:docMk/>
          <pc:sldMk cId="1020015163" sldId="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hn Flaherty" userId="i11uPZT7yNHu2J8ZpRnUbr1qik8qb2gi2G6sh0Dgyck=" providerId="None" clId="Web-{028777BB-D8DC-4858-B38E-578D52B4E5DC}" dt="2023-07-11T16:36:40.061" v="2"/>
              <pc2:cmMkLst xmlns:pc2="http://schemas.microsoft.com/office/powerpoint/2019/9/main/command">
                <pc:docMk/>
                <pc:sldMk cId="1020015163" sldId="348"/>
                <pc2:cmMk id="{C0B1AC58-31A3-452C-B3CE-8D14D84664D5}"/>
              </pc2:cmMkLst>
            </pc226:cmChg>
          </p:ext>
        </pc:extLst>
      </pc:sldChg>
      <pc:sldChg chg="addCm">
        <pc:chgData name="John Flaherty" userId="i11uPZT7yNHu2J8ZpRnUbr1qik8qb2gi2G6sh0Dgyck=" providerId="None" clId="Web-{028777BB-D8DC-4858-B38E-578D52B4E5DC}" dt="2023-07-11T16:41:51.942" v="5"/>
        <pc:sldMkLst>
          <pc:docMk/>
          <pc:sldMk cId="3117590614" sldId="3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hn Flaherty" userId="i11uPZT7yNHu2J8ZpRnUbr1qik8qb2gi2G6sh0Dgyck=" providerId="None" clId="Web-{028777BB-D8DC-4858-B38E-578D52B4E5DC}" dt="2023-07-11T16:41:51.942" v="5"/>
              <pc2:cmMkLst xmlns:pc2="http://schemas.microsoft.com/office/powerpoint/2019/9/main/command">
                <pc:docMk/>
                <pc:sldMk cId="3117590614" sldId="350"/>
                <pc2:cmMk id="{128AD6E0-E786-42C7-B10D-3795F887833E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F771A-00E4-6147-9B53-AA78B49EDA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233072-9DFF-CB43-82AB-12C79EEB78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A66DC-B931-A049-9B2B-6A3FA4616905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4F79E9-B5C2-6247-B171-A90C5D97F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FAB3F-F329-954D-82CF-CED92493A5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75742-E9D9-CE42-BA17-3D7C14A81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30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470C9-5AA7-544E-A9DA-B641A769C52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85DC6-3276-7043-866B-AAE282066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52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85DC6-3276-7043-866B-AAE2820669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2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2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67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69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0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2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3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4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5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7.jp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80.jp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83.jp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hyperlink" Target="mailto:email@wested.org" TargetMode="External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223DA1-D45E-F041-B195-B3C54AB5DF81}"/>
              </a:ext>
            </a:extLst>
          </p:cNvPr>
          <p:cNvGrpSpPr/>
          <p:nvPr userDrawn="1"/>
        </p:nvGrpSpPr>
        <p:grpSpPr>
          <a:xfrm>
            <a:off x="5168319" y="2213516"/>
            <a:ext cx="14050536" cy="9288966"/>
            <a:chOff x="5168319" y="2213516"/>
            <a:chExt cx="14050536" cy="92889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25C252-3143-A14D-99A4-A007944D06F1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59CB4D-5A7E-4447-9D70-4FB8219DDEBC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322422" y="5166437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322422" y="8334104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Font typeface="+mj-lt"/>
              <a:buNone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0A08F-D82E-9E4E-A940-9BB986F0D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7073" y="3151223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1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43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23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7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V1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6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V1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89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82FBAE-7594-E84B-BAC8-9ABE6C38C36B}"/>
              </a:ext>
            </a:extLst>
          </p:cNvPr>
          <p:cNvSpPr/>
          <p:nvPr userDrawn="1"/>
        </p:nvSpPr>
        <p:spPr>
          <a:xfrm>
            <a:off x="-1" y="0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7297C9-3036-2E4A-B784-8E82353D39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E639E22-7B42-B744-9385-A1EBC60D4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7"/>
            <a:ext cx="21277862" cy="288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marR="0" indent="0" algn="l" defTabSz="1828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8AA2F4-0FA4-1B4C-A354-2A9AFDA56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E890B9-99AB-9D45-B4E1-0D5676964232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2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8" b="7818"/>
          <a:stretch/>
        </p:blipFill>
        <p:spPr>
          <a:xfrm>
            <a:off x="0" y="0"/>
            <a:ext cx="24387174" cy="13715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82FBAE-7594-E84B-BAC8-9ABE6C38C36B}"/>
              </a:ext>
            </a:extLst>
          </p:cNvPr>
          <p:cNvSpPr/>
          <p:nvPr userDrawn="1"/>
        </p:nvSpPr>
        <p:spPr>
          <a:xfrm>
            <a:off x="-24065" y="-56800"/>
            <a:ext cx="24411239" cy="13796863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7297C9-3036-2E4A-B784-8E82353D39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E639E22-7B42-B744-9385-A1EBC60D4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7"/>
            <a:ext cx="21277862" cy="288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marR="0" indent="0" algn="l" defTabSz="1828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8AA2F4-0FA4-1B4C-A354-2A9AFDA56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E890B9-99AB-9D45-B4E1-0D5676964232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45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329" t="16548" r="446" b="8178"/>
          <a:stretch/>
        </p:blipFill>
        <p:spPr>
          <a:xfrm>
            <a:off x="0" y="0"/>
            <a:ext cx="24387174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82FBAE-7594-E84B-BAC8-9ABE6C38C36B}"/>
              </a:ext>
            </a:extLst>
          </p:cNvPr>
          <p:cNvSpPr/>
          <p:nvPr userDrawn="1"/>
        </p:nvSpPr>
        <p:spPr>
          <a:xfrm>
            <a:off x="-24065" y="-56800"/>
            <a:ext cx="24411239" cy="13796863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7297C9-3036-2E4A-B784-8E82353D39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E639E22-7B42-B744-9385-A1EBC60D4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7"/>
            <a:ext cx="21277862" cy="288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marR="0" indent="0" algn="l" defTabSz="1828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8AA2F4-0FA4-1B4C-A354-2A9AFDA56A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E890B9-99AB-9D45-B4E1-0D5676964232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710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B2286C-419F-C342-B6F9-992A9D8EE8B5}"/>
              </a:ext>
            </a:extLst>
          </p:cNvPr>
          <p:cNvSpPr/>
          <p:nvPr userDrawn="1"/>
        </p:nvSpPr>
        <p:spPr>
          <a:xfrm>
            <a:off x="0" y="-33014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6EB492-7438-9247-9F4F-E62E8479F8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6842F6-A76A-1044-AD3D-F6CB39BC6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7"/>
            <a:ext cx="21277862" cy="288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8A5049-4FF9-CB41-98E8-35C9647F72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321238-4EC9-524B-83E1-212D624A9691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30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223DA1-D45E-F041-B195-B3C54AB5DF81}"/>
              </a:ext>
            </a:extLst>
          </p:cNvPr>
          <p:cNvGrpSpPr/>
          <p:nvPr userDrawn="1"/>
        </p:nvGrpSpPr>
        <p:grpSpPr>
          <a:xfrm>
            <a:off x="5168319" y="2213516"/>
            <a:ext cx="14050536" cy="9288966"/>
            <a:chOff x="5168319" y="2213516"/>
            <a:chExt cx="14050536" cy="92889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25C252-3143-A14D-99A4-A007944D06F1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59CB4D-5A7E-4447-9D70-4FB8219DDEBC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322422" y="5166437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322422" y="8334104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Font typeface="+mj-lt"/>
              <a:buNone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0A08F-D82E-9E4E-A940-9BB986F0D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7073" y="3151223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39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-1" y="0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6A57B8-A13C-F54C-A4F1-AED2C4215B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06B6513-5184-7046-B0C3-F5697E17E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7"/>
            <a:ext cx="21277862" cy="30009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35891B-5880-B34F-9132-E1AF4750B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4E721D-385C-B644-9482-22F48B6D77F4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222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0" y="1"/>
            <a:ext cx="24387175" cy="13715999"/>
          </a:xfrm>
          <a:prstGeom prst="rect">
            <a:avLst/>
          </a:prstGeom>
          <a:solidFill>
            <a:srgbClr val="002156">
              <a:alpha val="88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2942688" y="-220544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219292B-613F-AC4A-91CA-1074FF6693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253011F-00B5-DC46-AEAA-C976A3935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6"/>
            <a:ext cx="21277862" cy="2885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784CCA-B230-A64B-9E1C-E47398EFF2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9B389C-D63C-834F-B2E2-AF9138CE6379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982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32336" y="0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2942688" y="-220544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5966F7-509B-9B45-932D-B1FF33E811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F69F327-8B75-C341-814C-2BD44AB53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6"/>
            <a:ext cx="21277862" cy="2885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E3DB33-3F2A-3E48-BC9C-09A79034A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67228D-F68B-004F-8EF3-AC770334A5D5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56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0" y="1"/>
            <a:ext cx="24387175" cy="13715999"/>
          </a:xfrm>
          <a:prstGeom prst="rect">
            <a:avLst/>
          </a:prstGeom>
          <a:solidFill>
            <a:srgbClr val="002156">
              <a:alpha val="80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2942688" y="-220544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8051C3-9ABB-D544-93C5-15ED66B035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69C606E-0B3C-F748-A283-522A77CF4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6"/>
            <a:ext cx="21277862" cy="29714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C08941-A7FE-CE4F-B404-BD781ED71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583A12-B3EC-744B-A823-4A550748B3F3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032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2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-1588" y="0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2942688" y="-220544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9FC6AF-1ABB-8D49-92AB-602E031C55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DF24D18-DFAC-854F-B349-B48D0573A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6"/>
            <a:ext cx="21277862" cy="2885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DD7ED3-2F96-014C-B711-E10DABB981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7D4E75-98C4-EB40-9DD5-C481C90EB661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433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V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C7C127-2C88-6E47-84A9-513FA36B7AC2}"/>
              </a:ext>
            </a:extLst>
          </p:cNvPr>
          <p:cNvSpPr/>
          <p:nvPr userDrawn="1"/>
        </p:nvSpPr>
        <p:spPr>
          <a:xfrm>
            <a:off x="-1588" y="0"/>
            <a:ext cx="24387175" cy="13715999"/>
          </a:xfrm>
          <a:prstGeom prst="rect">
            <a:avLst/>
          </a:prstGeom>
          <a:solidFill>
            <a:srgbClr val="002156">
              <a:alpha val="84000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2942688" y="-220544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9FC6AF-1ABB-8D49-92AB-602E031C55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921" y="6777137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DF24D18-DFAC-854F-B349-B48D0573A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10302086"/>
            <a:ext cx="21277862" cy="28851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>
                <a:solidFill>
                  <a:srgbClr val="72DB1D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DD7ED3-2F96-014C-B711-E10DABB981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1" y="1806410"/>
            <a:ext cx="4093028" cy="924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7D4E75-98C4-EB40-9DD5-C481C90EB661}"/>
              </a:ext>
            </a:extLst>
          </p:cNvPr>
          <p:cNvCxnSpPr/>
          <p:nvPr userDrawn="1"/>
        </p:nvCxnSpPr>
        <p:spPr>
          <a:xfrm>
            <a:off x="1645921" y="5895741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845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Section Intro Slide -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25C252-3143-A14D-99A4-A007944D06F1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-191386" y="-21265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645921" y="4865210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645921" y="8390159"/>
            <a:ext cx="21277862" cy="3143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rgbClr val="51AF46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C7859B-6ED4-CA41-B83B-AD41DC75AFFD}"/>
              </a:ext>
            </a:extLst>
          </p:cNvPr>
          <p:cNvCxnSpPr/>
          <p:nvPr userDrawn="1"/>
        </p:nvCxnSpPr>
        <p:spPr>
          <a:xfrm>
            <a:off x="1763704" y="3983814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1EE8E4E-D508-6B45-A37A-FECAB66A76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8900" y="1805186"/>
            <a:ext cx="4349369" cy="97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2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r Section Intro Slide - V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25C252-3143-A14D-99A4-A007944D06F1}"/>
              </a:ext>
            </a:extLst>
          </p:cNvPr>
          <p:cNvSpPr/>
          <p:nvPr userDrawn="1"/>
        </p:nvSpPr>
        <p:spPr>
          <a:xfrm>
            <a:off x="-8608" y="0"/>
            <a:ext cx="24384000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9CB4D-5A7E-4447-9D70-4FB8219DDEBC}"/>
              </a:ext>
            </a:extLst>
          </p:cNvPr>
          <p:cNvSpPr/>
          <p:nvPr userDrawn="1"/>
        </p:nvSpPr>
        <p:spPr>
          <a:xfrm>
            <a:off x="-191386" y="-212651"/>
            <a:ext cx="24749557" cy="14141302"/>
          </a:xfrm>
          <a:prstGeom prst="rect">
            <a:avLst/>
          </a:prstGeom>
          <a:noFill/>
          <a:ln w="3175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645921" y="4865210"/>
            <a:ext cx="21341670" cy="288512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0000" b="1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Enough room for two lines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645921" y="8390159"/>
            <a:ext cx="21277862" cy="3143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2000"/>
              </a:lnSpc>
              <a:buNone/>
              <a:defRPr sz="4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rgbClr val="51AF46"/>
                </a:solidFill>
              </a:defRPr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C7859B-6ED4-CA41-B83B-AD41DC75AFFD}"/>
              </a:ext>
            </a:extLst>
          </p:cNvPr>
          <p:cNvCxnSpPr/>
          <p:nvPr userDrawn="1"/>
        </p:nvCxnSpPr>
        <p:spPr>
          <a:xfrm>
            <a:off x="1763704" y="3983814"/>
            <a:ext cx="1995496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1EE8E4E-D508-6B45-A37A-FECAB66A76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8900" y="1805186"/>
            <a:ext cx="4349369" cy="97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78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Early Childh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D0D614-F02A-1340-AB02-475BD84EFB7D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person, fence, woman, holding&#10;&#10;Description automatically generated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11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- Early Childh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D0D614-F02A-1340-AB02-475BD84EFB7D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380" r="19064"/>
          <a:stretch/>
        </p:blipFill>
        <p:spPr>
          <a:xfrm>
            <a:off x="0" y="1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1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223DA1-D45E-F041-B195-B3C54AB5DF81}"/>
              </a:ext>
            </a:extLst>
          </p:cNvPr>
          <p:cNvGrpSpPr/>
          <p:nvPr userDrawn="1"/>
        </p:nvGrpSpPr>
        <p:grpSpPr>
          <a:xfrm>
            <a:off x="5168319" y="2213516"/>
            <a:ext cx="14050536" cy="9288966"/>
            <a:chOff x="5168319" y="2213516"/>
            <a:chExt cx="14050536" cy="92889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25C252-3143-A14D-99A4-A007944D06F1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59CB4D-5A7E-4447-9D70-4FB8219DDEBC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322422" y="5166437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322422" y="8334104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Font typeface="+mj-lt"/>
              <a:buNone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0A08F-D82E-9E4E-A940-9BB986F0D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7073" y="3151223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6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- Early Childh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D0D614-F02A-1340-AB02-475BD84EFB7D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783" r="27660"/>
          <a:stretch/>
        </p:blipFill>
        <p:spPr>
          <a:xfrm>
            <a:off x="0" y="1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2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- Middle Sch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763" t="4255" r="22194"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5C0270-373A-0440-BA41-7F7966A87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AD0EC4BC-9D51-C14E-A391-BCE821C48C9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CF53F4-468C-6E4C-A27B-FAA82B36AF91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B8524C3-4A81-384D-8E00-AA25EE25349B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C096EB-3467-C940-B55E-6D5F159BDBF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9A8A8DF-09BC-4548-AF4A-FAB47E2083F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42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Elemen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B81C42C-7A9B-1C4A-8FE8-34A62E410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80D5EFD5-F699-3B4D-96FC-5B437B0120D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6F7C9F-79F1-7E4B-9F87-B8A354251298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E9382-0FD5-EC4A-AE1E-667D351875E2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C9CF33-D7F4-2C4B-9B90-300DD7AF1D88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90222E1-B2F7-9C4A-B899-203C6ED43413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A3D9A9-F3F3-3143-AC39-778B535CEFAB}"/>
              </a:ext>
            </a:extLst>
          </p:cNvPr>
          <p:cNvSpPr txBox="1"/>
          <p:nvPr userDrawn="1"/>
        </p:nvSpPr>
        <p:spPr>
          <a:xfrm>
            <a:off x="27966838" y="-793630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580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Middle Sch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5C0270-373A-0440-BA41-7F7966A87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AD0EC4BC-9D51-C14E-A391-BCE821C48C9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CF53F4-468C-6E4C-A27B-FAA82B36AF91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B8524C3-4A81-384D-8E00-AA25EE25349B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C096EB-3467-C940-B55E-6D5F159BDBF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9A8A8DF-09BC-4548-AF4A-FAB47E2083F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786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High Sch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E944FE5-3A6D-7C49-BD3E-DD7ED783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63AF24D4-357C-574A-8C9E-146F304A980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3A8833-CB1F-804A-8ABC-4B8BDE2457D3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7047C9-9538-5649-B053-EE0A74FB4346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17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Ad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7DD4343-07C5-E14D-B828-1EA76084B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A80950CE-7450-AC47-96CA-F1EAFDEA6E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4567F5-C8F4-5E47-A0B1-49678CB0FFD8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1D4119-0E9D-B447-BAD0-8C8639E18272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879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- Inf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7DD4343-07C5-E14D-B828-1EA76084B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A80950CE-7450-AC47-96CA-F1EAFDEA6E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rm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4567F5-C8F4-5E47-A0B1-49678CB0FFD8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1D4119-0E9D-B447-BAD0-8C8639E18272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131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- Infa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3BFDE-E62A-504B-807A-FE642E48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7315200" cy="13716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264A0F-AEC2-DF4C-A77E-0FE051603F6C}"/>
              </a:ext>
            </a:extLst>
          </p:cNvPr>
          <p:cNvSpPr/>
          <p:nvPr userDrawn="1"/>
        </p:nvSpPr>
        <p:spPr>
          <a:xfrm>
            <a:off x="1" y="0"/>
            <a:ext cx="7315199" cy="2032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C84F93-AB73-D142-AFCD-7D10F25C7E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7DD4343-07C5-E14D-B828-1EA76084B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1389" y="2821568"/>
            <a:ext cx="13928231" cy="28215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10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Talking Points or Agenda Items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A80950CE-7450-AC47-96CA-F1EAFDEA6EB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51389" y="6025016"/>
            <a:ext cx="13928231" cy="5241277"/>
          </a:xfrm>
          <a:prstGeom prst="rect">
            <a:avLst/>
          </a:prstGeom>
        </p:spPr>
        <p:txBody>
          <a:bodyPr>
            <a:noAutofit/>
          </a:bodyPr>
          <a:lstStyle>
            <a:lvl1pPr marL="742950" marR="0" indent="-742950" algn="l" defTabSz="1828800" rtl="0" eaLnBrk="1" fontAlgn="auto" latinLnBrk="0" hangingPunct="1"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buClr>
                <a:srgbClr val="1669C9"/>
              </a:buClr>
              <a:buSzTx/>
              <a:buFont typeface="+mj-lt"/>
              <a:buAutoNum type="arabicPeriod"/>
              <a:tabLst/>
              <a:defRPr sz="4000" b="1" baseline="0">
                <a:solidFill>
                  <a:srgbClr val="1669C9"/>
                </a:solidFill>
              </a:defRPr>
            </a:lvl1pPr>
            <a:lvl2pPr marL="1188720" indent="-457200" algn="l">
              <a:lnSpc>
                <a:spcPct val="110000"/>
              </a:lnSpc>
              <a:spcBef>
                <a:spcPts val="1000"/>
              </a:spcBef>
              <a:spcAft>
                <a:spcPts val="1400"/>
              </a:spcAft>
              <a:buClr>
                <a:srgbClr val="1669C9"/>
              </a:buClr>
              <a:buFont typeface="Arial" panose="020B0604020202020204" pitchFamily="34" charset="0"/>
              <a:buChar char="•"/>
              <a:defRPr sz="3800">
                <a:solidFill>
                  <a:srgbClr val="1669C9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Click to edit master text styles</a:t>
            </a:r>
          </a:p>
          <a:p>
            <a:pPr marL="0" marR="0" lvl="1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tabLst/>
              <a:defRPr/>
            </a:pPr>
            <a:r>
              <a:rPr lang="en-US" dirty="0"/>
              <a:t>Second Level Bullet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742950" marR="0" lvl="0" indent="-742950" algn="l" defTabSz="1828800" rtl="0" eaLnBrk="1" fontAlgn="auto" latinLnBrk="0" hangingPunct="1">
              <a:lnSpc>
                <a:spcPct val="90000"/>
              </a:lnSpc>
              <a:spcBef>
                <a:spcPts val="2600"/>
              </a:spcBef>
              <a:spcAft>
                <a:spcPts val="400"/>
              </a:spcAft>
              <a:buClr>
                <a:srgbClr val="51AF46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4567F5-C8F4-5E47-A0B1-49678CB0FFD8}"/>
              </a:ext>
            </a:extLst>
          </p:cNvPr>
          <p:cNvCxnSpPr>
            <a:cxnSpLocks/>
          </p:cNvCxnSpPr>
          <p:nvPr userDrawn="1"/>
        </p:nvCxnSpPr>
        <p:spPr>
          <a:xfrm>
            <a:off x="8751389" y="214291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1D4119-0E9D-B447-BAD0-8C8639E18272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465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35408"/>
            <a:ext cx="12223472" cy="13751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24A561-198F-5546-92CF-90D8838BA7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048B6-E825-6C48-93FA-12979CC8DD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4BC0C4-5994-6243-8BB6-FF1D97CA5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969A35-C4A1-9D47-A2CB-CE3A0A4DE1B4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ADD9B2-8F6D-E44B-86B9-DA2C3B90C5EE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345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sitting, laptop&#10;&#10;Description automatically generated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35408"/>
            <a:ext cx="12223473" cy="1375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977F4B-672A-B346-B6F7-1C065EC52D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6CBB0EC-434C-124A-8B12-07AA3D42D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2BD38A2-A895-A04B-A953-E0C478FC49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9801D0-B840-D440-A916-467A7CB666EE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4D26DA-4F33-164E-9DFE-75AB7ED62897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13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223DA1-D45E-F041-B195-B3C54AB5DF81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25C252-3143-A14D-99A4-A007944D06F1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59CB4D-5A7E-4447-9D70-4FB8219DDEBC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0A08F-D82E-9E4E-A940-9BB986F0D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45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35408"/>
            <a:ext cx="12223472" cy="13751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8F1464-291D-1943-AE70-12BEF12D1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14E1B2B-BACD-5A4D-9FFB-2A3C02DF82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9656662-C8AA-6E4E-8D49-5C38058850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03A435-A2EF-3C48-82C5-D8394FD681A9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5BE700-036B-3A48-899B-760AC771A6A0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0762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35408"/>
            <a:ext cx="12223472" cy="13751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00D45D-9AE3-8648-A777-8F49E6F381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EA93C37-5DC6-1F47-838E-DEB176E768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065421E-A998-424D-AA69-DB2A3EB95D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57FCF2-08B8-5E4E-967E-EA48A72847E9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68AC1D-44DA-264A-B16F-C929CFDD44FC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585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1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35408"/>
            <a:ext cx="12223472" cy="13751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02DCE8-1BC8-AC48-9DD1-4F4E58EBD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7223B5D-8A3B-014E-B7A3-5F2F8FE67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677A4FC-1FDC-E740-8A1C-E5F802BEE0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8E06CC-1BCF-E949-8A09-5972FDA586F7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C5AE11-A911-B140-8DCE-F2AD8A4ED9BE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480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Intro Slide - V1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ECE1C-FA52-C94C-983F-FD1CDBEBD7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35408"/>
            <a:ext cx="12223472" cy="13751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C7685-2A0D-F743-970F-A9FD9D2B9610}"/>
              </a:ext>
            </a:extLst>
          </p:cNvPr>
          <p:cNvSpPr/>
          <p:nvPr userDrawn="1"/>
        </p:nvSpPr>
        <p:spPr>
          <a:xfrm>
            <a:off x="9849395" y="3095897"/>
            <a:ext cx="6061166" cy="395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02DCE8-1BC8-AC48-9DD1-4F4E58EBD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18695" y="3576281"/>
            <a:ext cx="9252175" cy="32817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02000"/>
              </a:lnSpc>
              <a:defRPr sz="52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numbered or lettered slide can be used to multi-level sections or sub-sections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7223B5D-8A3B-014E-B7A3-5F2F8FE67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68480" y="3285149"/>
            <a:ext cx="3351577" cy="3475037"/>
          </a:xfrm>
          <a:prstGeom prst="rect">
            <a:avLst/>
          </a:prstGeom>
        </p:spPr>
        <p:txBody>
          <a:bodyPr/>
          <a:lstStyle>
            <a:lvl1pPr algn="ctr">
              <a:defRPr sz="30000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677A4FC-1FDC-E740-8A1C-E5F802BEE0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38288" y="7327900"/>
            <a:ext cx="9232900" cy="282257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defRPr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Secondary text can be placed here if there needs to be further detail in this summary.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8E06CC-1BCF-E949-8A09-5972FDA586F7}"/>
              </a:ext>
            </a:extLst>
          </p:cNvPr>
          <p:cNvCxnSpPr>
            <a:cxnSpLocks/>
          </p:cNvCxnSpPr>
          <p:nvPr userDrawn="1"/>
        </p:nvCxnSpPr>
        <p:spPr>
          <a:xfrm>
            <a:off x="14303603" y="2898685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C5AE11-A911-B140-8DCE-F2AD8A4ED9BE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906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507E94-B4D7-8945-933A-776AD6628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C5A8921-97EA-5D48-972F-C3347D12F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6A8368F1-010B-AB48-BB2A-4E4D4944FF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915D0B-3512-E44D-BB48-4E904EA5B104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848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507E94-B4D7-8945-933A-776AD6628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E0F194A-F74D-E64A-8194-CFBFB7241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251B3CC7-BCEE-E94A-8062-1784247C2E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759974-A814-0F43-99E3-03B97A7B4D8D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C9A18F-194B-D846-A197-8E12A2527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32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25B2DD-E8D8-BC49-A2FA-411D0E3C89C7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D8F4B7E-4AAD-B849-8A12-EFBC2204D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882339"/>
            <a:ext cx="3833743" cy="86568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298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Intro Slide - V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57" t="16038" r="5157" b="8298"/>
          <a:stretch/>
        </p:blipFill>
        <p:spPr>
          <a:xfrm>
            <a:off x="-1" y="0"/>
            <a:ext cx="24387176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507E94-B4D7-8945-933A-776AD6628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02E1FFC-12CE-7D40-B0C2-853338CBC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54B4861D-1833-2642-B1A3-0390069210F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15A614-4CD1-774F-91CA-0186A984C8F4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177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507E94-B4D7-8945-933A-776AD6628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02E1FFC-12CE-7D40-B0C2-853338CBC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54B4861D-1833-2642-B1A3-0390069210F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15A614-4CD1-774F-91CA-0186A984C8F4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754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0FC65-82A3-2541-A132-E24CE3AC04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0D8FAC9-4D8A-EB4C-97BC-382E78600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9B725B4F-7EEF-D842-9114-1424C9C183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B96A7A-BF2C-794C-B335-66A757B1BF11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48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952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507E94-B4D7-8945-933A-776AD66283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E7FF8E8A-07EA-2143-B066-730FB98B5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1B54B6A-7200-7949-8A4C-20C45EFFE7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A051AB-F544-AF40-8AEA-DCEE91265099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1361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- V2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E7FF8E8A-07EA-2143-B066-730FB98B5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1B54B6A-7200-7949-8A4C-20C45EFFE7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A051AB-F544-AF40-8AEA-DCEE91265099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9ACE1A8-C1B8-2C48-B6F2-722C5311AD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527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Intro Slide - V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8B2057-D2DF-964C-B606-C55E1D8B4286}"/>
              </a:ext>
            </a:extLst>
          </p:cNvPr>
          <p:cNvSpPr/>
          <p:nvPr userDrawn="1"/>
        </p:nvSpPr>
        <p:spPr>
          <a:xfrm>
            <a:off x="0" y="6858001"/>
            <a:ext cx="24387176" cy="6858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09408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C861B8-BB52-4A49-A9F4-4FDEB69D77F6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E7FF8E8A-07EA-2143-B066-730FB98B5E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6662" y="7988061"/>
            <a:ext cx="20731831" cy="103095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can also function as a Section Slide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1B54B6A-7200-7949-8A4C-20C45EFFE7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6662" y="9357661"/>
            <a:ext cx="20731831" cy="28031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sz="4000" b="0">
                <a:solidFill>
                  <a:schemeClr val="bg1"/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Additional lead-in information for the section could be placed here.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A051AB-F544-AF40-8AEA-DCEE91265099}"/>
              </a:ext>
            </a:extLst>
          </p:cNvPr>
          <p:cNvCxnSpPr>
            <a:cxnSpLocks/>
          </p:cNvCxnSpPr>
          <p:nvPr userDrawn="1"/>
        </p:nvCxnSpPr>
        <p:spPr>
          <a:xfrm>
            <a:off x="1766662" y="7614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9ACE1A8-C1B8-2C48-B6F2-722C5311AD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66662" y="1555198"/>
            <a:ext cx="3833743" cy="865684"/>
          </a:xfrm>
          <a:prstGeom prst="rect">
            <a:avLst/>
          </a:prstGeom>
          <a:effectLst>
            <a:outerShdw blurRad="101600" dist="1016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742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V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9E626A-93E4-C742-AE1E-4BC6D9ADB256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74E6E17-0C00-0D4B-A17E-3D74712E32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9212B5-6A3E-344A-B8F5-9FCB9F1A1C76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97A33F-B961-424F-AB11-D5F5DA6AD1C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36C4C1D-5839-B14A-9D3F-9F82C3EF6D0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5743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V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2F5990-62C5-6D4C-9595-F3472A94B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1145565D-4B7C-9D45-AD95-8E8D306FCF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A78B7A-F45B-224A-991B-DC2B90A250ED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CFC3319-5D17-E343-A643-0CCC2184BB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727AEF-C9AC-8F45-86B3-9FA35EE07888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414214-6C25-F94B-9294-718714B2A34F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4D8D721-E17E-724B-806C-17AC4D5549CA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781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V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AAC7E2-F509-924F-BD6B-04F6BAB74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5C152B7A-ABAD-DE48-8B7D-04E5BC9C101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B79CD-098D-FC4F-AD08-AF78E44CB3CE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6EC213E-B830-A141-9794-D148E75D92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ABD715-7301-3B47-8EF9-01B3AD7CB8B8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DA12C-A2EE-8E4E-A69A-B9AC31946398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11FEEC-A100-D54F-9F1A-33D5EB21FFF0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140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V3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96F178-B698-534C-8170-525C9AA534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C82ACFE8-E0C0-0148-82A3-3E23F195F49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5E0BD2-230F-854F-84A4-4318C42A129E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410224D-2CD3-F94F-BEF1-DBADF1331C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E0DB83-93BA-6349-B071-313CA7D4E08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8E650A-6CAF-574B-BB6F-0AC5AA856D3C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BE1B9DE-50E0-094D-9706-2D481BFB687B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7303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V3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58EE2F-8BAE-934B-B9CE-EC50A2A65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7934F841-DF30-F141-A37E-7C0D113F153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E325D6-0791-B543-A18E-7CD1EDCA90EE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F4D7273-8A1B-9341-A417-50FD96F449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937A9E-AEB3-A24B-9215-9885180ADD48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1B425D-A17B-244C-B0D9-F0B6A3F18B45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EA4EB3A-A5A3-B742-A07C-7F7DBBE2A09E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027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V3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97C96-1062-8D46-923A-B63DD57A4E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FA36C2-1771-F642-AF88-85E8B2F255E6}"/>
              </a:ext>
            </a:extLst>
          </p:cNvPr>
          <p:cNvSpPr/>
          <p:nvPr userDrawn="1"/>
        </p:nvSpPr>
        <p:spPr>
          <a:xfrm>
            <a:off x="7315200" y="0"/>
            <a:ext cx="17068799" cy="13716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58EE2F-8BAE-934B-B9CE-EC50A2A65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2843" y="2593674"/>
            <a:ext cx="13886778" cy="359500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95000"/>
              </a:lnSpc>
              <a:defRPr sz="10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7934F841-DF30-F141-A37E-7C0D113F153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792843" y="6461777"/>
            <a:ext cx="13886777" cy="33861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2600"/>
              </a:spcBef>
              <a:spcAft>
                <a:spcPts val="400"/>
              </a:spcAft>
              <a:defRPr sz="40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E325D6-0791-B543-A18E-7CD1EDCA90EE}"/>
              </a:ext>
            </a:extLst>
          </p:cNvPr>
          <p:cNvCxnSpPr>
            <a:cxnSpLocks/>
          </p:cNvCxnSpPr>
          <p:nvPr userDrawn="1"/>
        </p:nvCxnSpPr>
        <p:spPr>
          <a:xfrm>
            <a:off x="8792843" y="219698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F4D7273-8A1B-9341-A417-50FD96F449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942" y="592308"/>
            <a:ext cx="3897317" cy="8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937A9E-AEB3-A24B-9215-9885180ADD48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1B425D-A17B-244C-B0D9-F0B6A3F18B45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EA4EB3A-A5A3-B742-A07C-7F7DBBE2A09E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0316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or Statement Slide - V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DFC7-A507-254F-AB85-442F45219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68" t="11544" b="7356"/>
          <a:stretch/>
        </p:blipFill>
        <p:spPr>
          <a:xfrm>
            <a:off x="0" y="-1"/>
            <a:ext cx="24387174" cy="13716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4DC56-04E7-0541-8E73-D8205A534417}"/>
              </a:ext>
            </a:extLst>
          </p:cNvPr>
          <p:cNvSpPr/>
          <p:nvPr userDrawn="1"/>
        </p:nvSpPr>
        <p:spPr>
          <a:xfrm>
            <a:off x="-1588" y="0"/>
            <a:ext cx="24388763" cy="13716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63703" y="7121431"/>
            <a:ext cx="20713911" cy="518941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5000"/>
              </a:lnSpc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statement slide. Use to make a highlight point or start a new section. It should be brief.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F936D0-9721-1442-B12D-50C574B9C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7072" y="679605"/>
            <a:ext cx="4093028" cy="9242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B264A2-FBB2-7E46-BCFE-9650E6BFD7FB}"/>
              </a:ext>
            </a:extLst>
          </p:cNvPr>
          <p:cNvCxnSpPr>
            <a:cxnSpLocks/>
          </p:cNvCxnSpPr>
          <p:nvPr userDrawn="1"/>
        </p:nvCxnSpPr>
        <p:spPr>
          <a:xfrm>
            <a:off x="1763704" y="6692733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6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8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Intro or Statement Slide - V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DFC7-A507-254F-AB85-442F45219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" y="0"/>
            <a:ext cx="24384000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4DC56-04E7-0541-8E73-D8205A534417}"/>
              </a:ext>
            </a:extLst>
          </p:cNvPr>
          <p:cNvSpPr/>
          <p:nvPr userDrawn="1"/>
        </p:nvSpPr>
        <p:spPr>
          <a:xfrm>
            <a:off x="-1588" y="0"/>
            <a:ext cx="24388763" cy="13716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63703" y="7121431"/>
            <a:ext cx="20713911" cy="518941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5000"/>
              </a:lnSpc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statement slide. Use to make a highlight point or start a new section. It should be brief.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F936D0-9721-1442-B12D-50C574B9C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7072" y="679605"/>
            <a:ext cx="4093028" cy="9242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B264A2-FBB2-7E46-BCFE-9650E6BFD7FB}"/>
              </a:ext>
            </a:extLst>
          </p:cNvPr>
          <p:cNvCxnSpPr>
            <a:cxnSpLocks/>
          </p:cNvCxnSpPr>
          <p:nvPr userDrawn="1"/>
        </p:nvCxnSpPr>
        <p:spPr>
          <a:xfrm>
            <a:off x="1763704" y="6692733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4341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or Statement Slide - V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DFC7-A507-254F-AB85-442F45219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3" y="0"/>
            <a:ext cx="24384000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4DC56-04E7-0541-8E73-D8205A534417}"/>
              </a:ext>
            </a:extLst>
          </p:cNvPr>
          <p:cNvSpPr/>
          <p:nvPr userDrawn="1"/>
        </p:nvSpPr>
        <p:spPr>
          <a:xfrm>
            <a:off x="0" y="0"/>
            <a:ext cx="24388763" cy="13716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F936D0-9721-1442-B12D-50C574B9C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7072" y="679605"/>
            <a:ext cx="4093028" cy="9242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B264A2-FBB2-7E46-BCFE-9650E6BFD7FB}"/>
              </a:ext>
            </a:extLst>
          </p:cNvPr>
          <p:cNvCxnSpPr>
            <a:cxnSpLocks/>
          </p:cNvCxnSpPr>
          <p:nvPr userDrawn="1"/>
        </p:nvCxnSpPr>
        <p:spPr>
          <a:xfrm>
            <a:off x="1763704" y="6692733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CD56D3B-D11B-254F-9023-39A442D7C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703" y="7121431"/>
            <a:ext cx="20713911" cy="518941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5000"/>
              </a:lnSpc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statement slide. Use to make a highlight point or start a new section. It should be brief.</a:t>
            </a:r>
          </a:p>
        </p:txBody>
      </p:sp>
    </p:spTree>
    <p:extLst>
      <p:ext uri="{BB962C8B-B14F-4D97-AF65-F5344CB8AC3E}">
        <p14:creationId xmlns:p14="http://schemas.microsoft.com/office/powerpoint/2010/main" val="4877543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or Statement Slide - V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DFC7-A507-254F-AB85-442F45219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3" y="0"/>
            <a:ext cx="24384000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4DC56-04E7-0541-8E73-D8205A534417}"/>
              </a:ext>
            </a:extLst>
          </p:cNvPr>
          <p:cNvSpPr/>
          <p:nvPr userDrawn="1"/>
        </p:nvSpPr>
        <p:spPr>
          <a:xfrm>
            <a:off x="0" y="0"/>
            <a:ext cx="24388763" cy="13716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F936D0-9721-1442-B12D-50C574B9C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7072" y="679605"/>
            <a:ext cx="4093028" cy="9242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B264A2-FBB2-7E46-BCFE-9650E6BFD7FB}"/>
              </a:ext>
            </a:extLst>
          </p:cNvPr>
          <p:cNvCxnSpPr>
            <a:cxnSpLocks/>
          </p:cNvCxnSpPr>
          <p:nvPr userDrawn="1"/>
        </p:nvCxnSpPr>
        <p:spPr>
          <a:xfrm>
            <a:off x="1763704" y="6692733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E9B1A81-E910-0C4C-8A06-8DFD6E247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703" y="7121431"/>
            <a:ext cx="20713911" cy="518941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5000"/>
              </a:lnSpc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statement slide. Use to make a highlight point or start a new section. It should be brief.</a:t>
            </a:r>
          </a:p>
        </p:txBody>
      </p:sp>
    </p:spTree>
    <p:extLst>
      <p:ext uri="{BB962C8B-B14F-4D97-AF65-F5344CB8AC3E}">
        <p14:creationId xmlns:p14="http://schemas.microsoft.com/office/powerpoint/2010/main" val="21191427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or Statement Slide - V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DFC7-A507-254F-AB85-442F45219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3" y="0"/>
            <a:ext cx="24384000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4DC56-04E7-0541-8E73-D8205A534417}"/>
              </a:ext>
            </a:extLst>
          </p:cNvPr>
          <p:cNvSpPr/>
          <p:nvPr userDrawn="1"/>
        </p:nvSpPr>
        <p:spPr>
          <a:xfrm>
            <a:off x="-18229" y="0"/>
            <a:ext cx="24388763" cy="13716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F936D0-9721-1442-B12D-50C574B9C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67072" y="679605"/>
            <a:ext cx="4093028" cy="9242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B264A2-FBB2-7E46-BCFE-9650E6BFD7FB}"/>
              </a:ext>
            </a:extLst>
          </p:cNvPr>
          <p:cNvCxnSpPr>
            <a:cxnSpLocks/>
          </p:cNvCxnSpPr>
          <p:nvPr userDrawn="1"/>
        </p:nvCxnSpPr>
        <p:spPr>
          <a:xfrm>
            <a:off x="1763704" y="6692733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A5F511C-CDD3-684A-B28E-F29A25B9D1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3703" y="7121431"/>
            <a:ext cx="20713911" cy="518941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5000"/>
              </a:lnSpc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is a statement slide. Use to make a highlight point or start a new section. It should be brief.</a:t>
            </a:r>
          </a:p>
        </p:txBody>
      </p:sp>
    </p:spTree>
    <p:extLst>
      <p:ext uri="{BB962C8B-B14F-4D97-AF65-F5344CB8AC3E}">
        <p14:creationId xmlns:p14="http://schemas.microsoft.com/office/powerpoint/2010/main" val="41047416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22315477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2A9BE6-A9D3-384E-B429-CA6E3730F75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DB7A569-14EF-8243-BD74-ACB3C09BB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2231547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0455D2-AE0B-6948-ADF5-042D5CED5724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A838BA6-37DA-514F-B3D0-DCBB0D6E5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425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966381F-C696-FD47-8203-93E10E269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DC76A2A3-E7D6-0A47-9B04-6482908D23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4A1B05-B9E5-2547-BDEE-6EEE6E30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55B5FB-46DD-BF45-B3B4-5ABBA3CE8090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262FF3-8D89-0F45-B67F-2CE31798302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91143E-B90D-ED4D-A64E-140F88B3C448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13D7E89-D257-C542-A737-EFAA958B5956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5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35A905-D5E7-9245-B014-F46E6C4E98BA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30033BF-24D0-6548-A46C-181E8997E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0D1B27DE-6272-674C-ADCC-A916DE485C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66550-4DDB-6C42-99D5-594022F52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E9A06C-E722-9B47-A43D-4AA11934A642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AC5752-C954-D542-8293-9334244AC91E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5ECB81-31FB-D447-B65A-D9E58D1ABC6B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CDE4819-9FCC-CA40-859E-E856C4CE4397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880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ABC1DB5-F5C0-D542-9D51-0CD9753060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389" t="1552" r="30668" b="172"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35A905-D5E7-9245-B014-F46E6C4E98BA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30033BF-24D0-6548-A46C-181E8997E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0D1B27DE-6272-674C-ADCC-A916DE485C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66550-4DDB-6C42-99D5-594022F52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E9A06C-E722-9B47-A43D-4AA11934A642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AC5752-C954-D542-8293-9334244AC91E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5ECB81-31FB-D447-B65A-D9E58D1ABC6B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CDE4819-9FCC-CA40-859E-E856C4CE4397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734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54981-CDD2-D441-93C1-A18C2E51D8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96979B39-FE9F-D540-9C00-8E07327D33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F2FEF2F-F55B-4B45-885B-3BB77893F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391716-A5BC-BB46-BF07-B2B6FA74DA67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CDA2A73-1CD2-5E40-B43A-7408AA741E09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6370EA-C97D-094F-A2A8-F1FFDDEE6EF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52829AA-6B35-304D-93C3-23EB77908544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829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5002A5-4125-5B47-AF8F-29BB5B2E5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7D138D53-0832-DE47-A85F-231E94B7A7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97DBEDB-BA82-E04F-ABD6-45F52E6D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9FFE54-80F5-6F4E-9630-30DEDA954930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64F3585-D409-2E4C-A57A-CEF28414B8FF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E3E9A5-94A5-1343-9D63-50D5D5D26895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E89CA75-7BEB-9E46-9750-B1EE51170113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5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564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634410-7E25-C64E-B3D5-9CE6281718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8ABBCE8-28DF-EA43-B90D-2146818A94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2C0A2E-FB7E-2C49-B38F-F2F8DC836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4987D3-EFAB-6A43-B443-8D11E809D002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7B63B1F-602E-794C-AD89-65A9B5E75173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AF27A4-111C-EB4B-8A54-B8C08BB62823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F219EC6-B9E0-8345-92A3-1FAF4DB0DFC6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3124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DB392-FE75-6F41-8F2E-D0D795C2B3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B515CAA3-363E-1041-B3D8-F8B65E1FB0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A07080-48C8-5D49-8402-8B20F42A4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96589-CC38-4840-85A4-C1947C2A3748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86DA7A2-6D83-A846-9347-89E9C9549B82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FCB280-261A-6949-8BD2-7BBC3A07359C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53D73D9-35F0-774C-8756-23FF5D0B4E96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187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2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0309E-F31B-644F-A2A5-513E2694A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AEA86CCA-C1EA-1745-8CE5-C0A48423A3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28C84B-5FB0-0541-98CD-E21C0148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497C8C-F66A-6946-8C39-427AB806D077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729D1B6-1763-BC43-B3E3-E5AB8412E15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A6BB64-20A7-FB4E-9027-4B086E0CA65B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F27C645-B276-2D4A-A07C-583806C056C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5513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2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0309E-F31B-644F-A2A5-513E2694A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AEA86CCA-C1EA-1745-8CE5-C0A48423A3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28C84B-5FB0-0541-98CD-E21C0148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497C8C-F66A-6946-8C39-427AB806D077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729D1B6-1763-BC43-B3E3-E5AB8412E15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A6BB64-20A7-FB4E-9027-4B086E0CA65B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F27C645-B276-2D4A-A07C-583806C056C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663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V2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0309E-F31B-644F-A2A5-513E2694A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AEA86CCA-C1EA-1745-8CE5-C0A48423A3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28C84B-5FB0-0541-98CD-E21C0148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497C8C-F66A-6946-8C39-427AB806D077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729D1B6-1763-BC43-B3E3-E5AB8412E15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A6BB64-20A7-FB4E-9027-4B086E0CA65B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F27C645-B276-2D4A-A07C-583806C056C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277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V2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43EDB-7CD7-C243-85E5-2C44A0649B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071975" y="0"/>
            <a:ext cx="7315200" cy="137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0309E-F31B-644F-A2A5-513E2694A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AEA86CCA-C1EA-1745-8CE5-C0A48423A3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14996159" cy="8562965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28C84B-5FB0-0541-98CD-E21C0148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14993370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497C8C-F66A-6946-8C39-427AB806D077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729D1B6-1763-BC43-B3E3-E5AB8412E151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A6BB64-20A7-FB4E-9027-4B086E0CA65B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F27C645-B276-2D4A-A07C-583806C056C9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89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3" cy="13714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496E3103-4B2A-0840-82A5-982251E6E7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28250-91B1-2240-A93C-3498658E3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DE9DD5-EA2D-BD42-968F-67B59D2CD468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3120DD3-B0BA-AC48-A09A-639C32BC43DE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61CC6B-A0B9-F842-9A22-838390172CD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15BA46D-F60B-BB46-9F25-7A4B26E13271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3FE9C7-A74F-1A44-9DD2-C5702C6F51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901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2" cy="13714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66A34012-844D-704D-B047-16D950FCE3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64E7AA-8939-A249-8EB6-F32708ED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BC4058-620A-8A47-9264-9C68A6DF707C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2EA2B04-4CC1-0248-9BE7-395A39E5BB2D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01BFA0-AA01-B048-BD05-0E3D83B2D782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7926FBA-D85F-164E-9AE2-5437D2A694B6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EEEB1F-7306-8445-8E55-06C5387CF3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712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2" cy="13714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7F646A75-89B3-224B-94D7-B1FE2FF1CB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5BAED31-BAF0-DD4E-9A9C-4576EC5B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493892-D08C-FB4A-BB37-A1312748E16E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FDFE0B7-5797-6643-A946-567E9CA9AE43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A3D01B-D310-AD4E-B355-BF531C8B4C17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7918AC7-E7A2-864B-BD3A-173A10F58B04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3106A1-898C-964E-BFAE-C5184EAB66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875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1" cy="13714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A4C55A25-43EC-DB4D-AF2C-55EB96D02C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A758608-B1D8-004C-9A61-DB15B9A7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B9F9E7-BEF0-0F4A-8F4D-651119DC9D78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B80DE9A-043E-9247-845E-69EC7F50026D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2732CA-93CB-AD44-9E2A-16C269DF7748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73A6A8-92C8-1546-AF1E-C57C132EB4B4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87A593-482F-CF4A-8876-A1513248A3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7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1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1" cy="13714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AC17CF21-CAD5-D743-B619-9C4D3C1EC7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B08287B-E301-294A-B808-A93B9CEE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42EA5F-9695-644E-872E-DD4898F72874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5C9ED00-7CE2-5345-89CB-5E08D11E769B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C8B961-D61A-ED4C-B7BB-9DB5AFF1E0AC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668212B-2621-944E-97B2-E73EBEA4C52F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A169A1-4D13-F448-92F3-CAE1BDD90B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109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0" cy="13714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1340DABE-5B87-3A43-A087-8BFFB88D14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F94A5D-6334-C248-A969-0B1C06C4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F34E2-9998-5346-B652-1C211AEEE00D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82F5A58-9152-F04B-9135-95C818F2AA47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2EF66F-9246-2448-A0CC-EC22C92A0B5A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DDE454E-D9FF-7844-8BF2-AA2A4AE149F3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BF33F3-2E26-9244-B44C-428C260B9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639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10" cy="13714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5FEB261F-F35F-674D-87B9-9D45A1BF41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27ACA5-C536-E343-9A68-3F746710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78F592-A32F-CD4A-B407-F35499C40F08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DC8D5CD-E42C-DA4A-A4AF-DCE3C648850B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51420C-7386-B74F-85B7-4242717BCD94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BD51BDF-5410-2A46-A934-B5E51ED235CD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2E31FC-82A1-E041-A822-50704DA3D9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114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E0A7636-169C-E149-B0D0-6C78F7FF4D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916" r="17825"/>
          <a:stretch/>
        </p:blipFill>
        <p:spPr>
          <a:xfrm>
            <a:off x="12314328" y="0"/>
            <a:ext cx="12190409" cy="137142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98EFFD69-70CE-2F49-B752-9BD0602A2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013A17-9A11-2147-AD45-24B9B496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909EAD-737D-D947-9BEE-FA010E33DFB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EE04DD5-3E60-CA45-A3F4-021ED46BBFD5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CEE0CE-F475-894B-A63C-8A2DFA9A7C4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1FC4276-1941-3B40-BF13-BE4840816ED1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5F8ECA-17B4-8447-BA52-10F415B401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721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3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09" cy="13714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98EFFD69-70CE-2F49-B752-9BD0602A2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013A17-9A11-2147-AD45-24B9B496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909EAD-737D-D947-9BEE-FA010E33DFB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EE04DD5-3E60-CA45-A3F4-021ED46BBFD5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CEE0CE-F475-894B-A63C-8A2DFA9A7C4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1FC4276-1941-3B40-BF13-BE4840816ED1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5F8ECA-17B4-8447-BA52-10F415B401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921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V3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09" cy="137142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98EFFD69-70CE-2F49-B752-9BD0602A2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013A17-9A11-2147-AD45-24B9B496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909EAD-737D-D947-9BEE-FA010E33DFB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EE04DD5-3E60-CA45-A3F4-021ED46BBFD5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CEE0CE-F475-894B-A63C-8A2DFA9A7C4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1FC4276-1941-3B40-BF13-BE4840816ED1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1EE2A2-9500-1D44-A417-0671C4B1FD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587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V3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BC369-89F1-3545-BF32-B10D20812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314328" y="0"/>
            <a:ext cx="12190408" cy="137142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0F4FD4-87CD-3745-A3A1-137C26C8CAA8}"/>
              </a:ext>
            </a:extLst>
          </p:cNvPr>
          <p:cNvSpPr/>
          <p:nvPr userDrawn="1"/>
        </p:nvSpPr>
        <p:spPr>
          <a:xfrm>
            <a:off x="9791114" y="2475914"/>
            <a:ext cx="4077286" cy="9123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98EFFD69-70CE-2F49-B752-9BD0602A2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4860693"/>
            <a:ext cx="11832223" cy="637939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013A17-9A11-2147-AD45-24B9B496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2767954"/>
            <a:ext cx="11832223" cy="1577321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909EAD-737D-D947-9BEE-FA010E33DFB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2369046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EE04DD5-3E60-CA45-A3F4-021ED46BBFD5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CEE0CE-F475-894B-A63C-8A2DFA9A7C4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1FC4276-1941-3B40-BF13-BE4840816ED1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4409DE-3C82-F547-BBCA-B214E03117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75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wo Sections 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63714B3-A9D0-6648-8BFD-A03A4EFEA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504" y="1363698"/>
            <a:ext cx="7477542" cy="469746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2000"/>
              </a:lnSpc>
              <a:defRPr sz="7500"/>
            </a:lvl1pPr>
          </a:lstStyle>
          <a:p>
            <a:r>
              <a:rPr lang="en-US" dirty="0"/>
              <a:t>This slide type could be useful to introduce multiple ideas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CE6B1F-ABD2-1D40-B73A-F1C44D2D0E89}"/>
              </a:ext>
            </a:extLst>
          </p:cNvPr>
          <p:cNvCxnSpPr>
            <a:cxnSpLocks/>
          </p:cNvCxnSpPr>
          <p:nvPr userDrawn="1"/>
        </p:nvCxnSpPr>
        <p:spPr>
          <a:xfrm>
            <a:off x="1170070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3A46A67-9615-5045-9877-D5A9EB3A417F}"/>
              </a:ext>
            </a:extLst>
          </p:cNvPr>
          <p:cNvSpPr/>
          <p:nvPr userDrawn="1"/>
        </p:nvSpPr>
        <p:spPr>
          <a:xfrm>
            <a:off x="9196251" y="1363699"/>
            <a:ext cx="13483369" cy="171481"/>
          </a:xfrm>
          <a:prstGeom prst="rect">
            <a:avLst/>
          </a:prstGeom>
          <a:solidFill>
            <a:srgbClr val="AB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66D3E60A-4333-BF4B-A5F2-DDF8126BC0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96251" y="1990494"/>
            <a:ext cx="13232675" cy="4385190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356AB8-A898-2E4C-8365-B0FBF4CA6CBD}"/>
              </a:ext>
            </a:extLst>
          </p:cNvPr>
          <p:cNvSpPr/>
          <p:nvPr userDrawn="1"/>
        </p:nvSpPr>
        <p:spPr>
          <a:xfrm>
            <a:off x="9196251" y="6899975"/>
            <a:ext cx="13483369" cy="171481"/>
          </a:xfrm>
          <a:prstGeom prst="rect">
            <a:avLst/>
          </a:prstGeom>
          <a:solidFill>
            <a:srgbClr val="AB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53753B1D-9492-A148-BE19-7DFD015AFB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196251" y="7526770"/>
            <a:ext cx="13232675" cy="4385190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C67C6-EBC2-974F-A5F2-0432A250E7EF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FB354E-4B1B-C640-A9EC-C180BEC03D4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F472512-515C-6946-9A6D-88E8E804E31F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83FEB-9664-4046-8D81-0A045CB23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083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wo Sections 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4C7C42-C853-AA44-86A5-9DEA12BC318C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15F8FED7-CB0F-0142-8B31-EABB96EF264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680950" y="3048646"/>
            <a:ext cx="10789920" cy="8817289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76007716-6B35-2342-8A36-120E0989BF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52504" y="3048646"/>
            <a:ext cx="10789920" cy="862954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5DE77CC-1C10-9A46-A52C-B20E4BFD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D2AAD3-921A-4C4B-8A47-78F699D06263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6134FF-8108-0A43-917A-1FA6A37F5EB9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AEA5D46-F6CD-444C-8439-8C0C09BD7A92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D2272-6AD9-BC4C-A2A6-A75D5FE5FF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833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Emphasized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6A9590-39A2-B24C-92C7-A4B406F2523C}"/>
              </a:ext>
            </a:extLst>
          </p:cNvPr>
          <p:cNvSpPr/>
          <p:nvPr userDrawn="1"/>
        </p:nvSpPr>
        <p:spPr>
          <a:xfrm>
            <a:off x="0" y="1"/>
            <a:ext cx="24387175" cy="3040376"/>
          </a:xfrm>
          <a:prstGeom prst="rect">
            <a:avLst/>
          </a:prstGeom>
          <a:solidFill>
            <a:srgbClr val="00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796753"/>
            <a:ext cx="22315477" cy="8014237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2A9BE6-A9D3-384E-B429-CA6E3730F75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DB7A569-14EF-8243-BD74-ACB3C09BB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55285"/>
            <a:ext cx="2231547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0455D2-AE0B-6948-ADF5-042D5CED5724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D133F39-AF76-EC4D-8389-8E35653B9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06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1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9BD12-6DCA-8A4D-9C33-C170B1BDC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AC017-F336-8543-8917-198187CE13F0}"/>
              </a:ext>
            </a:extLst>
          </p:cNvPr>
          <p:cNvGrpSpPr/>
          <p:nvPr userDrawn="1"/>
        </p:nvGrpSpPr>
        <p:grpSpPr>
          <a:xfrm>
            <a:off x="8426908" y="2529400"/>
            <a:ext cx="14050536" cy="9288966"/>
            <a:chOff x="5168319" y="2213516"/>
            <a:chExt cx="14050536" cy="92889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437F5-2542-CB4C-8357-6D2A7A366486}"/>
                </a:ext>
              </a:extLst>
            </p:cNvPr>
            <p:cNvSpPr/>
            <p:nvPr userDrawn="1"/>
          </p:nvSpPr>
          <p:spPr>
            <a:xfrm>
              <a:off x="5260636" y="2308485"/>
              <a:ext cx="13865902" cy="9099029"/>
            </a:xfrm>
            <a:prstGeom prst="rect">
              <a:avLst/>
            </a:prstGeom>
            <a:solidFill>
              <a:srgbClr val="002156">
                <a:alpha val="87000"/>
              </a:srgbClr>
            </a:solidFill>
            <a:ln w="190500" cap="sq" cmpd="sng">
              <a:noFill/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67F644-8F3F-D248-984A-352934A99397}"/>
                </a:ext>
              </a:extLst>
            </p:cNvPr>
            <p:cNvSpPr/>
            <p:nvPr userDrawn="1"/>
          </p:nvSpPr>
          <p:spPr>
            <a:xfrm>
              <a:off x="5168319" y="2213516"/>
              <a:ext cx="14050536" cy="9288966"/>
            </a:xfrm>
            <a:prstGeom prst="rect">
              <a:avLst/>
            </a:prstGeom>
            <a:noFill/>
            <a:ln w="190500" cap="sq" cmpd="sng">
              <a:solidFill>
                <a:schemeClr val="bg2">
                  <a:lumMod val="90000"/>
                  <a:alpha val="80000"/>
                </a:schemeClr>
              </a:solidFill>
              <a:miter lim="800000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5D75371A-D747-494D-82E3-D4AF8FAA6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1011" y="5482321"/>
            <a:ext cx="11691257" cy="263208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5AB91E-1572-7248-8B98-D2ED719229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81011" y="8649988"/>
            <a:ext cx="11691257" cy="2808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18288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 sz="38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ctr" defTabSz="1828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2pPr>
            <a:lvl3pPr marL="1024128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–"/>
              <a:defRPr sz="28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1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4pPr>
            <a:lvl5pPr marL="4114800" indent="-45720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72E51D"/>
                </a:solidFill>
                <a:latin typeface="Helvetica" pitchFamily="2" charset="0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Author Name, Organization. Can be deleted if unneeded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857AE8-66C8-C243-A1C7-015DACF617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5662" y="3467107"/>
            <a:ext cx="4093028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252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Emphasized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725D64-F218-0B49-B844-28C0A2B1D1A6}"/>
              </a:ext>
            </a:extLst>
          </p:cNvPr>
          <p:cNvSpPr/>
          <p:nvPr userDrawn="1"/>
        </p:nvSpPr>
        <p:spPr>
          <a:xfrm>
            <a:off x="0" y="0"/>
            <a:ext cx="9196251" cy="13716000"/>
          </a:xfrm>
          <a:prstGeom prst="rect">
            <a:avLst/>
          </a:prstGeom>
          <a:solidFill>
            <a:srgbClr val="00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3714B3-A9D0-6648-8BFD-A03A4EFEA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2504" y="1363698"/>
            <a:ext cx="7477542" cy="469746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2000"/>
              </a:lnSpc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type could be useful to introduce multiple ideas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CE6B1F-ABD2-1D40-B73A-F1C44D2D0E89}"/>
              </a:ext>
            </a:extLst>
          </p:cNvPr>
          <p:cNvCxnSpPr>
            <a:cxnSpLocks/>
          </p:cNvCxnSpPr>
          <p:nvPr userDrawn="1"/>
        </p:nvCxnSpPr>
        <p:spPr>
          <a:xfrm>
            <a:off x="1170070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66D3E60A-4333-BF4B-A5F2-DDF8126BC0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012680" y="1363698"/>
            <a:ext cx="12416246" cy="9622386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C67C6-EBC2-974F-A5F2-0432A250E7EF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FB354E-4B1B-C640-A9EC-C180BEC03D4D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F472512-515C-6946-9A6D-88E8E804E31F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055550-643F-7F4B-A2C7-6589800CA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942" y="12460759"/>
            <a:ext cx="3053670" cy="68953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342B1-0260-5F41-84AB-B25DC1E0A40B}"/>
              </a:ext>
            </a:extLst>
          </p:cNvPr>
          <p:cNvCxnSpPr>
            <a:cxnSpLocks/>
          </p:cNvCxnSpPr>
          <p:nvPr userDrawn="1"/>
        </p:nvCxnSpPr>
        <p:spPr>
          <a:xfrm>
            <a:off x="10038298" y="756377"/>
            <a:ext cx="12390628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5769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367381-BC87-BC4F-8B9B-0DCFF23192E6}"/>
              </a:ext>
            </a:extLst>
          </p:cNvPr>
          <p:cNvSpPr/>
          <p:nvPr userDrawn="1"/>
        </p:nvSpPr>
        <p:spPr>
          <a:xfrm>
            <a:off x="14434457" y="0"/>
            <a:ext cx="9970226" cy="13716000"/>
          </a:xfrm>
          <a:prstGeom prst="rect">
            <a:avLst/>
          </a:prstGeom>
          <a:solidFill>
            <a:srgbClr val="001C4A"/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BC4FC77D-B71F-F24D-8835-B033D50B6BBB}"/>
              </a:ext>
            </a:extLst>
          </p:cNvPr>
          <p:cNvSpPr txBox="1">
            <a:spLocks/>
          </p:cNvSpPr>
          <p:nvPr userDrawn="1"/>
        </p:nvSpPr>
        <p:spPr>
          <a:xfrm>
            <a:off x="13794376" y="1154865"/>
            <a:ext cx="5559914" cy="51666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143367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45000" dirty="0">
                <a:solidFill>
                  <a:schemeClr val="bg1"/>
                </a:solidFill>
                <a:latin typeface="Geneva" panose="020B0503030404040204" pitchFamily="34" charset="0"/>
                <a:ea typeface="Geneva" panose="020B0503030404040204" pitchFamily="34" charset="0"/>
                <a:cs typeface="Calibri" panose="020F0502020204030204" pitchFamily="34" charset="0"/>
              </a:rPr>
              <a:t>“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C9A50-AB49-0647-AC48-B6FDABEA7B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826990" y="9590805"/>
            <a:ext cx="5643880" cy="1384300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rgbClr val="72E51D"/>
                </a:solidFill>
              </a:defRPr>
            </a:lvl1pPr>
          </a:lstStyle>
          <a:p>
            <a:pPr lvl="0"/>
            <a:r>
              <a:rPr lang="en-US" dirty="0"/>
              <a:t>—Click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7FBC3D-A43A-FA45-A8DD-500B62C8F4D8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7B9A0A1F-F089-E743-8021-464B8BCBC9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048646"/>
            <a:ext cx="12297736" cy="862954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F51D0EF-C125-2F40-B042-0BC5AEDD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38017"/>
            <a:ext cx="1229773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001D680-86FF-0947-B735-85633EF7DC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41775" y="1812925"/>
            <a:ext cx="6729413" cy="7247946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40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This is a space for a callout quote. Use quotes to highlight successes, ask questions, underscore problem areas, or illustrate key information. Use testimonials to help give your presentations good pacing.</a:t>
            </a:r>
          </a:p>
          <a:p>
            <a:pPr lvl="0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70849F-2372-1142-83D7-3C09694BA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409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 - Content and Chart 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0C87E2F-F1A8-4E4C-BA47-E2F0932F59F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2906375" y="3048646"/>
            <a:ext cx="10564813" cy="862953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1D1B49-15AE-714D-B81A-4C51C95E05FD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932D1567-DBFD-6C4E-9B21-81F4BB5011F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52504" y="3048646"/>
            <a:ext cx="10789920" cy="862954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509864D-9C6E-404A-B4E8-64C029695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5DAFC4-E073-0448-A0FF-E1B1B409602F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9C65C2-66A1-2A40-8811-F67EFE3EE530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CBA5B69-1D7D-AC44-B609-64316ACEDFA8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014115-7C21-3549-80AC-DBF55F923B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863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0C87E2F-F1A8-4E4C-BA47-E2F0932F59F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052504" y="3048646"/>
            <a:ext cx="10653721" cy="86295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3792A87-AE77-194E-96FF-20097012609F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BE0EAA72-7BC2-264C-8FCE-04605F597CB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680950" y="3048646"/>
            <a:ext cx="10789920" cy="8629543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 baseline="0">
                <a:solidFill>
                  <a:schemeClr val="accent3"/>
                </a:solidFill>
              </a:defRPr>
            </a:lvl1pPr>
            <a:lvl2pPr marL="914400" indent="-457200">
              <a:lnSpc>
                <a:spcPct val="110000"/>
              </a:lnSpc>
              <a:spcAft>
                <a:spcPts val="400"/>
              </a:spcAft>
              <a:buClr>
                <a:srgbClr val="51AF46"/>
              </a:buClr>
              <a:buFont typeface="System Font Regular"/>
              <a:buChar char="•"/>
              <a:tabLst/>
              <a:defRPr baseline="0">
                <a:solidFill>
                  <a:schemeClr val="accent4">
                    <a:lumMod val="50000"/>
                  </a:schemeClr>
                </a:solidFill>
              </a:defRPr>
            </a:lvl2pPr>
            <a:lvl3pPr marL="1691640" indent="-475488">
              <a:lnSpc>
                <a:spcPct val="110000"/>
              </a:lnSpc>
              <a:spcBef>
                <a:spcPts val="1400"/>
              </a:spcBef>
              <a:spcAft>
                <a:spcPts val="400"/>
              </a:spcAft>
              <a:buClr>
                <a:srgbClr val="51AF46"/>
              </a:buClr>
              <a:buFont typeface="Wingdings" pitchFamily="2" charset="2"/>
              <a:buChar char="§"/>
              <a:tabLst/>
              <a:defRPr sz="3000" baseline="0">
                <a:solidFill>
                  <a:schemeClr val="accent4">
                    <a:lumMod val="50000"/>
                  </a:schemeClr>
                </a:solidFill>
              </a:defRPr>
            </a:lvl3pPr>
            <a:lvl4pPr marL="2194560" indent="-320040">
              <a:lnSpc>
                <a:spcPct val="110000"/>
              </a:lnSpc>
              <a:spcBef>
                <a:spcPts val="1400"/>
              </a:spcBef>
              <a:spcAft>
                <a:spcPts val="800"/>
              </a:spcAft>
              <a:buClr>
                <a:srgbClr val="51AF46"/>
              </a:buClr>
              <a:buFont typeface="System Font Regular"/>
              <a:buChar char="-"/>
              <a:tabLst/>
              <a:defRPr sz="2600" b="0" baseline="0">
                <a:solidFill>
                  <a:schemeClr val="accent4">
                    <a:lumMod val="50000"/>
                  </a:schemeClr>
                </a:solidFill>
              </a:defRPr>
            </a:lvl4pPr>
            <a:lvl5pPr marL="2926080" indent="-347472">
              <a:lnSpc>
                <a:spcPct val="110000"/>
              </a:lnSpc>
              <a:spcBef>
                <a:spcPts val="1200"/>
              </a:spcBef>
              <a:buClr>
                <a:srgbClr val="51AF46"/>
              </a:buClr>
              <a:buSzPct val="100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3E7B4A-11F5-324B-A8ED-EDF45113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560F9-169B-4945-9D06-28D5B6F64A6A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67BA6-8308-AB4E-87AD-7EE3A9DC54D0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6FBAB3C-42B2-974E-8D4B-77933BB23136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56E9FC-5913-C544-B3CC-0E0678B6F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367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CCB868E-C4D1-2B42-946A-A769352287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155736"/>
            <a:ext cx="10564097" cy="8542278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>
                <a:solidFill>
                  <a:srgbClr val="1669C9"/>
                </a:solidFill>
              </a:defRPr>
            </a:lvl1pPr>
            <a:lvl2pPr marL="401638" indent="-401638">
              <a:lnSpc>
                <a:spcPct val="112000"/>
              </a:lnSpc>
              <a:buClr>
                <a:srgbClr val="51AF46"/>
              </a:buClr>
              <a:tabLst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866775" indent="-4445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33500" indent="-444500">
              <a:lnSpc>
                <a:spcPct val="112000"/>
              </a:lnSpc>
              <a:buClr>
                <a:srgbClr val="51AF46"/>
              </a:buClr>
              <a:tabLst/>
              <a:defRPr b="0">
                <a:solidFill>
                  <a:schemeClr val="bg2">
                    <a:lumMod val="25000"/>
                  </a:schemeClr>
                </a:solidFill>
              </a:defRPr>
            </a:lvl4pPr>
            <a:lvl5pPr marL="1735138" indent="-3810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A27C592-BA39-EF4D-956E-8D7E5629CDA2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2906057" y="3155736"/>
            <a:ext cx="10564813" cy="85422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FB9F96-AFCA-F14D-8591-A2C3A9C29C52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9E888CDD-0D17-E243-8301-0C56538FC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559DAE-5959-1F42-AF57-43EF011A7DBD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FA28BD-F8B2-7A4F-8B52-480680E975E4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604AADC-BEC9-D440-80CF-B4741551AD6E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9FA003-A90C-C84C-95E3-CCE50E43BC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144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CCB868E-C4D1-2B42-946A-A769352287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68845" y="3219388"/>
            <a:ext cx="10901310" cy="8315022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>
                <a:solidFill>
                  <a:srgbClr val="1669C9"/>
                </a:solidFill>
              </a:defRPr>
            </a:lvl1pPr>
            <a:lvl2pPr marL="401638" indent="-401638">
              <a:lnSpc>
                <a:spcPct val="112000"/>
              </a:lnSpc>
              <a:buClr>
                <a:srgbClr val="51AF46"/>
              </a:buClr>
              <a:tabLst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866775" indent="-4445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33500" indent="-444500">
              <a:lnSpc>
                <a:spcPct val="112000"/>
              </a:lnSpc>
              <a:buClr>
                <a:srgbClr val="51AF46"/>
              </a:buClr>
              <a:tabLst/>
              <a:defRPr b="0">
                <a:solidFill>
                  <a:schemeClr val="bg2">
                    <a:lumMod val="25000"/>
                  </a:schemeClr>
                </a:solidFill>
              </a:defRPr>
            </a:lvl4pPr>
            <a:lvl5pPr marL="1735138" indent="-3810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18CAE52-0541-7F49-A667-068DBCDCD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rgbClr val="002156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FEE4EB-D9FF-AB4B-A17F-338BD5AD940E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A27C592-BA39-EF4D-956E-8D7E5629CDA2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052504" y="3225338"/>
            <a:ext cx="10901310" cy="831502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D97434-3785-254B-94EA-91F5A34435A2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D2FAFAF-2BF1-314B-8F0A-58FBCE17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7DA9BA-22BA-A443-A8A0-541053582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250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CCB868E-C4D1-2B42-946A-A769352287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048667"/>
            <a:ext cx="10564097" cy="8444391"/>
          </a:xfrm>
          <a:prstGeom prst="rect">
            <a:avLst/>
          </a:prstGeom>
        </p:spPr>
        <p:txBody>
          <a:bodyPr/>
          <a:lstStyle>
            <a:lvl1pPr>
              <a:lnSpc>
                <a:spcPct val="112000"/>
              </a:lnSpc>
              <a:spcBef>
                <a:spcPts val="2600"/>
              </a:spcBef>
              <a:spcAft>
                <a:spcPts val="400"/>
              </a:spcAft>
              <a:defRPr>
                <a:solidFill>
                  <a:srgbClr val="1669C9"/>
                </a:solidFill>
              </a:defRPr>
            </a:lvl1pPr>
            <a:lvl2pPr marL="401638" indent="-401638">
              <a:lnSpc>
                <a:spcPct val="112000"/>
              </a:lnSpc>
              <a:buClr>
                <a:srgbClr val="51AF46"/>
              </a:buClr>
              <a:tabLst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866775" indent="-4445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33500" indent="-444500">
              <a:lnSpc>
                <a:spcPct val="112000"/>
              </a:lnSpc>
              <a:buClr>
                <a:srgbClr val="51AF46"/>
              </a:buClr>
              <a:tabLst/>
              <a:defRPr b="0">
                <a:solidFill>
                  <a:schemeClr val="bg2">
                    <a:lumMod val="25000"/>
                  </a:schemeClr>
                </a:solidFill>
              </a:defRPr>
            </a:lvl4pPr>
            <a:lvl5pPr marL="1735138" indent="-381000">
              <a:lnSpc>
                <a:spcPct val="112000"/>
              </a:lnSpc>
              <a:buClr>
                <a:srgbClr val="51AF46"/>
              </a:buClr>
              <a:buFont typeface="Wingdings" pitchFamily="2" charset="2"/>
              <a:buChar char="§"/>
              <a:tabLst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18CAE52-0541-7F49-A667-068DBCDCD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rgbClr val="002156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FEE4EB-D9FF-AB4B-A17F-338BD5AD940E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116776-5001-EC42-9CB7-EE38F7B02D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435841" y="2993977"/>
            <a:ext cx="11035348" cy="629924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E6A4C3-A344-224C-BB94-DD60D7793F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35841" y="9696451"/>
            <a:ext cx="11035348" cy="17966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This is a space for a caption to describe the image above.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B05DAE-1BA6-7649-A9B2-625B99BF6A26}"/>
              </a:ext>
            </a:extLst>
          </p:cNvPr>
          <p:cNvCxnSpPr>
            <a:cxnSpLocks/>
          </p:cNvCxnSpPr>
          <p:nvPr userDrawn="1"/>
        </p:nvCxnSpPr>
        <p:spPr>
          <a:xfrm>
            <a:off x="12808299" y="9555274"/>
            <a:ext cx="2084371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37808D-27F5-7440-97F6-40DA229BDCF1}"/>
              </a:ext>
            </a:extLst>
          </p:cNvPr>
          <p:cNvCxnSpPr>
            <a:cxnSpLocks/>
          </p:cNvCxnSpPr>
          <p:nvPr userDrawn="1"/>
        </p:nvCxnSpPr>
        <p:spPr>
          <a:xfrm>
            <a:off x="1052504" y="756377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2F29090-797A-574F-854D-C14F8D44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04" y="1113862"/>
            <a:ext cx="22418366" cy="157732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5000"/>
              </a:lnSpc>
              <a:defRPr sz="5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182B8D-CD7C-B446-899F-D1A45DBEC5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504" y="12460758"/>
            <a:ext cx="3023107" cy="6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030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plit 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3A5C4CC-AA10-2141-B548-08BE8BC72E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1371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94DC56-04E7-0541-8E73-D8205A534417}"/>
              </a:ext>
            </a:extLst>
          </p:cNvPr>
          <p:cNvSpPr/>
          <p:nvPr userDrawn="1"/>
        </p:nvSpPr>
        <p:spPr>
          <a:xfrm>
            <a:off x="-1588" y="0"/>
            <a:ext cx="12193588" cy="13716000"/>
          </a:xfrm>
          <a:prstGeom prst="rect">
            <a:avLst/>
          </a:prstGeom>
          <a:solidFill>
            <a:srgbClr val="002156">
              <a:alpha val="83922"/>
            </a:srgbClr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47FC06-45FB-0848-8BAF-A535C3B2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79620" y="12310849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rgbClr val="002156"/>
                </a:solidFill>
                <a:latin typeface="Helvetica" pitchFamily="2" charset="0"/>
              </a:defRPr>
            </a:lvl1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63704" y="3570156"/>
            <a:ext cx="8536236" cy="848329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5000"/>
              </a:lnSpc>
              <a:defRPr sz="7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 short statement that relates to topic and also the excerpt or phrase to the right.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2CED8E-ADCA-2F47-BB1E-D4CD01F63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268451" y="3570155"/>
            <a:ext cx="8355020" cy="848329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ts val="2600"/>
              </a:spcBef>
              <a:spcAft>
                <a:spcPts val="400"/>
              </a:spcAft>
              <a:defRPr sz="4000" b="1">
                <a:solidFill>
                  <a:srgbClr val="1669C9"/>
                </a:solidFill>
              </a:defRPr>
            </a:lvl1pPr>
            <a:lvl2pPr marL="295275" indent="-274638">
              <a:buClr>
                <a:srgbClr val="51AF46"/>
              </a:buClr>
              <a:buSzPct val="120000"/>
              <a:tabLst/>
              <a:defRPr sz="3000">
                <a:solidFill>
                  <a:schemeClr val="bg2">
                    <a:lumMod val="25000"/>
                  </a:schemeClr>
                </a:solidFill>
              </a:defRPr>
            </a:lvl2pPr>
            <a:lvl3pPr marL="698500" indent="-381000">
              <a:buClr>
                <a:srgbClr val="51AF46"/>
              </a:buClr>
              <a:tabLst/>
              <a:defRPr sz="3000">
                <a:solidFill>
                  <a:schemeClr val="bg2">
                    <a:lumMod val="25000"/>
                  </a:schemeClr>
                </a:solidFill>
              </a:defRPr>
            </a:lvl3pPr>
            <a:lvl4pPr marL="1100138" indent="-381000">
              <a:buClr>
                <a:srgbClr val="51AF46"/>
              </a:buClr>
              <a:buSzPct val="90000"/>
              <a:tabLst/>
              <a:defRPr sz="3000" b="0">
                <a:solidFill>
                  <a:schemeClr val="bg2">
                    <a:lumMod val="25000"/>
                  </a:schemeClr>
                </a:solidFill>
              </a:defRPr>
            </a:lvl4pPr>
            <a:lvl5pPr marL="1501775" indent="-381000">
              <a:buClr>
                <a:srgbClr val="51AF46"/>
              </a:buClr>
              <a:buFont typeface="Wingdings" pitchFamily="2" charset="2"/>
              <a:buChar char="§"/>
              <a:tabLst/>
              <a:defRPr sz="30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Could be a phrase or excerpt that is pulled into the presentation to introduce a thought or concept that works within the presenter’s current or next topic.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09658B-7274-EE49-B6E0-94FC5B5AB4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6993" y="644198"/>
            <a:ext cx="3023107" cy="6742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690709-6DD5-514F-9E6F-343ADAD16CBD}"/>
              </a:ext>
            </a:extLst>
          </p:cNvPr>
          <p:cNvCxnSpPr>
            <a:cxnSpLocks/>
          </p:cNvCxnSpPr>
          <p:nvPr userDrawn="1"/>
        </p:nvCxnSpPr>
        <p:spPr>
          <a:xfrm>
            <a:off x="1763704" y="3016252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5925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367381-BC87-BC4F-8B9B-0DCFF23192E6}"/>
              </a:ext>
            </a:extLst>
          </p:cNvPr>
          <p:cNvSpPr/>
          <p:nvPr userDrawn="1"/>
        </p:nvSpPr>
        <p:spPr>
          <a:xfrm>
            <a:off x="3997234" y="0"/>
            <a:ext cx="20407449" cy="13716000"/>
          </a:xfrm>
          <a:prstGeom prst="rect">
            <a:avLst/>
          </a:prstGeom>
          <a:solidFill>
            <a:srgbClr val="001C4A"/>
          </a:solidFill>
          <a:ln w="190500" cap="sq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1D840-D266-A542-8CA5-0D8CF4343A47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72E51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324A561-198F-5546-92CF-90D8838BA7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384780"/>
            <a:ext cx="14236191" cy="487129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6400" b="1">
                <a:solidFill>
                  <a:srgbClr val="ABC1DA"/>
                </a:solidFill>
              </a:defRPr>
            </a:lvl1pPr>
          </a:lstStyle>
          <a:p>
            <a:r>
              <a:rPr lang="en-US" dirty="0"/>
              <a:t>This is a quotation highlight slide which gives you the ability to display a quote in a bolder and meaningful way.”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214BC6-F381-5447-BA08-54E39279A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636992" y="674900"/>
            <a:ext cx="3023108" cy="6826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C4FC77D-B71F-F24D-8835-B033D50B6BBB}"/>
              </a:ext>
            </a:extLst>
          </p:cNvPr>
          <p:cNvSpPr txBox="1">
            <a:spLocks/>
          </p:cNvSpPr>
          <p:nvPr userDrawn="1"/>
        </p:nvSpPr>
        <p:spPr>
          <a:xfrm>
            <a:off x="0" y="1154865"/>
            <a:ext cx="5559914" cy="51666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143367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75000" dirty="0">
                <a:solidFill>
                  <a:srgbClr val="001C4A"/>
                </a:solidFill>
                <a:latin typeface="Geneva" panose="020B0503030404040204" pitchFamily="34" charset="0"/>
                <a:ea typeface="Geneva" panose="020B0503030404040204" pitchFamily="34" charset="0"/>
                <a:cs typeface="Calibri" panose="020F0502020204030204" pitchFamily="34" charset="0"/>
              </a:rPr>
              <a:t>“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C9A50-AB49-0647-AC48-B6FDABEA7B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78383" y="8946920"/>
            <a:ext cx="9637427" cy="1384300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rgbClr val="72E51D"/>
                </a:solidFill>
              </a:defRPr>
            </a:lvl1pPr>
          </a:lstStyle>
          <a:p>
            <a:pPr lvl="0"/>
            <a:r>
              <a:rPr lang="en-US" dirty="0"/>
              <a:t>—Click to 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4C39666-CA66-8046-A9B3-46FDC647EE27}"/>
              </a:ext>
            </a:extLst>
          </p:cNvPr>
          <p:cNvSpPr txBox="1">
            <a:spLocks/>
          </p:cNvSpPr>
          <p:nvPr userDrawn="1"/>
        </p:nvSpPr>
        <p:spPr>
          <a:xfrm>
            <a:off x="22667896" y="12322572"/>
            <a:ext cx="7912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baseline="0" smtClean="0">
                <a:solidFill>
                  <a:schemeClr val="bg1"/>
                </a:solidFill>
              </a:rPr>
              <a:pPr/>
              <a:t>‹#›</a:t>
            </a:fld>
            <a:endParaRPr lang="en-US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793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94538" y="2794333"/>
            <a:ext cx="20250814" cy="227159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5000" b="1">
                <a:solidFill>
                  <a:srgbClr val="0021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94539" y="5886843"/>
            <a:ext cx="20250814" cy="822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For more information, please contact: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939D5-0B99-0746-8781-DD0E57E609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07549" y="835488"/>
            <a:ext cx="4163321" cy="92851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93E10E-EB55-BA43-A700-AC20DE99BD5E}"/>
              </a:ext>
            </a:extLst>
          </p:cNvPr>
          <p:cNvCxnSpPr/>
          <p:nvPr userDrawn="1"/>
        </p:nvCxnSpPr>
        <p:spPr>
          <a:xfrm>
            <a:off x="22679620" y="13041099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9CDF67-D39F-1B4E-A1F6-96AE03ED7F37}"/>
              </a:ext>
            </a:extLst>
          </p:cNvPr>
          <p:cNvCxnSpPr>
            <a:cxnSpLocks/>
          </p:cNvCxnSpPr>
          <p:nvPr userDrawn="1"/>
        </p:nvCxnSpPr>
        <p:spPr>
          <a:xfrm>
            <a:off x="1794539" y="2352412"/>
            <a:ext cx="1259621" cy="0"/>
          </a:xfrm>
          <a:prstGeom prst="line">
            <a:avLst/>
          </a:prstGeom>
          <a:ln w="139700">
            <a:solidFill>
              <a:srgbClr val="ABC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796A5-2084-4F47-8798-CFF10E44C7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3875" y="7035800"/>
            <a:ext cx="6291263" cy="25892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b="1" baseline="0" dirty="0" err="1">
                <a:solidFill>
                  <a:schemeClr val="accent4">
                    <a:lumMod val="50000"/>
                  </a:schemeClr>
                </a:solidFill>
              </a:rPr>
              <a:t>Firstname</a:t>
            </a:r>
            <a:r>
              <a:rPr lang="en-US" b="1" baseline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baseline="0" dirty="0" err="1">
                <a:solidFill>
                  <a:schemeClr val="accent4">
                    <a:lumMod val="50000"/>
                  </a:schemeClr>
                </a:solidFill>
              </a:rPr>
              <a:t>Lastname</a:t>
            </a:r>
            <a:b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0" baseline="0" dirty="0">
                <a:solidFill>
                  <a:schemeClr val="accent4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email@wested.org</a:t>
            </a:r>
            <a:b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  <a:t>555.818.5200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F923EFC-D77C-734B-B8D0-D03CDFB8BF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09000" y="7035800"/>
            <a:ext cx="6291263" cy="25892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b="1" baseline="0" dirty="0" err="1">
                <a:solidFill>
                  <a:schemeClr val="accent4">
                    <a:lumMod val="50000"/>
                  </a:schemeClr>
                </a:solidFill>
              </a:rPr>
              <a:t>Firstname</a:t>
            </a:r>
            <a:r>
              <a:rPr lang="en-US" b="1" baseline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baseline="0" dirty="0" err="1">
                <a:solidFill>
                  <a:schemeClr val="accent4">
                    <a:lumMod val="50000"/>
                  </a:schemeClr>
                </a:solidFill>
              </a:rPr>
              <a:t>Lastname</a:t>
            </a:r>
            <a:b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0" baseline="0" dirty="0">
                <a:solidFill>
                  <a:schemeClr val="accent4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email@wested.org</a:t>
            </a:r>
            <a:b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0" baseline="0" dirty="0">
                <a:solidFill>
                  <a:schemeClr val="accent4">
                    <a:lumMod val="50000"/>
                  </a:schemeClr>
                </a:solidFill>
              </a:rPr>
              <a:t>555.818.5200</a:t>
            </a:r>
          </a:p>
        </p:txBody>
      </p:sp>
    </p:spTree>
    <p:extLst>
      <p:ext uri="{BB962C8B-B14F-4D97-AF65-F5344CB8AC3E}">
        <p14:creationId xmlns:p14="http://schemas.microsoft.com/office/powerpoint/2010/main" val="62903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532F3D7-13E0-2F40-92BB-175A3323D3CD}"/>
              </a:ext>
            </a:extLst>
          </p:cNvPr>
          <p:cNvSpPr/>
          <p:nvPr userDrawn="1"/>
        </p:nvSpPr>
        <p:spPr>
          <a:xfrm>
            <a:off x="22679620" y="12317882"/>
            <a:ext cx="791250" cy="76012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7A31FDA-1B03-C140-A9A6-951EC4015BED}"/>
              </a:ext>
            </a:extLst>
          </p:cNvPr>
          <p:cNvSpPr txBox="1">
            <a:spLocks/>
          </p:cNvSpPr>
          <p:nvPr userDrawn="1"/>
        </p:nvSpPr>
        <p:spPr>
          <a:xfrm>
            <a:off x="22679620" y="12337083"/>
            <a:ext cx="791250" cy="730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ln>
                  <a:solidFill>
                    <a:srgbClr val="143367"/>
                  </a:solidFill>
                </a:ln>
                <a:solidFill>
                  <a:srgbClr val="00215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0A2592-0B1A-734C-B468-DA21C7D792C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A46521-72E2-E546-B921-6E473950B6C0}"/>
              </a:ext>
            </a:extLst>
          </p:cNvPr>
          <p:cNvCxnSpPr/>
          <p:nvPr userDrawn="1"/>
        </p:nvCxnSpPr>
        <p:spPr>
          <a:xfrm>
            <a:off x="22679620" y="13051775"/>
            <a:ext cx="791250" cy="0"/>
          </a:xfrm>
          <a:prstGeom prst="line">
            <a:avLst/>
          </a:prstGeom>
          <a:ln w="63500">
            <a:solidFill>
              <a:srgbClr val="ABC1D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45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54" r:id="rId2"/>
    <p:sldLayoutId id="2147483755" r:id="rId3"/>
    <p:sldLayoutId id="2147483734" r:id="rId4"/>
    <p:sldLayoutId id="2147483741" r:id="rId5"/>
    <p:sldLayoutId id="2147483746" r:id="rId6"/>
    <p:sldLayoutId id="2147483747" r:id="rId7"/>
    <p:sldLayoutId id="2147483748" r:id="rId8"/>
    <p:sldLayoutId id="2147483750" r:id="rId9"/>
    <p:sldLayoutId id="2147483749" r:id="rId10"/>
    <p:sldLayoutId id="2147483751" r:id="rId11"/>
    <p:sldLayoutId id="2147483752" r:id="rId12"/>
    <p:sldLayoutId id="2147483753" r:id="rId13"/>
    <p:sldLayoutId id="2147483757" r:id="rId14"/>
    <p:sldLayoutId id="2147483760" r:id="rId15"/>
    <p:sldLayoutId id="2147483661" r:id="rId16"/>
    <p:sldLayoutId id="2147483774" r:id="rId17"/>
    <p:sldLayoutId id="2147483773" r:id="rId18"/>
    <p:sldLayoutId id="2147483730" r:id="rId19"/>
    <p:sldLayoutId id="2147483731" r:id="rId20"/>
    <p:sldLayoutId id="2147483732" r:id="rId21"/>
    <p:sldLayoutId id="2147483735" r:id="rId22"/>
    <p:sldLayoutId id="2147483737" r:id="rId23"/>
    <p:sldLayoutId id="2147483739" r:id="rId24"/>
    <p:sldLayoutId id="2147483758" r:id="rId25"/>
    <p:sldLayoutId id="2147483725" r:id="rId26"/>
    <p:sldLayoutId id="2147483759" r:id="rId27"/>
    <p:sldLayoutId id="2147483684" r:id="rId28"/>
    <p:sldLayoutId id="2147483775" r:id="rId29"/>
    <p:sldLayoutId id="2147483776" r:id="rId30"/>
    <p:sldLayoutId id="2147483777" r:id="rId31"/>
    <p:sldLayoutId id="2147483698" r:id="rId32"/>
    <p:sldLayoutId id="2147483699" r:id="rId33"/>
    <p:sldLayoutId id="2147483700" r:id="rId34"/>
    <p:sldLayoutId id="2147483701" r:id="rId35"/>
    <p:sldLayoutId id="2147483761" r:id="rId36"/>
    <p:sldLayoutId id="2147483762" r:id="rId37"/>
    <p:sldLayoutId id="2147483717" r:id="rId38"/>
    <p:sldLayoutId id="2147483686" r:id="rId39"/>
    <p:sldLayoutId id="2147483715" r:id="rId40"/>
    <p:sldLayoutId id="2147483714" r:id="rId41"/>
    <p:sldLayoutId id="2147483716" r:id="rId42"/>
    <p:sldLayoutId id="2147483763" r:id="rId43"/>
    <p:sldLayoutId id="2147483674" r:id="rId44"/>
    <p:sldLayoutId id="2147483718" r:id="rId45"/>
    <p:sldLayoutId id="2147483720" r:id="rId46"/>
    <p:sldLayoutId id="2147483778" r:id="rId47"/>
    <p:sldLayoutId id="2147483721" r:id="rId48"/>
    <p:sldLayoutId id="2147483722" r:id="rId49"/>
    <p:sldLayoutId id="2147483723" r:id="rId50"/>
    <p:sldLayoutId id="2147483736" r:id="rId51"/>
    <p:sldLayoutId id="2147483764" r:id="rId52"/>
    <p:sldLayoutId id="2147483672" r:id="rId53"/>
    <p:sldLayoutId id="2147483727" r:id="rId54"/>
    <p:sldLayoutId id="2147483728" r:id="rId55"/>
    <p:sldLayoutId id="2147483726" r:id="rId56"/>
    <p:sldLayoutId id="2147483729" r:id="rId57"/>
    <p:sldLayoutId id="2147483765" r:id="rId58"/>
    <p:sldLayoutId id="2147483694" r:id="rId59"/>
    <p:sldLayoutId id="2147483780" r:id="rId60"/>
    <p:sldLayoutId id="2147483738" r:id="rId61"/>
    <p:sldLayoutId id="2147483743" r:id="rId62"/>
    <p:sldLayoutId id="2147483744" r:id="rId63"/>
    <p:sldLayoutId id="2147483662" r:id="rId64"/>
    <p:sldLayoutId id="2147483706" r:id="rId65"/>
    <p:sldLayoutId id="2147483781" r:id="rId66"/>
    <p:sldLayoutId id="2147483702" r:id="rId67"/>
    <p:sldLayoutId id="2147483703" r:id="rId68"/>
    <p:sldLayoutId id="2147483742" r:id="rId69"/>
    <p:sldLayoutId id="2147483704" r:id="rId70"/>
    <p:sldLayoutId id="2147483675" r:id="rId71"/>
    <p:sldLayoutId id="2147483705" r:id="rId72"/>
    <p:sldLayoutId id="2147483768" r:id="rId73"/>
    <p:sldLayoutId id="2147483769" r:id="rId74"/>
    <p:sldLayoutId id="2147483770" r:id="rId75"/>
    <p:sldLayoutId id="2147483678" r:id="rId76"/>
    <p:sldLayoutId id="2147483707" r:id="rId77"/>
    <p:sldLayoutId id="2147483708" r:id="rId78"/>
    <p:sldLayoutId id="2147483709" r:id="rId79"/>
    <p:sldLayoutId id="2147483710" r:id="rId80"/>
    <p:sldLayoutId id="2147483711" r:id="rId81"/>
    <p:sldLayoutId id="2147483712" r:id="rId82"/>
    <p:sldLayoutId id="2147483782" r:id="rId83"/>
    <p:sldLayoutId id="2147483713" r:id="rId84"/>
    <p:sldLayoutId id="2147483766" r:id="rId85"/>
    <p:sldLayoutId id="2147483767" r:id="rId86"/>
    <p:sldLayoutId id="2147483695" r:id="rId87"/>
    <p:sldLayoutId id="2147483688" r:id="rId88"/>
    <p:sldLayoutId id="2147483772" r:id="rId89"/>
    <p:sldLayoutId id="2147483771" r:id="rId90"/>
    <p:sldLayoutId id="2147483687" r:id="rId91"/>
    <p:sldLayoutId id="2147483664" r:id="rId92"/>
    <p:sldLayoutId id="2147483693" r:id="rId93"/>
    <p:sldLayoutId id="2147483689" r:id="rId94"/>
    <p:sldLayoutId id="2147483692" r:id="rId95"/>
    <p:sldLayoutId id="2147483690" r:id="rId96"/>
    <p:sldLayoutId id="2147483679" r:id="rId97"/>
    <p:sldLayoutId id="2147483697" r:id="rId98"/>
    <p:sldLayoutId id="2147483756" r:id="rId99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143367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90000"/>
        </a:lnSpc>
        <a:spcBef>
          <a:spcPts val="2000"/>
        </a:spcBef>
        <a:spcAft>
          <a:spcPts val="1200"/>
        </a:spcAft>
        <a:buFont typeface="Arial" panose="020B0604020202020204" pitchFamily="34" charset="0"/>
        <a:buNone/>
        <a:defRPr sz="3800" b="1" kern="1200">
          <a:solidFill>
            <a:srgbClr val="1669C9"/>
          </a:solidFill>
          <a:latin typeface="Helvetica" pitchFamily="2" charset="0"/>
          <a:ea typeface="+mn-ea"/>
          <a:cs typeface="+mn-cs"/>
        </a:defRPr>
      </a:lvl1pPr>
      <a:lvl2pPr marL="0" indent="-457200" algn="l" defTabSz="182880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3600" kern="1200">
          <a:solidFill>
            <a:srgbClr val="5A799C"/>
          </a:solidFill>
          <a:latin typeface="Helvetica" pitchFamily="2" charset="0"/>
          <a:ea typeface="+mn-ea"/>
          <a:cs typeface="+mn-cs"/>
        </a:defRPr>
      </a:lvl2pPr>
      <a:lvl3pPr marL="1024128" indent="-457200" algn="l" defTabSz="1828800" rtl="0" eaLnBrk="1" latinLnBrk="0" hangingPunct="1">
        <a:lnSpc>
          <a:spcPct val="90000"/>
        </a:lnSpc>
        <a:spcBef>
          <a:spcPts val="1000"/>
        </a:spcBef>
        <a:buFont typeface="System Font Regular"/>
        <a:buChar char="–"/>
        <a:defRPr sz="2800" kern="1200">
          <a:solidFill>
            <a:srgbClr val="5A799C"/>
          </a:solidFill>
          <a:latin typeface="Helvetica" pitchFamily="2" charset="0"/>
          <a:ea typeface="+mn-ea"/>
          <a:cs typeface="+mn-cs"/>
        </a:defRPr>
      </a:lvl3pPr>
      <a:lvl4pPr marL="1600200" indent="-457200" algn="l" defTabSz="18288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Courier New" panose="02070309020205020404" pitchFamily="49" charset="0"/>
        <a:buChar char="o"/>
        <a:defRPr sz="2400" b="1" kern="1200">
          <a:solidFill>
            <a:srgbClr val="143367"/>
          </a:solidFill>
          <a:latin typeface="Helvetica" pitchFamily="2" charset="0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590B9C-C68F-6045-91B1-08412529B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Likert-Scale Visualizations: An Approach Using Stata and Tableau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2FDE28-8CFD-A742-B812-15F27BD20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1" y="9662264"/>
            <a:ext cx="21277862" cy="3000958"/>
          </a:xfrm>
        </p:spPr>
        <p:txBody>
          <a:bodyPr/>
          <a:lstStyle/>
          <a:p>
            <a:r>
              <a:rPr lang="en-US" sz="6600" dirty="0"/>
              <a:t>By: Sergio Cervantes, M.A.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46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2 –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import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 the data using Stata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syntax line: import excel “file path”, 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firstrow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allstring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clear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allstring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component is helpful to ensure that all your variables are treated as strings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The purpose of using </a:t>
            </a:r>
            <a:r>
              <a:rPr lang="en-US" sz="4800" i="1" dirty="0"/>
              <a:t>import</a:t>
            </a:r>
            <a:r>
              <a:rPr lang="en-US" sz="4800" dirty="0"/>
              <a:t> for the same excel file we </a:t>
            </a:r>
            <a:r>
              <a:rPr lang="en-US" sz="4800" i="1" dirty="0"/>
              <a:t>export</a:t>
            </a:r>
            <a:r>
              <a:rPr lang="en-US" sz="4800" dirty="0"/>
              <a:t> is to facilitate the reshaping we will need to do to obtain a simplified structure so we can use </a:t>
            </a:r>
            <a:r>
              <a:rPr lang="en-US" sz="4800" i="1" dirty="0"/>
              <a:t>reshape</a:t>
            </a:r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7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3 – do a wide-to-long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reshape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syntax line: reshape long Question_, </a:t>
            </a:r>
            <a:r>
              <a:rPr lang="en-US" sz="4800" dirty="0" err="1"/>
              <a:t>i</a:t>
            </a:r>
            <a:r>
              <a:rPr lang="en-US" sz="4800" dirty="0"/>
              <a:t>(ID) j(Question)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We will reshape variables Question_1, Question_2, … Question_#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We mainly need to keep our unique ID variable, our group variable(s), and the item variables we’d like to include in our visualization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It’s good to make tabulations of all the variables needing reshaping to identify possible values and any potential spelling deviations</a:t>
            </a:r>
          </a:p>
        </p:txBody>
      </p:sp>
    </p:spTree>
    <p:extLst>
      <p:ext uri="{BB962C8B-B14F-4D97-AF65-F5344CB8AC3E}">
        <p14:creationId xmlns:p14="http://schemas.microsoft.com/office/powerpoint/2010/main" val="265746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3 – do a wide-to-long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reshape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syntax line: reshape long Question_, 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i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(ID) j(Question)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We will reshape variables Question_1, Question_2, … Question_#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We mainly need to keep our unique ID variable, our group variable(s), and the item variables we’d like to include in our visualization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It’s good to make tabulations of all the variables needing reshaping to identify possible values and any potential spelling deviations</a:t>
            </a:r>
          </a:p>
          <a:p>
            <a:endParaRPr lang="en-US" sz="4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4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3 – do a wide-to-long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reshape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syntax line: reshape long Question_, 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i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(ID) j(Question)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We will reshape variables Question_1, Question_2, … Question_#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We mainly need to keep our unique ID variable, our group variable(s), and the item variables we’d like to include in our visualization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It’s good to make tabulations of all the variables needing reshaping to identify possible values and any potential spelling deviations</a:t>
            </a:r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06846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3 – do a wide-to-long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reshape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syntax line: reshape long Question_, 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i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(ID) j(Question)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We will reshape variables Question_1, Question_2, … Question_#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We mainly need to keep our unique ID variable, our group variable(s), and the item variables we’d like to include in our visualization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It’s good to make tabulations of all the variables needing reshaping to identify possible values and any potential spelling deviations</a:t>
            </a:r>
          </a:p>
        </p:txBody>
      </p:sp>
    </p:spTree>
    <p:extLst>
      <p:ext uri="{BB962C8B-B14F-4D97-AF65-F5344CB8AC3E}">
        <p14:creationId xmlns:p14="http://schemas.microsoft.com/office/powerpoint/2010/main" val="1596705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Before and After 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Reshaping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DB0E839-3F24-D43F-2769-C413FCFF19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19051BA3-FD2E-1111-32F6-946B7CD96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858795"/>
              </p:ext>
            </p:extLst>
          </p:nvPr>
        </p:nvGraphicFramePr>
        <p:xfrm>
          <a:off x="1019194" y="3248024"/>
          <a:ext cx="22518784" cy="9164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9392">
                  <a:extLst>
                    <a:ext uri="{9D8B030D-6E8A-4147-A177-3AD203B41FA5}">
                      <a16:colId xmlns:a16="http://schemas.microsoft.com/office/drawing/2014/main" val="3681505353"/>
                    </a:ext>
                  </a:extLst>
                </a:gridCol>
                <a:gridCol w="11259392">
                  <a:extLst>
                    <a:ext uri="{9D8B030D-6E8A-4147-A177-3AD203B41FA5}">
                      <a16:colId xmlns:a16="http://schemas.microsoft.com/office/drawing/2014/main" val="3234456736"/>
                    </a:ext>
                  </a:extLst>
                </a:gridCol>
              </a:tblGrid>
              <a:tr h="91644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51959"/>
                  </a:ext>
                </a:extLst>
              </a:tr>
            </a:tbl>
          </a:graphicData>
        </a:graphic>
      </p:graphicFrame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C6F7D977-EFC5-BC2C-B309-3204C5B28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824297"/>
              </p:ext>
            </p:extLst>
          </p:nvPr>
        </p:nvGraphicFramePr>
        <p:xfrm>
          <a:off x="1019195" y="3248024"/>
          <a:ext cx="22315476" cy="9164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5476">
                  <a:extLst>
                    <a:ext uri="{9D8B030D-6E8A-4147-A177-3AD203B41FA5}">
                      <a16:colId xmlns:a16="http://schemas.microsoft.com/office/drawing/2014/main" val="2505576144"/>
                    </a:ext>
                  </a:extLst>
                </a:gridCol>
              </a:tblGrid>
              <a:tr h="4582236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Before Reshaping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624774"/>
                  </a:ext>
                </a:extLst>
              </a:tr>
              <a:tr h="4582236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After Reshaping</a:t>
                      </a:r>
                    </a:p>
                    <a:p>
                      <a:pPr algn="ctr"/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089329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073D789B-3AC5-FDEC-9356-B1EF4C92E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71" y="4409193"/>
            <a:ext cx="21690641" cy="29766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C0CD90-759B-2E62-4E13-7E4DB42C2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208" y="8834362"/>
            <a:ext cx="21721004" cy="34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4 –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export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 an excel file to open in Tableau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Double sort (syntax line: sort ID Question) to organize the data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Using the Question variable, label each value with its corresponding question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From the string value column, we can drop blanks which represent non-responses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Tabulate the string value column to determine all possible string values and generate a numeric variable version of it (i.e. “Agree” 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4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7244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4 –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export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 an excel file to open in Tableau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Double sort (syntax line: sort ID Question) to organize the data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Using the Question variable, label each value with its corresponding question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From the string value column, we can drop blanks which represent non-responses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Tabulate the string value column to determine all possible string values and generate a numeric variable version of it (i.e. “Agree” 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4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141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4 –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export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 an excel file to open in Tableau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Double sort (syntax line: sort ID Question) to organize the data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Using the Question variable, label each value with its corresponding question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From the string value column, we can drop blanks which represent non-responses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Tabulate the string value column to determine all possible string values and generate a numeric variable version of it (i.e. “Agree” 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4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7786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4 –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export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 an excel file to open in Tableau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Double sort (syntax line: sort ID Question) to organize the data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Using the Question variable, label each value with its corresponding question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From the string value column, we can drop blanks which represent non-responses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Tabulate the string value column to determine all possible string values and generate a numeric variable version of it (i.e. “Agree” </a:t>
            </a:r>
            <a:r>
              <a:rPr lang="en-US" sz="4800" dirty="0">
                <a:sym typeface="Wingdings" panose="05000000000000000000" pitchFamily="2" charset="2"/>
              </a:rPr>
              <a:t> 4</a:t>
            </a:r>
            <a:r>
              <a:rPr lang="en-US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299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Goal: Likert-Scale Visualization (Done with 10-Step Process)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52243D-D11A-F804-E18C-BD38AB9C2C1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13208" y="3609474"/>
            <a:ext cx="22424770" cy="8037094"/>
          </a:xfrm>
        </p:spPr>
      </p:pic>
    </p:spTree>
    <p:extLst>
      <p:ext uri="{BB962C8B-B14F-4D97-AF65-F5344CB8AC3E}">
        <p14:creationId xmlns:p14="http://schemas.microsoft.com/office/powerpoint/2010/main" val="245956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Structure of Excel File 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to open in</a:t>
            </a:r>
            <a:r>
              <a:rPr lang="en-US" sz="5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Tableau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DB0E839-3F24-D43F-2769-C413FCFF19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19051BA3-FD2E-1111-32F6-946B7CD965EE}"/>
              </a:ext>
            </a:extLst>
          </p:cNvPr>
          <p:cNvGraphicFramePr>
            <a:graphicFrameLocks noGrp="1"/>
          </p:cNvGraphicFramePr>
          <p:nvPr/>
        </p:nvGraphicFramePr>
        <p:xfrm>
          <a:off x="1019194" y="3248024"/>
          <a:ext cx="22518784" cy="9164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9392">
                  <a:extLst>
                    <a:ext uri="{9D8B030D-6E8A-4147-A177-3AD203B41FA5}">
                      <a16:colId xmlns:a16="http://schemas.microsoft.com/office/drawing/2014/main" val="3681505353"/>
                    </a:ext>
                  </a:extLst>
                </a:gridCol>
                <a:gridCol w="11259392">
                  <a:extLst>
                    <a:ext uri="{9D8B030D-6E8A-4147-A177-3AD203B41FA5}">
                      <a16:colId xmlns:a16="http://schemas.microsoft.com/office/drawing/2014/main" val="3234456736"/>
                    </a:ext>
                  </a:extLst>
                </a:gridCol>
              </a:tblGrid>
              <a:tr h="91644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51959"/>
                  </a:ext>
                </a:extLst>
              </a:tr>
            </a:tbl>
          </a:graphicData>
        </a:graphic>
      </p:graphicFrame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C6F7D977-EFC5-BC2C-B309-3204C5B28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954755"/>
              </p:ext>
            </p:extLst>
          </p:nvPr>
        </p:nvGraphicFramePr>
        <p:xfrm>
          <a:off x="1019195" y="3248024"/>
          <a:ext cx="22315476" cy="9164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5476">
                  <a:extLst>
                    <a:ext uri="{9D8B030D-6E8A-4147-A177-3AD203B41FA5}">
                      <a16:colId xmlns:a16="http://schemas.microsoft.com/office/drawing/2014/main" val="2505576144"/>
                    </a:ext>
                  </a:extLst>
                </a:gridCol>
              </a:tblGrid>
              <a:tr h="4582236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624774"/>
                  </a:ext>
                </a:extLst>
              </a:tr>
              <a:tr h="4582236"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08932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2F58539-AF4A-789F-7B3D-49713FE69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7" y="3248023"/>
            <a:ext cx="23731869" cy="85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12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5 – Click and Drag the Key Variable Pills into Tableau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3" name="Content Placeholder 3">
            <a:extLst>
              <a:ext uri="{FF2B5EF4-FFF2-40B4-BE49-F238E27FC236}">
                <a16:creationId xmlns:a16="http://schemas.microsoft.com/office/drawing/2014/main" id="{DBC3C024-8E20-3D85-4EEB-B4BFE805F0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13208" y="3466213"/>
            <a:ext cx="22424770" cy="8697433"/>
          </a:xfrm>
        </p:spPr>
      </p:pic>
    </p:spTree>
    <p:extLst>
      <p:ext uri="{BB962C8B-B14F-4D97-AF65-F5344CB8AC3E}">
        <p14:creationId xmlns:p14="http://schemas.microsoft.com/office/powerpoint/2010/main" val="279728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6 – Modify the Table Calculation Column Variable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A46D35-8FBA-562A-8FBC-21BE988D82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22315477" cy="885574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First, Right-click the Column Pill, and make it a Percent of Total Quick Table Calculation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Right-click the Column Pill again, click Compute Using, then select the Response variable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Next, Click Analysis on the top, then click Show Mark Labels to see Percentages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2E8064-3B7F-8C42-DF9C-E1641C4AE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408" y="4186989"/>
            <a:ext cx="1080435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5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6 – Modify the Table Calculation Column Variable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A46D35-8FBA-562A-8FBC-21BE988D82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22315477" cy="885574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First, Right-click the Column Pill, and make it a Percent of Total Quick Table Calculation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Right-click the Column Pill again, click Compute Using, then select the Response variable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Next, Click Analysis on the top, then click Show Mark Labels to see Percentages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29ACB-9519-0DE3-911E-18AE0424C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109" y="5296540"/>
            <a:ext cx="9354266" cy="47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50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6 – Modify the Table Calculation Column Variable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A46D35-8FBA-562A-8FBC-21BE988D82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22315477" cy="885574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First, Right-click the Column Pill, and make it a Percent of Total Quick Table Calculation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Right-click the Column Pill again, click Compute Using, then select the Response variable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Next, Click Analysis on the top, then click Show Mark Labels to show Percentages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12277-838B-4FC8-5261-C79F22DEC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082" y="7135138"/>
            <a:ext cx="9336505" cy="290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33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Step 7 – Generate Counts for Respondents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A93DFD6-C6D1-EBF9-73F0-A779031A65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First, drag the ID variable into the Detail box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Then, right-click the ID variable, click Measure, then select Count (Distinct)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8AADF6-CEBA-9666-6965-1C784F995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60" y="4211053"/>
            <a:ext cx="9017381" cy="399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9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Step 7 – Generate Counts for Respondents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A93DFD6-C6D1-EBF9-73F0-A779031A65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First, drag the ID variable into the Detail box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Then, right-click the ID variable, click Measure, then select Count (Distinct)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86CAB5-2CF6-84B5-2A73-92AEE3087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387" y="6012694"/>
            <a:ext cx="9601200" cy="4455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671184-A049-434F-96F4-A3897DDA0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0695" y="7026442"/>
            <a:ext cx="8783051" cy="24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36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8 – Generate Question Response Averages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2504" y="3248024"/>
            <a:ext cx="22315477" cy="9164472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We will need to type in an Exclude LOD (Level of Detail) Expression</a:t>
            </a:r>
          </a:p>
          <a:p>
            <a:endParaRPr lang="en-US" sz="4800" dirty="0"/>
          </a:p>
          <a:p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At the automatic level, Tableau will give the averages by Response (i.e. the average for “About the same” will be 3 for each question)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With the LOD expression, we will gather Question Response Averages instead of Averages for the individual Responses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Type {EXCLUDE [Response]: AVG([Value])}, right-click the green pill, then change the ATTR into a Sum Measure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AA4E9-F7B9-A222-B756-40C882A6D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077" y="4094128"/>
            <a:ext cx="9523755" cy="276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67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8 – Generate Question Response Averages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We will need to type in an Exclude LOD (Level of Detail) Expression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At the automatic level, Tableau will give the averages by Response (i.e. the average for “About the same” will be 3 for each question)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With the LOD expression, we will gather Question Response Averages instead of Averages for the individual Responses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Type {EXCLUDE [Response]: AVG([Value])}, right-click the green pill, then change the ATTR into a Sum Measure </a:t>
            </a:r>
          </a:p>
        </p:txBody>
      </p:sp>
    </p:spTree>
    <p:extLst>
      <p:ext uri="{BB962C8B-B14F-4D97-AF65-F5344CB8AC3E}">
        <p14:creationId xmlns:p14="http://schemas.microsoft.com/office/powerpoint/2010/main" val="2733246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8 – Generate Question Response Averages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We will need to type in an Exclude LOD (Level of Detail) Expression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At the automatic level, Tableau will give the averages by Response (i.e. the average for “About the same” will be 3 for each question)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With the LOD expression, we will gather Question Response Averages instead of Averages for the Individual Responses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Type {EXCLUDE [Response]: AVG([Value])}, right-click the green pill, then change the ATTR into a Sum Measure </a:t>
            </a:r>
          </a:p>
        </p:txBody>
      </p:sp>
    </p:spTree>
    <p:extLst>
      <p:ext uri="{BB962C8B-B14F-4D97-AF65-F5344CB8AC3E}">
        <p14:creationId xmlns:p14="http://schemas.microsoft.com/office/powerpoint/2010/main" val="1390848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6000" dirty="0">
                <a:solidFill>
                  <a:schemeClr val="bg1"/>
                </a:solidFill>
                <a:latin typeface="+mj-lt"/>
              </a:rPr>
              <a:t>Be sure to take note of what numeric values are tied to responses!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3208" y="3248024"/>
            <a:ext cx="22424770" cy="8562965"/>
          </a:xfrm>
        </p:spPr>
        <p:txBody>
          <a:bodyPr/>
          <a:lstStyle/>
          <a:p>
            <a:r>
              <a:rPr lang="en-US" sz="4800" dirty="0"/>
              <a:t>Example #1: Strongly Disagree </a:t>
            </a:r>
            <a:r>
              <a:rPr lang="en-US" sz="4800" dirty="0">
                <a:sym typeface="Wingdings" panose="05000000000000000000" pitchFamily="2" charset="2"/>
              </a:rPr>
              <a:t> Disagree  Neither Agree nor Disagree  Agree  Strongly Agree</a:t>
            </a:r>
            <a:endParaRPr lang="en-US" sz="4800" dirty="0"/>
          </a:p>
          <a:p>
            <a:r>
              <a:rPr lang="en-US" sz="4800" dirty="0"/>
              <a:t>(Strongly Disagree typically takes a value of 1, while Strongly Agree typically takes a value of 5)</a:t>
            </a:r>
          </a:p>
          <a:p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Example #2: None of the Time 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Some of the Time  Most of the Time   All of the Time</a:t>
            </a:r>
            <a:endParaRPr lang="en-US" sz="4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(None of the Time typically takes a value of 1, while All of the Time typically takes a value of 4)</a:t>
            </a:r>
          </a:p>
        </p:txBody>
      </p:sp>
    </p:spTree>
    <p:extLst>
      <p:ext uri="{BB962C8B-B14F-4D97-AF65-F5344CB8AC3E}">
        <p14:creationId xmlns:p14="http://schemas.microsoft.com/office/powerpoint/2010/main" val="1020015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8 – Generate Question Response Averages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We will need to type in an Exclude LOD (Level of Detail) Expression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At the automatic level, Tableau will give the averages by Response (i.e. the average for “About the same” will be 3 for each question)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With the LOD expression, we will gather Question Response Averages instead of Averages for the individual Responses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Type {EXCLUDE [Response]: AVG([Value])}, right-click the green pill, then change the ATTR into a Sum Measure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8129F-A201-23DA-0F07-9CE599F56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980" y="9387326"/>
            <a:ext cx="9793705" cy="24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38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9 – Modify the Tooltip to Include Key Information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First, click on Tooltip in the Marks box</a:t>
            </a:r>
          </a:p>
          <a:p>
            <a:endParaRPr lang="en-US" sz="4800" dirty="0"/>
          </a:p>
          <a:p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Second, go to Insert and click any item you’d like inside the tooltip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Now, modify whatever written portions of the tooltip except the highlighted dark terms which represent the variables and/or calculations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Click OK</a:t>
            </a:r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C952F-B236-3C1B-E54F-63510F724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834" y="4486130"/>
            <a:ext cx="5875506" cy="201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>
                <a:solidFill>
                  <a:schemeClr val="bg1"/>
                </a:solidFill>
                <a:latin typeface="+mj-lt"/>
              </a:rPr>
              <a:t>Step 9 – Modify the Tooltip to Include Key Information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First, click on the Tooltip box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Second, click Insert and click any item you’d like inside the tooltip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Now, modify whatever written portions of the tooltip except the highlighted dark terms which represent the variables and/or calculations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Click OK</a:t>
            </a:r>
          </a:p>
          <a:p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E441B-6332-4D22-0384-9ABFACC02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391" y="5875506"/>
            <a:ext cx="5272392" cy="256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61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9 – Modify the Tooltip to Include Key Information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First, click on the Tooltip box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Second, go to Insert and click any item you’d like inside the tooltip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Now, modify whatever written portions of the tooltip except the highlighted dark terms which represent the variables and/or calculations</a:t>
            </a:r>
          </a:p>
          <a:p>
            <a:endParaRPr lang="en-US" sz="4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sz="4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Click OK</a:t>
            </a:r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B8743-2359-6051-DEA4-2DAFCB58E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623" y="7529506"/>
            <a:ext cx="7645940" cy="219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52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9 – Modify the Tooltip to Include Key Information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First, click on the Tooltip box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Second, go to Insert and click any item you’d like inside the tooltip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Now, modify whatever written portions of the tooltip except the highlighted dark terms which represent the variables and/or calculations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Click OK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16025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10 – Modify the Visual as Needed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To fix the sheet title, simply double-click on it and you can edit it</a:t>
            </a:r>
          </a:p>
          <a:p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 format any part of the visual, you just need to right-click anywhere on the visual and click Format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Now, to modify Calculations in Format, go to Fields, then select a Field – most calculations can be fixed at the Pane level - Default option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 modify the axis, right click the percentage area and click Edit Axis</a:t>
            </a:r>
          </a:p>
          <a:p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B12D66-0465-584E-E3D4-DB004AEBF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962" y="4086692"/>
            <a:ext cx="5837262" cy="19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85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10 – Modify the Visual as Needed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 fix the sheet title, simply double-click on it and you can edit it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To format any part of the visual, you just need to right-click anywhere on the visual and click Format</a:t>
            </a:r>
          </a:p>
          <a:p>
            <a:endParaRPr lang="en-US" sz="4800" dirty="0"/>
          </a:p>
          <a:p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Now, to modify Calculations in Format, go to Fields, then select a Field – most calculations can be fixed at the Pane level - Default option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 modify the axis, right click the percentage area and click Edit Axis</a:t>
            </a:r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FE9ED-11B8-A6C3-B388-E88101FC5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450" y="6160894"/>
            <a:ext cx="9455285" cy="273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16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10 – Modify the Visual as Needed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 fix the sheet title, simply double-click on it and you can edit it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 format any part of the visual, you just need to right-click anywhere on the visual and click Format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Now, to modify Calculations in Format, go to Fields, then select a Field – most calculations can be fixed at the Pane level - Default option</a:t>
            </a:r>
          </a:p>
          <a:p>
            <a:endParaRPr lang="en-US" sz="4800" dirty="0"/>
          </a:p>
          <a:p>
            <a:endParaRPr lang="en-US" sz="4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 modify the axis, right click the percentage area and click Edit Axis</a:t>
            </a:r>
          </a:p>
          <a:p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0A95E2-EECD-EFD4-A99E-D4940C69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861" y="8232354"/>
            <a:ext cx="9377464" cy="240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80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10 – Modify the Visual as Needed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 fix the sheet title, simply double-click on it and you can edit it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To format any part of the visual, you just need to right-click anywhere on the visual and click Format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Now, to modify Calculations in Format, go to Fields, then select a Field – most calculations can be fixed at the Pane level - Default option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To modify the axis, right click the percentage area and click Edit Axis</a:t>
            </a:r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6254D-004F-0568-DED9-D18F65587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114" y="9427782"/>
            <a:ext cx="10038945" cy="238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99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Final Result – You can use this as a sheet in a dashboard!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89BAEE-3BB2-9F26-A799-E42F4DA9E0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13208" y="3229583"/>
            <a:ext cx="22424769" cy="8365787"/>
          </a:xfrm>
        </p:spPr>
      </p:pic>
    </p:spTree>
    <p:extLst>
      <p:ext uri="{BB962C8B-B14F-4D97-AF65-F5344CB8AC3E}">
        <p14:creationId xmlns:p14="http://schemas.microsoft.com/office/powerpoint/2010/main" val="2925028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6000" dirty="0">
                <a:solidFill>
                  <a:schemeClr val="bg1"/>
                </a:solidFill>
                <a:latin typeface="+mj-lt"/>
              </a:rPr>
              <a:t>Be sure to take note of what numeric values are tied to responses!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3208" y="3248024"/>
            <a:ext cx="22424770" cy="8562965"/>
          </a:xfrm>
        </p:spPr>
        <p:txBody>
          <a:bodyPr/>
          <a:lstStyle/>
          <a:p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Example #1: Strongly Disagree 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Disagree  Neither Agree nor Disagree  Agree  Strongly Agree</a:t>
            </a:r>
            <a:endParaRPr lang="en-US" sz="4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(Strongly Disagree typically takes a value of 1, while Strongly Agree typically takes a value of 5)</a:t>
            </a:r>
          </a:p>
          <a:p>
            <a:r>
              <a:rPr lang="en-US" sz="4800" dirty="0"/>
              <a:t>Example #2: None of the Time </a:t>
            </a:r>
            <a:r>
              <a:rPr lang="en-US" sz="4800" dirty="0">
                <a:sym typeface="Wingdings" panose="05000000000000000000" pitchFamily="2" charset="2"/>
              </a:rPr>
              <a:t> Some of the Time  Most of the Time   All of the Time</a:t>
            </a:r>
            <a:endParaRPr lang="en-US" sz="4800" dirty="0"/>
          </a:p>
          <a:p>
            <a:r>
              <a:rPr lang="en-US" sz="4800" dirty="0"/>
              <a:t>(None of the Time typically takes a value of 1, while All of the Time typically takes a value of 4)</a:t>
            </a:r>
          </a:p>
        </p:txBody>
      </p:sp>
    </p:spTree>
    <p:extLst>
      <p:ext uri="{BB962C8B-B14F-4D97-AF65-F5344CB8AC3E}">
        <p14:creationId xmlns:p14="http://schemas.microsoft.com/office/powerpoint/2010/main" val="2492239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24386564" cy="13704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" y="0"/>
            <a:ext cx="2438656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3040" y="8535664"/>
            <a:ext cx="9613243" cy="25942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96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18" name="Graphic 17" descr="Question mark">
            <a:extLst>
              <a:ext uri="{FF2B5EF4-FFF2-40B4-BE49-F238E27FC236}">
                <a16:creationId xmlns:a16="http://schemas.microsoft.com/office/drawing/2014/main" id="{CA9B84A8-2CC9-8F20-E28B-4749A5CD7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028" y="3630100"/>
            <a:ext cx="8284599" cy="8284599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507" y="-11954"/>
            <a:ext cx="12478974" cy="13727958"/>
            <a:chOff x="305" y="-5977"/>
            <a:chExt cx="6238675" cy="686397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460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1 –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export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 your cleaned data using Stata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syntax line: export excel using “file path”, </a:t>
            </a:r>
            <a:r>
              <a:rPr lang="en-US" sz="4800" dirty="0" err="1"/>
              <a:t>firstrow</a:t>
            </a:r>
            <a:r>
              <a:rPr lang="en-US" sz="4800" dirty="0"/>
              <a:t>(variables)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If you have categorical labeled variables with a numeric basis from your .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dta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file, Stata keeps the variable labels and gets rid of the numeric components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If there are some variables that retain their numeric type after exporting, it can be handled using import</a:t>
            </a:r>
          </a:p>
        </p:txBody>
      </p:sp>
    </p:spTree>
    <p:extLst>
      <p:ext uri="{BB962C8B-B14F-4D97-AF65-F5344CB8AC3E}">
        <p14:creationId xmlns:p14="http://schemas.microsoft.com/office/powerpoint/2010/main" val="1615389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1 –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export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 your cleaned data using Stata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syntax line: export excel using “file path”, 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firstrow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(variables)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If you have categorical labeled variables with a numeric basis from your .</a:t>
            </a:r>
            <a:r>
              <a:rPr lang="en-US" sz="4800" dirty="0" err="1"/>
              <a:t>dta</a:t>
            </a:r>
            <a:r>
              <a:rPr lang="en-US" sz="4800" dirty="0"/>
              <a:t> file, Stata keeps the variable labels and gets rid of the numeric components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If there are some variables that retain their numeric type after exporting, it can be handled using import</a:t>
            </a:r>
          </a:p>
        </p:txBody>
      </p:sp>
    </p:spTree>
    <p:extLst>
      <p:ext uri="{BB962C8B-B14F-4D97-AF65-F5344CB8AC3E}">
        <p14:creationId xmlns:p14="http://schemas.microsoft.com/office/powerpoint/2010/main" val="725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1 –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export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 your cleaned data using Stata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syntax line: export excel using “file path”, 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firstrow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(variables)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If you have categorical labeled variables with a numeric basis from your .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dta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file, Stata keeps the variable labels and gets rid of the numeric components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If there are some variables that retain their numeric type after exporting, it can be handled using </a:t>
            </a:r>
            <a:r>
              <a:rPr lang="en-US" sz="4800" i="1" dirty="0"/>
              <a:t>import</a:t>
            </a:r>
          </a:p>
        </p:txBody>
      </p:sp>
    </p:spTree>
    <p:extLst>
      <p:ext uri="{BB962C8B-B14F-4D97-AF65-F5344CB8AC3E}">
        <p14:creationId xmlns:p14="http://schemas.microsoft.com/office/powerpoint/2010/main" val="133739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2 –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import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 the data using Stata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syntax line: import excel “file path”, </a:t>
            </a:r>
            <a:r>
              <a:rPr lang="en-US" sz="4800" dirty="0" err="1"/>
              <a:t>firstrow</a:t>
            </a:r>
            <a:r>
              <a:rPr lang="en-US" sz="4800" dirty="0"/>
              <a:t> </a:t>
            </a:r>
            <a:r>
              <a:rPr lang="en-US" sz="4800" dirty="0" err="1"/>
              <a:t>allstring</a:t>
            </a:r>
            <a:r>
              <a:rPr lang="en-US" sz="4800" dirty="0"/>
              <a:t> clear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allstring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component is helpful to ensure that all your variables are treated as strings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purpose of using </a:t>
            </a:r>
            <a:r>
              <a:rPr lang="en-US" sz="48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import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for the same excel file we </a:t>
            </a:r>
            <a:r>
              <a:rPr lang="en-US" sz="48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export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is to facilitate the reshaping we will need to do to obtain a simplified structure so we can use </a:t>
            </a:r>
            <a:r>
              <a:rPr lang="en-US" sz="48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reshape</a:t>
            </a:r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09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03504"/>
            <a:ext cx="24387175" cy="14731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0B33B-E185-F068-01A2-6B90F318B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8" y="1286934"/>
            <a:ext cx="2242477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5900" dirty="0">
                <a:solidFill>
                  <a:schemeClr val="bg1"/>
                </a:solidFill>
                <a:latin typeface="+mj-lt"/>
              </a:rPr>
              <a:t>Step 2 – </a:t>
            </a:r>
            <a:r>
              <a:rPr lang="en-US" sz="5900" i="1" dirty="0">
                <a:solidFill>
                  <a:schemeClr val="bg1"/>
                </a:solidFill>
                <a:latin typeface="+mj-lt"/>
              </a:rPr>
              <a:t>import</a:t>
            </a:r>
            <a:r>
              <a:rPr lang="en-US" sz="5900" dirty="0">
                <a:solidFill>
                  <a:schemeClr val="bg1"/>
                </a:solidFill>
                <a:latin typeface="+mj-lt"/>
              </a:rPr>
              <a:t> the data using Stata</a:t>
            </a:r>
            <a:endParaRPr lang="en-US" sz="59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E931FC-DB74-921E-6703-3A342C58CDC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syntax line: import excel “file path”, 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firstrow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allstring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clear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/>
              <a:t>The </a:t>
            </a:r>
            <a:r>
              <a:rPr lang="en-US" sz="4800" dirty="0" err="1"/>
              <a:t>allstring</a:t>
            </a:r>
            <a:r>
              <a:rPr lang="en-US" sz="4800" dirty="0"/>
              <a:t> component is helpful to ensure that all your variables are treated as strings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purpose of using </a:t>
            </a:r>
            <a:r>
              <a:rPr lang="en-US" sz="48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import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for the same excel file we </a:t>
            </a:r>
            <a:r>
              <a:rPr lang="en-US" sz="48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export</a:t>
            </a:r>
            <a:r>
              <a:rPr lang="en-US" sz="4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is to facilitate the reshaping we will need to do to obtain a simplified structure so we can use </a:t>
            </a:r>
            <a:r>
              <a:rPr lang="en-US" sz="48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reshape</a:t>
            </a:r>
            <a:endParaRPr lang="en-US" sz="4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28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143367"/>
      </a:dk1>
      <a:lt1>
        <a:srgbClr val="FFFFFF"/>
      </a:lt1>
      <a:dk2>
        <a:srgbClr val="44546A"/>
      </a:dk2>
      <a:lt2>
        <a:srgbClr val="E7E6E6"/>
      </a:lt2>
      <a:accent1>
        <a:srgbClr val="143367"/>
      </a:accent1>
      <a:accent2>
        <a:srgbClr val="71DB1D"/>
      </a:accent2>
      <a:accent3>
        <a:srgbClr val="1669C9"/>
      </a:accent3>
      <a:accent4>
        <a:srgbClr val="ABC1DA"/>
      </a:accent4>
      <a:accent5>
        <a:srgbClr val="55A413"/>
      </a:accent5>
      <a:accent6>
        <a:srgbClr val="72A4F0"/>
      </a:accent6>
      <a:hlink>
        <a:srgbClr val="0563C1"/>
      </a:hlink>
      <a:folHlink>
        <a:srgbClr val="954FE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52652</TotalTime>
  <Words>2521</Words>
  <Application>Microsoft Office PowerPoint</Application>
  <PresentationFormat>Custom</PresentationFormat>
  <Paragraphs>199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Courier New</vt:lpstr>
      <vt:lpstr>Geneva</vt:lpstr>
      <vt:lpstr>Helvetica</vt:lpstr>
      <vt:lpstr>System Font Regular</vt:lpstr>
      <vt:lpstr>Wingdings</vt:lpstr>
      <vt:lpstr>Office Theme</vt:lpstr>
      <vt:lpstr>Creating Likert-Scale Visualizations: An Approach Using Stata and Tableau</vt:lpstr>
      <vt:lpstr>Goal: Likert-Scale Visualization (Done with 10-Step Process)</vt:lpstr>
      <vt:lpstr>Be sure to take note of what numeric values are tied to responses!</vt:lpstr>
      <vt:lpstr>Be sure to take note of what numeric values are tied to responses!</vt:lpstr>
      <vt:lpstr>Step 1 – export your cleaned data using Stata</vt:lpstr>
      <vt:lpstr>Step 1 – export your cleaned data using Stata</vt:lpstr>
      <vt:lpstr>Step 1 – export your cleaned data using Stata</vt:lpstr>
      <vt:lpstr>Step 2 – import the data using Stata</vt:lpstr>
      <vt:lpstr>Step 2 – import the data using Stata</vt:lpstr>
      <vt:lpstr>Step 2 – import the data using Stata</vt:lpstr>
      <vt:lpstr>Step 3 – do a wide-to-long reshape</vt:lpstr>
      <vt:lpstr>Step 3 – do a wide-to-long reshape</vt:lpstr>
      <vt:lpstr>Step 3 – do a wide-to-long reshape</vt:lpstr>
      <vt:lpstr>Step 3 – do a wide-to-long reshape</vt:lpstr>
      <vt:lpstr>Before and After Reshaping</vt:lpstr>
      <vt:lpstr>Step 4 – export an excel file to open in Tableau</vt:lpstr>
      <vt:lpstr>Step 4 – export an excel file to open in Tableau</vt:lpstr>
      <vt:lpstr>Step 4 – export an excel file to open in Tableau</vt:lpstr>
      <vt:lpstr>Step 4 – export an excel file to open in Tableau</vt:lpstr>
      <vt:lpstr>Structure of Excel File to open in Tableau</vt:lpstr>
      <vt:lpstr>Step 5 – Click and Drag the Key Variable Pills into Tableau</vt:lpstr>
      <vt:lpstr>Step 6 – Modify the Table Calculation Column Variable</vt:lpstr>
      <vt:lpstr>Step 6 – Modify the Table Calculation Column Variable</vt:lpstr>
      <vt:lpstr>Step 6 – Modify the Table Calculation Column Variable</vt:lpstr>
      <vt:lpstr>Step 7 – Generate Counts for Respondents</vt:lpstr>
      <vt:lpstr>Step 7 – Generate Counts for Respondents</vt:lpstr>
      <vt:lpstr>Step 8 – Generate Question Response Averages</vt:lpstr>
      <vt:lpstr>Step 8 – Generate Question Response Averages</vt:lpstr>
      <vt:lpstr>Step 8 – Generate Question Response Averages</vt:lpstr>
      <vt:lpstr>Step 8 – Generate Question Response Averages</vt:lpstr>
      <vt:lpstr>Step 9 – Modify the Tooltip to Include Key Information</vt:lpstr>
      <vt:lpstr>Step 9 – Modify the Tooltip to Include Key Information</vt:lpstr>
      <vt:lpstr>Step 9 – Modify the Tooltip to Include Key Information</vt:lpstr>
      <vt:lpstr>Step 9 – Modify the Tooltip to Include Key Information</vt:lpstr>
      <vt:lpstr>Step 10 – Modify the Visual as Needed</vt:lpstr>
      <vt:lpstr>Step 10 – Modify the Visual as Needed</vt:lpstr>
      <vt:lpstr>Step 10 – Modify the Visual as Needed</vt:lpstr>
      <vt:lpstr>Step 10 – Modify the Visual as Needed</vt:lpstr>
      <vt:lpstr>Final Result – You can use this as a sheet in a dashboard!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Medina</dc:creator>
  <cp:lastModifiedBy>Serg Cervantes</cp:lastModifiedBy>
  <cp:revision>325</cp:revision>
  <dcterms:created xsi:type="dcterms:W3CDTF">2019-09-30T22:39:39Z</dcterms:created>
  <dcterms:modified xsi:type="dcterms:W3CDTF">2023-07-13T19:15:47Z</dcterms:modified>
</cp:coreProperties>
</file>