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org&amp;utm_campaign=index&amp;utm_content=thumbnail" ContentType="image/pn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0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9"/>
  </p:notesMasterIdLst>
  <p:sldIdLst>
    <p:sldId id="273" r:id="rId5"/>
    <p:sldId id="291" r:id="rId6"/>
    <p:sldId id="303" r:id="rId7"/>
    <p:sldId id="305" r:id="rId8"/>
    <p:sldId id="311" r:id="rId9"/>
    <p:sldId id="347" r:id="rId10"/>
    <p:sldId id="313" r:id="rId11"/>
    <p:sldId id="348" r:id="rId12"/>
    <p:sldId id="330" r:id="rId13"/>
    <p:sldId id="346" r:id="rId14"/>
    <p:sldId id="328" r:id="rId15"/>
    <p:sldId id="341" r:id="rId16"/>
    <p:sldId id="307" r:id="rId17"/>
    <p:sldId id="334" r:id="rId18"/>
    <p:sldId id="335" r:id="rId19"/>
    <p:sldId id="316" r:id="rId20"/>
    <p:sldId id="337" r:id="rId21"/>
    <p:sldId id="336" r:id="rId22"/>
    <p:sldId id="327" r:id="rId23"/>
    <p:sldId id="345" r:id="rId24"/>
    <p:sldId id="338" r:id="rId25"/>
    <p:sldId id="349" r:id="rId26"/>
    <p:sldId id="350" r:id="rId27"/>
    <p:sldId id="268" r:id="rId28"/>
  </p:sldIdLst>
  <p:sldSz cx="9144000" cy="5143500" type="screen16x9"/>
  <p:notesSz cx="6858000" cy="9144000"/>
  <p:defaultTextStyle>
    <a:defPPr>
      <a:defRPr lang="nb-NO"/>
    </a:defPPr>
    <a:lvl1pPr marL="0" algn="l" defTabSz="685783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892" algn="l" defTabSz="685783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783" algn="l" defTabSz="685783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675" algn="l" defTabSz="685783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566" algn="l" defTabSz="685783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457" algn="l" defTabSz="685783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348" algn="l" defTabSz="685783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240" algn="l" defTabSz="685783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132" algn="l" defTabSz="685783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AFAFE"/>
    <a:srgbClr val="FFF0A4"/>
    <a:srgbClr val="FEF9F2"/>
    <a:srgbClr val="FEF9F1"/>
    <a:srgbClr val="012050"/>
    <a:srgbClr val="00417D"/>
    <a:srgbClr val="FFF7C8"/>
    <a:srgbClr val="FFFA04"/>
    <a:srgbClr val="EC3D3C"/>
    <a:srgbClr val="AA13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7F37987-EE49-124C-88F0-6E1767BC73F4}" v="594" dt="2026-10-02T14:35:15.08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9820"/>
    <p:restoredTop sz="95915"/>
  </p:normalViewPr>
  <p:slideViewPr>
    <p:cSldViewPr snapToGrid="0">
      <p:cViewPr varScale="1">
        <p:scale>
          <a:sx n="80" d="100"/>
          <a:sy n="80" d="100"/>
        </p:scale>
        <p:origin x="208" y="1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34" d="100"/>
          <a:sy n="134" d="100"/>
        </p:scale>
        <p:origin x="5112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Relationship Id="rId35" Type="http://schemas.microsoft.com/office/2015/10/relationships/revisionInfo" Target="revisionInfo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ghish Fardzadeh" userId="61b821dc-4f78-4ff5-b535-d69bdce1d8c4" providerId="ADAL" clId="{D7BB8DB8-7A16-56E9-AF27-7803E1DF73B4}"/>
    <pc:docChg chg="undo custSel addSld delSld modSld sldOrd">
      <pc:chgData name="Haghish Fardzadeh" userId="61b821dc-4f78-4ff5-b535-d69bdce1d8c4" providerId="ADAL" clId="{D7BB8DB8-7A16-56E9-AF27-7803E1DF73B4}" dt="2026-10-02T14:52:36.165" v="1838" actId="2696"/>
      <pc:docMkLst>
        <pc:docMk/>
      </pc:docMkLst>
      <pc:sldChg chg="modSp mod">
        <pc:chgData name="Haghish Fardzadeh" userId="61b821dc-4f78-4ff5-b535-d69bdce1d8c4" providerId="ADAL" clId="{D7BB8DB8-7A16-56E9-AF27-7803E1DF73B4}" dt="2026-10-02T13:02:32.100" v="1325" actId="20577"/>
        <pc:sldMkLst>
          <pc:docMk/>
          <pc:sldMk cId="2618245886" sldId="273"/>
        </pc:sldMkLst>
        <pc:spChg chg="mod">
          <ac:chgData name="Haghish Fardzadeh" userId="61b821dc-4f78-4ff5-b535-d69bdce1d8c4" providerId="ADAL" clId="{D7BB8DB8-7A16-56E9-AF27-7803E1DF73B4}" dt="2026-10-02T13:02:32.100" v="1325" actId="20577"/>
          <ac:spMkLst>
            <pc:docMk/>
            <pc:sldMk cId="2618245886" sldId="273"/>
            <ac:spMk id="2" creationId="{6D3D2FBE-50E1-C733-4EDE-C5BCDCD32816}"/>
          </ac:spMkLst>
        </pc:spChg>
      </pc:sldChg>
      <pc:sldChg chg="modSp mod modAnim">
        <pc:chgData name="Haghish Fardzadeh" userId="61b821dc-4f78-4ff5-b535-d69bdce1d8c4" providerId="ADAL" clId="{D7BB8DB8-7A16-56E9-AF27-7803E1DF73B4}" dt="2026-10-02T13:55:05.162" v="1735" actId="27636"/>
        <pc:sldMkLst>
          <pc:docMk/>
          <pc:sldMk cId="2875223616" sldId="291"/>
        </pc:sldMkLst>
        <pc:spChg chg="mod">
          <ac:chgData name="Haghish Fardzadeh" userId="61b821dc-4f78-4ff5-b535-d69bdce1d8c4" providerId="ADAL" clId="{D7BB8DB8-7A16-56E9-AF27-7803E1DF73B4}" dt="2026-10-02T13:55:05.162" v="1735" actId="27636"/>
          <ac:spMkLst>
            <pc:docMk/>
            <pc:sldMk cId="2875223616" sldId="291"/>
            <ac:spMk id="5" creationId="{E3D13CE4-5A6E-CEAC-E588-0CC2D640CBCB}"/>
          </ac:spMkLst>
        </pc:spChg>
      </pc:sldChg>
      <pc:sldChg chg="modSp modAnim">
        <pc:chgData name="Haghish Fardzadeh" userId="61b821dc-4f78-4ff5-b535-d69bdce1d8c4" providerId="ADAL" clId="{D7BB8DB8-7A16-56E9-AF27-7803E1DF73B4}" dt="2026-10-02T13:54:59.317" v="1733" actId="2710"/>
        <pc:sldMkLst>
          <pc:docMk/>
          <pc:sldMk cId="2380604783" sldId="303"/>
        </pc:sldMkLst>
        <pc:spChg chg="mod">
          <ac:chgData name="Haghish Fardzadeh" userId="61b821dc-4f78-4ff5-b535-d69bdce1d8c4" providerId="ADAL" clId="{D7BB8DB8-7A16-56E9-AF27-7803E1DF73B4}" dt="2026-10-02T13:54:59.317" v="1733" actId="2710"/>
          <ac:spMkLst>
            <pc:docMk/>
            <pc:sldMk cId="2380604783" sldId="303"/>
            <ac:spMk id="5" creationId="{F6299C42-08A0-8763-F09B-38380F9EDA3B}"/>
          </ac:spMkLst>
        </pc:spChg>
      </pc:sldChg>
      <pc:sldChg chg="del">
        <pc:chgData name="Haghish Fardzadeh" userId="61b821dc-4f78-4ff5-b535-d69bdce1d8c4" providerId="ADAL" clId="{D7BB8DB8-7A16-56E9-AF27-7803E1DF73B4}" dt="2026-10-01T16:07:04.833" v="468" actId="2696"/>
        <pc:sldMkLst>
          <pc:docMk/>
          <pc:sldMk cId="778099471" sldId="304"/>
        </pc:sldMkLst>
      </pc:sldChg>
      <pc:sldChg chg="addSp modSp mod modAnim">
        <pc:chgData name="Haghish Fardzadeh" userId="61b821dc-4f78-4ff5-b535-d69bdce1d8c4" providerId="ADAL" clId="{D7BB8DB8-7A16-56E9-AF27-7803E1DF73B4}" dt="2026-10-02T13:13:38.581" v="1356" actId="20577"/>
        <pc:sldMkLst>
          <pc:docMk/>
          <pc:sldMk cId="1737406631" sldId="305"/>
        </pc:sldMkLst>
        <pc:spChg chg="add mod">
          <ac:chgData name="Haghish Fardzadeh" userId="61b821dc-4f78-4ff5-b535-d69bdce1d8c4" providerId="ADAL" clId="{D7BB8DB8-7A16-56E9-AF27-7803E1DF73B4}" dt="2026-10-02T03:22:39.276" v="1032" actId="17032"/>
          <ac:spMkLst>
            <pc:docMk/>
            <pc:sldMk cId="1737406631" sldId="305"/>
            <ac:spMk id="2" creationId="{9FC7EEB7-297A-21E7-F765-F8EFA3714334}"/>
          </ac:spMkLst>
        </pc:spChg>
        <pc:spChg chg="mod">
          <ac:chgData name="Haghish Fardzadeh" userId="61b821dc-4f78-4ff5-b535-d69bdce1d8c4" providerId="ADAL" clId="{D7BB8DB8-7A16-56E9-AF27-7803E1DF73B4}" dt="2026-10-02T13:13:38.581" v="1356" actId="20577"/>
          <ac:spMkLst>
            <pc:docMk/>
            <pc:sldMk cId="1737406631" sldId="305"/>
            <ac:spMk id="4" creationId="{88668768-4277-54DF-3F86-EB4E2BDB5647}"/>
          </ac:spMkLst>
        </pc:spChg>
        <pc:spChg chg="add mod">
          <ac:chgData name="Haghish Fardzadeh" userId="61b821dc-4f78-4ff5-b535-d69bdce1d8c4" providerId="ADAL" clId="{D7BB8DB8-7A16-56E9-AF27-7803E1DF73B4}" dt="2026-10-02T03:23:24.942" v="1035" actId="17032"/>
          <ac:spMkLst>
            <pc:docMk/>
            <pc:sldMk cId="1737406631" sldId="305"/>
            <ac:spMk id="6" creationId="{ACDC23DD-978E-E341-D1BB-77BDCD2C2660}"/>
          </ac:spMkLst>
        </pc:spChg>
        <pc:spChg chg="add mod">
          <ac:chgData name="Haghish Fardzadeh" userId="61b821dc-4f78-4ff5-b535-d69bdce1d8c4" providerId="ADAL" clId="{D7BB8DB8-7A16-56E9-AF27-7803E1DF73B4}" dt="2026-10-02T03:23:51.076" v="1038" actId="17032"/>
          <ac:spMkLst>
            <pc:docMk/>
            <pc:sldMk cId="1737406631" sldId="305"/>
            <ac:spMk id="7" creationId="{3BC91C19-A7E9-891F-56F9-74DB1483FA66}"/>
          </ac:spMkLst>
        </pc:spChg>
        <pc:graphicFrameChg chg="mod modGraphic">
          <ac:chgData name="Haghish Fardzadeh" userId="61b821dc-4f78-4ff5-b535-d69bdce1d8c4" providerId="ADAL" clId="{D7BB8DB8-7A16-56E9-AF27-7803E1DF73B4}" dt="2026-10-01T16:07:26.021" v="469" actId="14100"/>
          <ac:graphicFrameMkLst>
            <pc:docMk/>
            <pc:sldMk cId="1737406631" sldId="305"/>
            <ac:graphicFrameMk id="9" creationId="{5EE3EFDF-1CFE-8B8C-9064-C8F6F01A0FED}"/>
          </ac:graphicFrameMkLst>
        </pc:graphicFrameChg>
      </pc:sldChg>
      <pc:sldChg chg="modSp del mod modClrScheme modShow chgLayout">
        <pc:chgData name="Haghish Fardzadeh" userId="61b821dc-4f78-4ff5-b535-d69bdce1d8c4" providerId="ADAL" clId="{D7BB8DB8-7A16-56E9-AF27-7803E1DF73B4}" dt="2026-10-02T13:02:44.959" v="1326" actId="2696"/>
        <pc:sldMkLst>
          <pc:docMk/>
          <pc:sldMk cId="1981451686" sldId="310"/>
        </pc:sldMkLst>
        <pc:spChg chg="mod">
          <ac:chgData name="Haghish Fardzadeh" userId="61b821dc-4f78-4ff5-b535-d69bdce1d8c4" providerId="ADAL" clId="{D7BB8DB8-7A16-56E9-AF27-7803E1DF73B4}" dt="2026-10-01T16:06:27.283" v="465" actId="26606"/>
          <ac:spMkLst>
            <pc:docMk/>
            <pc:sldMk cId="1981451686" sldId="310"/>
            <ac:spMk id="4" creationId="{4180906E-703E-EFE5-E3B6-2CD9A792823D}"/>
          </ac:spMkLst>
        </pc:spChg>
        <pc:spChg chg="mod">
          <ac:chgData name="Haghish Fardzadeh" userId="61b821dc-4f78-4ff5-b535-d69bdce1d8c4" providerId="ADAL" clId="{D7BB8DB8-7A16-56E9-AF27-7803E1DF73B4}" dt="2026-10-01T16:06:58.669" v="467"/>
          <ac:spMkLst>
            <pc:docMk/>
            <pc:sldMk cId="1981451686" sldId="310"/>
            <ac:spMk id="11" creationId="{E9B557DD-7D09-5537-7F48-9F7430D4FAD1}"/>
          </ac:spMkLst>
        </pc:spChg>
      </pc:sldChg>
      <pc:sldChg chg="modSp del mod ord modClrScheme modShow chgLayout">
        <pc:chgData name="Haghish Fardzadeh" userId="61b821dc-4f78-4ff5-b535-d69bdce1d8c4" providerId="ADAL" clId="{D7BB8DB8-7A16-56E9-AF27-7803E1DF73B4}" dt="2026-10-02T13:02:44.959" v="1326" actId="2696"/>
        <pc:sldMkLst>
          <pc:docMk/>
          <pc:sldMk cId="3301716969" sldId="312"/>
        </pc:sldMkLst>
        <pc:spChg chg="mod">
          <ac:chgData name="Haghish Fardzadeh" userId="61b821dc-4f78-4ff5-b535-d69bdce1d8c4" providerId="ADAL" clId="{D7BB8DB8-7A16-56E9-AF27-7803E1DF73B4}" dt="2026-10-01T16:06:18.623" v="464" actId="26606"/>
          <ac:spMkLst>
            <pc:docMk/>
            <pc:sldMk cId="3301716969" sldId="312"/>
            <ac:spMk id="4" creationId="{1DA82512-6A41-FA73-7F8D-F23265E28118}"/>
          </ac:spMkLst>
        </pc:spChg>
        <pc:spChg chg="mod">
          <ac:chgData name="Haghish Fardzadeh" userId="61b821dc-4f78-4ff5-b535-d69bdce1d8c4" providerId="ADAL" clId="{D7BB8DB8-7A16-56E9-AF27-7803E1DF73B4}" dt="2026-10-01T16:06:18.623" v="464" actId="26606"/>
          <ac:spMkLst>
            <pc:docMk/>
            <pc:sldMk cId="3301716969" sldId="312"/>
            <ac:spMk id="11" creationId="{AEDFCA24-8EE9-FA8B-4E2F-9F3B17FDEF89}"/>
          </ac:spMkLst>
        </pc:spChg>
      </pc:sldChg>
      <pc:sldChg chg="del mod modShow">
        <pc:chgData name="Haghish Fardzadeh" userId="61b821dc-4f78-4ff5-b535-d69bdce1d8c4" providerId="ADAL" clId="{D7BB8DB8-7A16-56E9-AF27-7803E1DF73B4}" dt="2026-10-01T17:43:56.884" v="660" actId="2696"/>
        <pc:sldMkLst>
          <pc:docMk/>
          <pc:sldMk cId="3306149642" sldId="314"/>
        </pc:sldMkLst>
      </pc:sldChg>
      <pc:sldChg chg="modSp del mod">
        <pc:chgData name="Haghish Fardzadeh" userId="61b821dc-4f78-4ff5-b535-d69bdce1d8c4" providerId="ADAL" clId="{D7BB8DB8-7A16-56E9-AF27-7803E1DF73B4}" dt="2026-10-01T16:05:58.654" v="463" actId="2696"/>
        <pc:sldMkLst>
          <pc:docMk/>
          <pc:sldMk cId="3616517674" sldId="322"/>
        </pc:sldMkLst>
        <pc:spChg chg="mod">
          <ac:chgData name="Haghish Fardzadeh" userId="61b821dc-4f78-4ff5-b535-d69bdce1d8c4" providerId="ADAL" clId="{D7BB8DB8-7A16-56E9-AF27-7803E1DF73B4}" dt="2026-10-01T16:03:05.267" v="443" actId="15"/>
          <ac:spMkLst>
            <pc:docMk/>
            <pc:sldMk cId="3616517674" sldId="322"/>
            <ac:spMk id="11" creationId="{0C329B9F-0088-539D-BB4F-A7D214E69CB3}"/>
          </ac:spMkLst>
        </pc:spChg>
      </pc:sldChg>
      <pc:sldChg chg="new del">
        <pc:chgData name="Haghish Fardzadeh" userId="61b821dc-4f78-4ff5-b535-d69bdce1d8c4" providerId="ADAL" clId="{D7BB8DB8-7A16-56E9-AF27-7803E1DF73B4}" dt="2026-10-01T13:38:57.514" v="31" actId="2696"/>
        <pc:sldMkLst>
          <pc:docMk/>
          <pc:sldMk cId="3672629130" sldId="323"/>
        </pc:sldMkLst>
      </pc:sldChg>
      <pc:sldChg chg="addSp delSp modSp add del mod ord">
        <pc:chgData name="Haghish Fardzadeh" userId="61b821dc-4f78-4ff5-b535-d69bdce1d8c4" providerId="ADAL" clId="{D7BB8DB8-7A16-56E9-AF27-7803E1DF73B4}" dt="2026-10-01T13:46:16.276" v="142" actId="2696"/>
        <pc:sldMkLst>
          <pc:docMk/>
          <pc:sldMk cId="2922502613" sldId="324"/>
        </pc:sldMkLst>
        <pc:spChg chg="add mod">
          <ac:chgData name="Haghish Fardzadeh" userId="61b821dc-4f78-4ff5-b535-d69bdce1d8c4" providerId="ADAL" clId="{D7BB8DB8-7A16-56E9-AF27-7803E1DF73B4}" dt="2026-10-01T13:39:57.149" v="64" actId="1076"/>
          <ac:spMkLst>
            <pc:docMk/>
            <pc:sldMk cId="2922502613" sldId="324"/>
            <ac:spMk id="5" creationId="{24A19E33-535B-F3C9-9D2E-FD2DED4CC3BF}"/>
          </ac:spMkLst>
        </pc:spChg>
        <pc:picChg chg="add mod">
          <ac:chgData name="Haghish Fardzadeh" userId="61b821dc-4f78-4ff5-b535-d69bdce1d8c4" providerId="ADAL" clId="{D7BB8DB8-7A16-56E9-AF27-7803E1DF73B4}" dt="2026-10-01T13:39:03.392" v="34"/>
          <ac:picMkLst>
            <pc:docMk/>
            <pc:sldMk cId="2922502613" sldId="324"/>
            <ac:picMk id="3" creationId="{12EB2468-3B08-DE3D-24AE-0689973006A1}"/>
          </ac:picMkLst>
        </pc:picChg>
        <pc:picChg chg="del">
          <ac:chgData name="Haghish Fardzadeh" userId="61b821dc-4f78-4ff5-b535-d69bdce1d8c4" providerId="ADAL" clId="{D7BB8DB8-7A16-56E9-AF27-7803E1DF73B4}" dt="2026-10-01T13:38:59.468" v="32" actId="478"/>
          <ac:picMkLst>
            <pc:docMk/>
            <pc:sldMk cId="2922502613" sldId="324"/>
            <ac:picMk id="4" creationId="{538C179B-3AC9-2AD5-2150-FEC84E29FA9A}"/>
          </ac:picMkLst>
        </pc:picChg>
      </pc:sldChg>
      <pc:sldChg chg="addSp delSp modSp new del mod">
        <pc:chgData name="Haghish Fardzadeh" userId="61b821dc-4f78-4ff5-b535-d69bdce1d8c4" providerId="ADAL" clId="{D7BB8DB8-7A16-56E9-AF27-7803E1DF73B4}" dt="2026-10-01T13:38:45.166" v="28" actId="2696"/>
        <pc:sldMkLst>
          <pc:docMk/>
          <pc:sldMk cId="3976357965" sldId="324"/>
        </pc:sldMkLst>
        <pc:spChg chg="del">
          <ac:chgData name="Haghish Fardzadeh" userId="61b821dc-4f78-4ff5-b535-d69bdce1d8c4" providerId="ADAL" clId="{D7BB8DB8-7A16-56E9-AF27-7803E1DF73B4}" dt="2026-10-01T13:36:40.949" v="3"/>
          <ac:spMkLst>
            <pc:docMk/>
            <pc:sldMk cId="3976357965" sldId="324"/>
            <ac:spMk id="2" creationId="{DAFAC473-FC9C-28C2-C908-5F70A692FA65}"/>
          </ac:spMkLst>
        </pc:spChg>
        <pc:spChg chg="add del mod">
          <ac:chgData name="Haghish Fardzadeh" userId="61b821dc-4f78-4ff5-b535-d69bdce1d8c4" providerId="ADAL" clId="{D7BB8DB8-7A16-56E9-AF27-7803E1DF73B4}" dt="2026-10-01T13:37:59.278" v="17"/>
          <ac:spMkLst>
            <pc:docMk/>
            <pc:sldMk cId="3976357965" sldId="324"/>
            <ac:spMk id="6" creationId="{AE369A53-9798-1C3E-90DA-6ADE9FA04BA5}"/>
          </ac:spMkLst>
        </pc:spChg>
        <pc:spChg chg="add del mod">
          <ac:chgData name="Haghish Fardzadeh" userId="61b821dc-4f78-4ff5-b535-d69bdce1d8c4" providerId="ADAL" clId="{D7BB8DB8-7A16-56E9-AF27-7803E1DF73B4}" dt="2026-10-01T13:38:16.886" v="23"/>
          <ac:spMkLst>
            <pc:docMk/>
            <pc:sldMk cId="3976357965" sldId="324"/>
            <ac:spMk id="14" creationId="{03705D31-D487-0381-2E3F-D2C4AD83773F}"/>
          </ac:spMkLst>
        </pc:spChg>
        <pc:spChg chg="add del mod">
          <ac:chgData name="Haghish Fardzadeh" userId="61b821dc-4f78-4ff5-b535-d69bdce1d8c4" providerId="ADAL" clId="{D7BB8DB8-7A16-56E9-AF27-7803E1DF73B4}" dt="2026-10-01T13:38:37.693" v="26"/>
          <ac:spMkLst>
            <pc:docMk/>
            <pc:sldMk cId="3976357965" sldId="324"/>
            <ac:spMk id="18" creationId="{CA1466A5-82EF-0888-4D42-CFD376F6C425}"/>
          </ac:spMkLst>
        </pc:spChg>
        <pc:spChg chg="add mod">
          <ac:chgData name="Haghish Fardzadeh" userId="61b821dc-4f78-4ff5-b535-d69bdce1d8c4" providerId="ADAL" clId="{D7BB8DB8-7A16-56E9-AF27-7803E1DF73B4}" dt="2026-10-01T13:38:41.009" v="27" actId="478"/>
          <ac:spMkLst>
            <pc:docMk/>
            <pc:sldMk cId="3976357965" sldId="324"/>
            <ac:spMk id="22" creationId="{67B3850D-9DD7-D0DA-FCFD-39A708A116D2}"/>
          </ac:spMkLst>
        </pc:spChg>
        <pc:picChg chg="add del mod ord">
          <ac:chgData name="Haghish Fardzadeh" userId="61b821dc-4f78-4ff5-b535-d69bdce1d8c4" providerId="ADAL" clId="{D7BB8DB8-7A16-56E9-AF27-7803E1DF73B4}" dt="2026-10-01T13:37:23.837" v="4" actId="478"/>
          <ac:picMkLst>
            <pc:docMk/>
            <pc:sldMk cId="3976357965" sldId="324"/>
            <ac:picMk id="4" creationId="{26F300B9-C7A9-D324-A701-D657A3760A09}"/>
          </ac:picMkLst>
        </pc:picChg>
        <pc:picChg chg="add del mod ord">
          <ac:chgData name="Haghish Fardzadeh" userId="61b821dc-4f78-4ff5-b535-d69bdce1d8c4" providerId="ADAL" clId="{D7BB8DB8-7A16-56E9-AF27-7803E1DF73B4}" dt="2026-10-01T13:37:55.144" v="15" actId="931"/>
          <ac:picMkLst>
            <pc:docMk/>
            <pc:sldMk cId="3976357965" sldId="324"/>
            <ac:picMk id="8" creationId="{0E588AE6-24E1-5993-A124-97D4B06A33B0}"/>
          </ac:picMkLst>
        </pc:picChg>
        <pc:picChg chg="add del mod ord">
          <ac:chgData name="Haghish Fardzadeh" userId="61b821dc-4f78-4ff5-b535-d69bdce1d8c4" providerId="ADAL" clId="{D7BB8DB8-7A16-56E9-AF27-7803E1DF73B4}" dt="2026-10-01T13:38:10.024" v="21" actId="478"/>
          <ac:picMkLst>
            <pc:docMk/>
            <pc:sldMk cId="3976357965" sldId="324"/>
            <ac:picMk id="10" creationId="{B38DEAF5-5553-ADD6-9E80-CE671298153D}"/>
          </ac:picMkLst>
        </pc:picChg>
        <pc:picChg chg="add del mod">
          <ac:chgData name="Haghish Fardzadeh" userId="61b821dc-4f78-4ff5-b535-d69bdce1d8c4" providerId="ADAL" clId="{D7BB8DB8-7A16-56E9-AF27-7803E1DF73B4}" dt="2026-10-01T13:38:08.452" v="20" actId="21"/>
          <ac:picMkLst>
            <pc:docMk/>
            <pc:sldMk cId="3976357965" sldId="324"/>
            <ac:picMk id="12" creationId="{311ED4F1-B801-BA4B-F810-478A8A1116A4}"/>
          </ac:picMkLst>
        </pc:picChg>
        <pc:picChg chg="add del mod ord">
          <ac:chgData name="Haghish Fardzadeh" userId="61b821dc-4f78-4ff5-b535-d69bdce1d8c4" providerId="ADAL" clId="{D7BB8DB8-7A16-56E9-AF27-7803E1DF73B4}" dt="2026-10-01T13:38:20.043" v="24" actId="478"/>
          <ac:picMkLst>
            <pc:docMk/>
            <pc:sldMk cId="3976357965" sldId="324"/>
            <ac:picMk id="16" creationId="{A37B07FF-B25C-B3B9-C01A-A8DD5C067752}"/>
          </ac:picMkLst>
        </pc:picChg>
        <pc:picChg chg="add del mod ord">
          <ac:chgData name="Haghish Fardzadeh" userId="61b821dc-4f78-4ff5-b535-d69bdce1d8c4" providerId="ADAL" clId="{D7BB8DB8-7A16-56E9-AF27-7803E1DF73B4}" dt="2026-10-01T13:38:41.009" v="27" actId="478"/>
          <ac:picMkLst>
            <pc:docMk/>
            <pc:sldMk cId="3976357965" sldId="324"/>
            <ac:picMk id="20" creationId="{ABBAE2CE-A5E7-C8F2-66BD-5DEF53AA99B8}"/>
          </ac:picMkLst>
        </pc:picChg>
      </pc:sldChg>
      <pc:sldChg chg="addSp delSp modSp add del mod ord modShow">
        <pc:chgData name="Haghish Fardzadeh" userId="61b821dc-4f78-4ff5-b535-d69bdce1d8c4" providerId="ADAL" clId="{D7BB8DB8-7A16-56E9-AF27-7803E1DF73B4}" dt="2026-10-02T13:58:17.558" v="1738" actId="2696"/>
        <pc:sldMkLst>
          <pc:docMk/>
          <pc:sldMk cId="1980264020" sldId="325"/>
        </pc:sldMkLst>
        <pc:spChg chg="del mod">
          <ac:chgData name="Haghish Fardzadeh" userId="61b821dc-4f78-4ff5-b535-d69bdce1d8c4" providerId="ADAL" clId="{D7BB8DB8-7A16-56E9-AF27-7803E1DF73B4}" dt="2026-10-01T18:06:29.412" v="725" actId="21"/>
          <ac:spMkLst>
            <pc:docMk/>
            <pc:sldMk cId="1980264020" sldId="325"/>
            <ac:spMk id="5" creationId="{E57D2940-6DC7-8185-7398-CBAE73488979}"/>
          </ac:spMkLst>
        </pc:spChg>
        <pc:spChg chg="add mod">
          <ac:chgData name="Haghish Fardzadeh" userId="61b821dc-4f78-4ff5-b535-d69bdce1d8c4" providerId="ADAL" clId="{D7BB8DB8-7A16-56E9-AF27-7803E1DF73B4}" dt="2026-10-01T18:07:43.837" v="744" actId="14100"/>
          <ac:spMkLst>
            <pc:docMk/>
            <pc:sldMk cId="1980264020" sldId="325"/>
            <ac:spMk id="6" creationId="{B92C84DB-E545-39B2-AA02-2B8D44370492}"/>
          </ac:spMkLst>
        </pc:spChg>
        <pc:picChg chg="del">
          <ac:chgData name="Haghish Fardzadeh" userId="61b821dc-4f78-4ff5-b535-d69bdce1d8c4" providerId="ADAL" clId="{D7BB8DB8-7A16-56E9-AF27-7803E1DF73B4}" dt="2026-10-01T18:06:27.032" v="724" actId="21"/>
          <ac:picMkLst>
            <pc:docMk/>
            <pc:sldMk cId="1980264020" sldId="325"/>
            <ac:picMk id="3" creationId="{3BC71057-CC75-27CF-B71F-A70F103C3E05}"/>
          </ac:picMkLst>
        </pc:picChg>
        <pc:picChg chg="add del mod">
          <ac:chgData name="Haghish Fardzadeh" userId="61b821dc-4f78-4ff5-b535-d69bdce1d8c4" providerId="ADAL" clId="{D7BB8DB8-7A16-56E9-AF27-7803E1DF73B4}" dt="2026-10-01T18:07:54.343" v="747" actId="21"/>
          <ac:picMkLst>
            <pc:docMk/>
            <pc:sldMk cId="1980264020" sldId="325"/>
            <ac:picMk id="4" creationId="{198A1B92-8CA9-84EB-D905-B4A8343D302F}"/>
          </ac:picMkLst>
        </pc:picChg>
        <pc:picChg chg="add del mod">
          <ac:chgData name="Haghish Fardzadeh" userId="61b821dc-4f78-4ff5-b535-d69bdce1d8c4" providerId="ADAL" clId="{D7BB8DB8-7A16-56E9-AF27-7803E1DF73B4}" dt="2026-10-01T18:08:05.444" v="751" actId="21"/>
          <ac:picMkLst>
            <pc:docMk/>
            <pc:sldMk cId="1980264020" sldId="325"/>
            <ac:picMk id="7" creationId="{7036235B-F44B-9A7C-52B0-F10586A1D273}"/>
          </ac:picMkLst>
        </pc:picChg>
        <pc:picChg chg="add del mod">
          <ac:chgData name="Haghish Fardzadeh" userId="61b821dc-4f78-4ff5-b535-d69bdce1d8c4" providerId="ADAL" clId="{D7BB8DB8-7A16-56E9-AF27-7803E1DF73B4}" dt="2026-10-01T18:08:09.448" v="754" actId="478"/>
          <ac:picMkLst>
            <pc:docMk/>
            <pc:sldMk cId="1980264020" sldId="325"/>
            <ac:picMk id="9" creationId="{6D686AB5-05D6-7A2B-3A90-C6C437D25969}"/>
          </ac:picMkLst>
        </pc:picChg>
        <pc:picChg chg="add mod">
          <ac:chgData name="Haghish Fardzadeh" userId="61b821dc-4f78-4ff5-b535-d69bdce1d8c4" providerId="ADAL" clId="{D7BB8DB8-7A16-56E9-AF27-7803E1DF73B4}" dt="2026-10-01T18:09:04.650" v="759" actId="14100"/>
          <ac:picMkLst>
            <pc:docMk/>
            <pc:sldMk cId="1980264020" sldId="325"/>
            <ac:picMk id="11" creationId="{D4FAEB1E-242F-3199-18B5-30F59605BBE4}"/>
          </ac:picMkLst>
        </pc:picChg>
      </pc:sldChg>
      <pc:sldChg chg="addSp delSp modSp add del mod modShow">
        <pc:chgData name="Haghish Fardzadeh" userId="61b821dc-4f78-4ff5-b535-d69bdce1d8c4" providerId="ADAL" clId="{D7BB8DB8-7A16-56E9-AF27-7803E1DF73B4}" dt="2026-10-02T13:58:10.214" v="1737" actId="2696"/>
        <pc:sldMkLst>
          <pc:docMk/>
          <pc:sldMk cId="2134702171" sldId="326"/>
        </pc:sldMkLst>
        <pc:spChg chg="add mod">
          <ac:chgData name="Haghish Fardzadeh" userId="61b821dc-4f78-4ff5-b535-d69bdce1d8c4" providerId="ADAL" clId="{D7BB8DB8-7A16-56E9-AF27-7803E1DF73B4}" dt="2026-10-01T14:58:55.123" v="277" actId="20577"/>
          <ac:spMkLst>
            <pc:docMk/>
            <pc:sldMk cId="2134702171" sldId="326"/>
            <ac:spMk id="2" creationId="{DBC94C58-DA49-09EA-520E-3D872C66E6F5}"/>
          </ac:spMkLst>
        </pc:spChg>
        <pc:spChg chg="add mod">
          <ac:chgData name="Haghish Fardzadeh" userId="61b821dc-4f78-4ff5-b535-d69bdce1d8c4" providerId="ADAL" clId="{D7BB8DB8-7A16-56E9-AF27-7803E1DF73B4}" dt="2026-10-01T14:58:12.675" v="168" actId="122"/>
          <ac:spMkLst>
            <pc:docMk/>
            <pc:sldMk cId="2134702171" sldId="326"/>
            <ac:spMk id="6" creationId="{B0FC144F-C327-AF43-CF97-6E65293E5982}"/>
          </ac:spMkLst>
        </pc:spChg>
        <pc:picChg chg="del">
          <ac:chgData name="Haghish Fardzadeh" userId="61b821dc-4f78-4ff5-b535-d69bdce1d8c4" providerId="ADAL" clId="{D7BB8DB8-7A16-56E9-AF27-7803E1DF73B4}" dt="2026-10-01T13:50:16.889" v="144" actId="21"/>
          <ac:picMkLst>
            <pc:docMk/>
            <pc:sldMk cId="2134702171" sldId="326"/>
            <ac:picMk id="3" creationId="{9C845D6B-B96C-B90B-EF5F-845C2A3B30DF}"/>
          </ac:picMkLst>
        </pc:picChg>
        <pc:picChg chg="add mod">
          <ac:chgData name="Haghish Fardzadeh" userId="61b821dc-4f78-4ff5-b535-d69bdce1d8c4" providerId="ADAL" clId="{D7BB8DB8-7A16-56E9-AF27-7803E1DF73B4}" dt="2026-10-01T13:50:23.081" v="146"/>
          <ac:picMkLst>
            <pc:docMk/>
            <pc:sldMk cId="2134702171" sldId="326"/>
            <ac:picMk id="4" creationId="{1EBB117F-17AB-4721-70AD-C9D157F577D3}"/>
          </ac:picMkLst>
        </pc:picChg>
      </pc:sldChg>
      <pc:sldChg chg="addSp delSp modSp add mod ord">
        <pc:chgData name="Haghish Fardzadeh" userId="61b821dc-4f78-4ff5-b535-d69bdce1d8c4" providerId="ADAL" clId="{D7BB8DB8-7A16-56E9-AF27-7803E1DF73B4}" dt="2026-10-02T04:01:33.466" v="1064" actId="20578"/>
        <pc:sldMkLst>
          <pc:docMk/>
          <pc:sldMk cId="3795262713" sldId="327"/>
        </pc:sldMkLst>
        <pc:spChg chg="del">
          <ac:chgData name="Haghish Fardzadeh" userId="61b821dc-4f78-4ff5-b535-d69bdce1d8c4" providerId="ADAL" clId="{D7BB8DB8-7A16-56E9-AF27-7803E1DF73B4}" dt="2026-10-01T13:51:35.289" v="158" actId="478"/>
          <ac:spMkLst>
            <pc:docMk/>
            <pc:sldMk cId="3795262713" sldId="327"/>
            <ac:spMk id="5" creationId="{404BBA78-636D-5BDE-6788-8FD3FA86F6EB}"/>
          </ac:spMkLst>
        </pc:spChg>
        <pc:spChg chg="mod">
          <ac:chgData name="Haghish Fardzadeh" userId="61b821dc-4f78-4ff5-b535-d69bdce1d8c4" providerId="ADAL" clId="{D7BB8DB8-7A16-56E9-AF27-7803E1DF73B4}" dt="2026-10-01T16:08:34.837" v="480" actId="122"/>
          <ac:spMkLst>
            <pc:docMk/>
            <pc:sldMk cId="3795262713" sldId="327"/>
            <ac:spMk id="6" creationId="{0006BC3E-87C7-53F4-9331-FE7499D53FFA}"/>
          </ac:spMkLst>
        </pc:spChg>
        <pc:spChg chg="mod">
          <ac:chgData name="Haghish Fardzadeh" userId="61b821dc-4f78-4ff5-b535-d69bdce1d8c4" providerId="ADAL" clId="{D7BB8DB8-7A16-56E9-AF27-7803E1DF73B4}" dt="2026-10-01T13:52:28.238" v="166" actId="167"/>
          <ac:spMkLst>
            <pc:docMk/>
            <pc:sldMk cId="3795262713" sldId="327"/>
            <ac:spMk id="12" creationId="{7786DA88-287C-5C7E-DC0C-DF82853E5DCD}"/>
          </ac:spMkLst>
        </pc:spChg>
        <pc:picChg chg="add mod">
          <ac:chgData name="Haghish Fardzadeh" userId="61b821dc-4f78-4ff5-b535-d69bdce1d8c4" providerId="ADAL" clId="{D7BB8DB8-7A16-56E9-AF27-7803E1DF73B4}" dt="2026-10-01T13:52:26.203" v="165" actId="167"/>
          <ac:picMkLst>
            <pc:docMk/>
            <pc:sldMk cId="3795262713" sldId="327"/>
            <ac:picMk id="3" creationId="{44354BEF-2CAE-A85F-1890-5FF1BBE801B7}"/>
          </ac:picMkLst>
        </pc:picChg>
        <pc:picChg chg="del">
          <ac:chgData name="Haghish Fardzadeh" userId="61b821dc-4f78-4ff5-b535-d69bdce1d8c4" providerId="ADAL" clId="{D7BB8DB8-7A16-56E9-AF27-7803E1DF73B4}" dt="2026-10-01T13:51:24.464" v="156" actId="21"/>
          <ac:picMkLst>
            <pc:docMk/>
            <pc:sldMk cId="3795262713" sldId="327"/>
            <ac:picMk id="4" creationId="{A9A7B943-164D-B14F-2FC3-DA7A663AE377}"/>
          </ac:picMkLst>
        </pc:picChg>
      </pc:sldChg>
      <pc:sldChg chg="addSp delSp modSp add mod">
        <pc:chgData name="Haghish Fardzadeh" userId="61b821dc-4f78-4ff5-b535-d69bdce1d8c4" providerId="ADAL" clId="{D7BB8DB8-7A16-56E9-AF27-7803E1DF73B4}" dt="2026-10-02T10:26:15.289" v="1084" actId="20577"/>
        <pc:sldMkLst>
          <pc:docMk/>
          <pc:sldMk cId="4179560932" sldId="328"/>
        </pc:sldMkLst>
        <pc:spChg chg="add mod">
          <ac:chgData name="Haghish Fardzadeh" userId="61b821dc-4f78-4ff5-b535-d69bdce1d8c4" providerId="ADAL" clId="{D7BB8DB8-7A16-56E9-AF27-7803E1DF73B4}" dt="2026-10-01T16:05:42.628" v="462" actId="167"/>
          <ac:spMkLst>
            <pc:docMk/>
            <pc:sldMk cId="4179560932" sldId="328"/>
            <ac:spMk id="2" creationId="{AD694752-4E81-815F-CAF0-F596A6506642}"/>
          </ac:spMkLst>
        </pc:spChg>
        <pc:spChg chg="mod">
          <ac:chgData name="Haghish Fardzadeh" userId="61b821dc-4f78-4ff5-b535-d69bdce1d8c4" providerId="ADAL" clId="{D7BB8DB8-7A16-56E9-AF27-7803E1DF73B4}" dt="2026-10-01T16:03:49.715" v="445" actId="26606"/>
          <ac:spMkLst>
            <pc:docMk/>
            <pc:sldMk cId="4179560932" sldId="328"/>
            <ac:spMk id="4" creationId="{006A70E6-87F3-AFA8-BB2E-62C22B4EB0F3}"/>
          </ac:spMkLst>
        </pc:spChg>
        <pc:spChg chg="del">
          <ac:chgData name="Haghish Fardzadeh" userId="61b821dc-4f78-4ff5-b535-d69bdce1d8c4" providerId="ADAL" clId="{D7BB8DB8-7A16-56E9-AF27-7803E1DF73B4}" dt="2026-10-01T16:03:49.715" v="445" actId="26606"/>
          <ac:spMkLst>
            <pc:docMk/>
            <pc:sldMk cId="4179560932" sldId="328"/>
            <ac:spMk id="11" creationId="{36EE9890-822C-3313-95CB-CF3D0936AE6B}"/>
          </ac:spMkLst>
        </pc:spChg>
        <pc:graphicFrameChg chg="add mod modGraphic">
          <ac:chgData name="Haghish Fardzadeh" userId="61b821dc-4f78-4ff5-b535-d69bdce1d8c4" providerId="ADAL" clId="{D7BB8DB8-7A16-56E9-AF27-7803E1DF73B4}" dt="2026-10-02T10:26:15.289" v="1084" actId="20577"/>
          <ac:graphicFrameMkLst>
            <pc:docMk/>
            <pc:sldMk cId="4179560932" sldId="328"/>
            <ac:graphicFrameMk id="13" creationId="{21CFF77F-5D35-B5AE-2D7F-5532001F7B47}"/>
          </ac:graphicFrameMkLst>
        </pc:graphicFrameChg>
      </pc:sldChg>
      <pc:sldChg chg="add del mod modShow">
        <pc:chgData name="Haghish Fardzadeh" userId="61b821dc-4f78-4ff5-b535-d69bdce1d8c4" providerId="ADAL" clId="{D7BB8DB8-7A16-56E9-AF27-7803E1DF73B4}" dt="2026-10-02T13:02:44.959" v="1326" actId="2696"/>
        <pc:sldMkLst>
          <pc:docMk/>
          <pc:sldMk cId="2888149505" sldId="329"/>
        </pc:sldMkLst>
      </pc:sldChg>
      <pc:sldChg chg="addSp delSp modSp new del mod modClrScheme chgLayout">
        <pc:chgData name="Haghish Fardzadeh" userId="61b821dc-4f78-4ff5-b535-d69bdce1d8c4" providerId="ADAL" clId="{D7BB8DB8-7A16-56E9-AF27-7803E1DF73B4}" dt="2026-10-01T16:58:01.341" v="501" actId="2696"/>
        <pc:sldMkLst>
          <pc:docMk/>
          <pc:sldMk cId="1674651916" sldId="330"/>
        </pc:sldMkLst>
        <pc:spChg chg="del">
          <ac:chgData name="Haghish Fardzadeh" userId="61b821dc-4f78-4ff5-b535-d69bdce1d8c4" providerId="ADAL" clId="{D7BB8DB8-7A16-56E9-AF27-7803E1DF73B4}" dt="2026-10-01T16:57:27.088" v="482" actId="26606"/>
          <ac:spMkLst>
            <pc:docMk/>
            <pc:sldMk cId="1674651916" sldId="330"/>
            <ac:spMk id="2" creationId="{72D4209D-6510-1309-915C-B27550AD17A2}"/>
          </ac:spMkLst>
        </pc:spChg>
        <pc:spChg chg="del">
          <ac:chgData name="Haghish Fardzadeh" userId="61b821dc-4f78-4ff5-b535-d69bdce1d8c4" providerId="ADAL" clId="{D7BB8DB8-7A16-56E9-AF27-7803E1DF73B4}" dt="2026-10-01T16:57:27.088" v="482" actId="26606"/>
          <ac:spMkLst>
            <pc:docMk/>
            <pc:sldMk cId="1674651916" sldId="330"/>
            <ac:spMk id="3" creationId="{2F695F42-7DDA-0BFE-71EC-16B7F99B4754}"/>
          </ac:spMkLst>
        </pc:spChg>
        <pc:spChg chg="add mod">
          <ac:chgData name="Haghish Fardzadeh" userId="61b821dc-4f78-4ff5-b535-d69bdce1d8c4" providerId="ADAL" clId="{D7BB8DB8-7A16-56E9-AF27-7803E1DF73B4}" dt="2026-10-01T16:57:57.268" v="500" actId="120"/>
          <ac:spMkLst>
            <pc:docMk/>
            <pc:sldMk cId="1674651916" sldId="330"/>
            <ac:spMk id="8" creationId="{7DA8A51B-740F-7C01-1961-FCBA71BF9C49}"/>
          </ac:spMkLst>
        </pc:spChg>
        <pc:spChg chg="add mod">
          <ac:chgData name="Haghish Fardzadeh" userId="61b821dc-4f78-4ff5-b535-d69bdce1d8c4" providerId="ADAL" clId="{D7BB8DB8-7A16-56E9-AF27-7803E1DF73B4}" dt="2026-10-01T16:57:53.444" v="499"/>
          <ac:spMkLst>
            <pc:docMk/>
            <pc:sldMk cId="1674651916" sldId="330"/>
            <ac:spMk id="10" creationId="{E18EEF25-1486-92CA-5DC1-11912F182BBF}"/>
          </ac:spMkLst>
        </pc:spChg>
      </pc:sldChg>
      <pc:sldChg chg="addSp delSp modSp add mod ord delAnim modAnim">
        <pc:chgData name="Haghish Fardzadeh" userId="61b821dc-4f78-4ff5-b535-d69bdce1d8c4" providerId="ADAL" clId="{D7BB8DB8-7A16-56E9-AF27-7803E1DF73B4}" dt="2026-10-02T13:05:24.698" v="1328" actId="20578"/>
        <pc:sldMkLst>
          <pc:docMk/>
          <pc:sldMk cId="3756188682" sldId="330"/>
        </pc:sldMkLst>
        <pc:spChg chg="del mod">
          <ac:chgData name="Haghish Fardzadeh" userId="61b821dc-4f78-4ff5-b535-d69bdce1d8c4" providerId="ADAL" clId="{D7BB8DB8-7A16-56E9-AF27-7803E1DF73B4}" dt="2026-10-01T17:10:40.321" v="578" actId="478"/>
          <ac:spMkLst>
            <pc:docMk/>
            <pc:sldMk cId="3756188682" sldId="330"/>
            <ac:spMk id="4" creationId="{4F4F6419-CB1D-6FF8-4E75-FD92A486D767}"/>
          </ac:spMkLst>
        </pc:spChg>
        <pc:spChg chg="del mod">
          <ac:chgData name="Haghish Fardzadeh" userId="61b821dc-4f78-4ff5-b535-d69bdce1d8c4" providerId="ADAL" clId="{D7BB8DB8-7A16-56E9-AF27-7803E1DF73B4}" dt="2026-10-01T16:59:11.128" v="507"/>
          <ac:spMkLst>
            <pc:docMk/>
            <pc:sldMk cId="3756188682" sldId="330"/>
            <ac:spMk id="5" creationId="{786EA40A-23D8-9D83-052A-FD418D259150}"/>
          </ac:spMkLst>
        </pc:spChg>
        <pc:spChg chg="add del mod">
          <ac:chgData name="Haghish Fardzadeh" userId="61b821dc-4f78-4ff5-b535-d69bdce1d8c4" providerId="ADAL" clId="{D7BB8DB8-7A16-56E9-AF27-7803E1DF73B4}" dt="2026-10-01T17:04:56.896" v="568" actId="478"/>
          <ac:spMkLst>
            <pc:docMk/>
            <pc:sldMk cId="3756188682" sldId="330"/>
            <ac:spMk id="6" creationId="{EE9845F5-C3B3-80CA-0FE6-4614A2CD8584}"/>
          </ac:spMkLst>
        </pc:spChg>
        <pc:spChg chg="add del mod">
          <ac:chgData name="Haghish Fardzadeh" userId="61b821dc-4f78-4ff5-b535-d69bdce1d8c4" providerId="ADAL" clId="{D7BB8DB8-7A16-56E9-AF27-7803E1DF73B4}" dt="2026-10-01T17:10:42.043" v="579" actId="478"/>
          <ac:spMkLst>
            <pc:docMk/>
            <pc:sldMk cId="3756188682" sldId="330"/>
            <ac:spMk id="10" creationId="{C02583BF-3F8C-B68A-5E99-BE2741FD2319}"/>
          </ac:spMkLst>
        </pc:spChg>
        <pc:picChg chg="add mod ord">
          <ac:chgData name="Haghish Fardzadeh" userId="61b821dc-4f78-4ff5-b535-d69bdce1d8c4" providerId="ADAL" clId="{D7BB8DB8-7A16-56E9-AF27-7803E1DF73B4}" dt="2026-10-01T17:09:18.818" v="573" actId="1076"/>
          <ac:picMkLst>
            <pc:docMk/>
            <pc:sldMk cId="3756188682" sldId="330"/>
            <ac:picMk id="3" creationId="{5BA2FFEC-177D-2A8D-9B68-09CA4C2D910E}"/>
          </ac:picMkLst>
        </pc:picChg>
        <pc:picChg chg="add mod">
          <ac:chgData name="Haghish Fardzadeh" userId="61b821dc-4f78-4ff5-b535-d69bdce1d8c4" providerId="ADAL" clId="{D7BB8DB8-7A16-56E9-AF27-7803E1DF73B4}" dt="2026-10-01T17:10:48.348" v="581" actId="1076"/>
          <ac:picMkLst>
            <pc:docMk/>
            <pc:sldMk cId="3756188682" sldId="330"/>
            <ac:picMk id="8" creationId="{43FCEA72-3B8F-AE82-4A74-67BB7624D56D}"/>
          </ac:picMkLst>
        </pc:picChg>
      </pc:sldChg>
      <pc:sldChg chg="delSp add del mod ord">
        <pc:chgData name="Haghish Fardzadeh" userId="61b821dc-4f78-4ff5-b535-d69bdce1d8c4" providerId="ADAL" clId="{D7BB8DB8-7A16-56E9-AF27-7803E1DF73B4}" dt="2026-10-01T17:48:37.950" v="675" actId="2696"/>
        <pc:sldMkLst>
          <pc:docMk/>
          <pc:sldMk cId="524685688" sldId="331"/>
        </pc:sldMkLst>
        <pc:picChg chg="del">
          <ac:chgData name="Haghish Fardzadeh" userId="61b821dc-4f78-4ff5-b535-d69bdce1d8c4" providerId="ADAL" clId="{D7BB8DB8-7A16-56E9-AF27-7803E1DF73B4}" dt="2026-10-01T17:26:22.071" v="587" actId="478"/>
          <ac:picMkLst>
            <pc:docMk/>
            <pc:sldMk cId="524685688" sldId="331"/>
            <ac:picMk id="9" creationId="{D1F53C8C-120A-77BD-3796-332CD2789CDA}"/>
          </ac:picMkLst>
        </pc:picChg>
      </pc:sldChg>
      <pc:sldChg chg="addSp delSp modSp add del mod ord modShow">
        <pc:chgData name="Haghish Fardzadeh" userId="61b821dc-4f78-4ff5-b535-d69bdce1d8c4" providerId="ADAL" clId="{D7BB8DB8-7A16-56E9-AF27-7803E1DF73B4}" dt="2026-10-02T12:14:03.876" v="1309" actId="2696"/>
        <pc:sldMkLst>
          <pc:docMk/>
          <pc:sldMk cId="299608844" sldId="332"/>
        </pc:sldMkLst>
        <pc:picChg chg="add del mod">
          <ac:chgData name="Haghish Fardzadeh" userId="61b821dc-4f78-4ff5-b535-d69bdce1d8c4" providerId="ADAL" clId="{D7BB8DB8-7A16-56E9-AF27-7803E1DF73B4}" dt="2026-10-01T17:28:19.586" v="601" actId="21"/>
          <ac:picMkLst>
            <pc:docMk/>
            <pc:sldMk cId="299608844" sldId="332"/>
            <ac:picMk id="3" creationId="{9E050191-7A93-AD52-038E-0491297E76C6}"/>
          </ac:picMkLst>
        </pc:picChg>
        <pc:picChg chg="del">
          <ac:chgData name="Haghish Fardzadeh" userId="61b821dc-4f78-4ff5-b535-d69bdce1d8c4" providerId="ADAL" clId="{D7BB8DB8-7A16-56E9-AF27-7803E1DF73B4}" dt="2026-10-01T17:27:02.193" v="596" actId="21"/>
          <ac:picMkLst>
            <pc:docMk/>
            <pc:sldMk cId="299608844" sldId="332"/>
            <ac:picMk id="4" creationId="{3605A2F3-2A56-A51B-65FF-5E6B529B883D}"/>
          </ac:picMkLst>
        </pc:picChg>
        <pc:picChg chg="add mod">
          <ac:chgData name="Haghish Fardzadeh" userId="61b821dc-4f78-4ff5-b535-d69bdce1d8c4" providerId="ADAL" clId="{D7BB8DB8-7A16-56E9-AF27-7803E1DF73B4}" dt="2026-10-01T17:28:38.305" v="606" actId="14100"/>
          <ac:picMkLst>
            <pc:docMk/>
            <pc:sldMk cId="299608844" sldId="332"/>
            <ac:picMk id="6" creationId="{69444FF1-24A0-1447-1388-DE3701A68DEC}"/>
          </ac:picMkLst>
        </pc:picChg>
      </pc:sldChg>
      <pc:sldChg chg="addSp delSp modSp new del mod modClrScheme chgLayout">
        <pc:chgData name="Haghish Fardzadeh" userId="61b821dc-4f78-4ff5-b535-d69bdce1d8c4" providerId="ADAL" clId="{D7BB8DB8-7A16-56E9-AF27-7803E1DF73B4}" dt="2026-10-01T17:26:52.719" v="592" actId="680"/>
        <pc:sldMkLst>
          <pc:docMk/>
          <pc:sldMk cId="1123422208" sldId="332"/>
        </pc:sldMkLst>
        <pc:spChg chg="add del">
          <ac:chgData name="Haghish Fardzadeh" userId="61b821dc-4f78-4ff5-b535-d69bdce1d8c4" providerId="ADAL" clId="{D7BB8DB8-7A16-56E9-AF27-7803E1DF73B4}" dt="2026-10-01T17:26:52.211" v="591" actId="26606"/>
          <ac:spMkLst>
            <pc:docMk/>
            <pc:sldMk cId="1123422208" sldId="332"/>
            <ac:spMk id="2" creationId="{AFC2B290-B516-1062-DD5C-7864C620131B}"/>
          </ac:spMkLst>
        </pc:spChg>
        <pc:spChg chg="add del">
          <ac:chgData name="Haghish Fardzadeh" userId="61b821dc-4f78-4ff5-b535-d69bdce1d8c4" providerId="ADAL" clId="{D7BB8DB8-7A16-56E9-AF27-7803E1DF73B4}" dt="2026-10-01T17:26:52.211" v="591" actId="26606"/>
          <ac:spMkLst>
            <pc:docMk/>
            <pc:sldMk cId="1123422208" sldId="332"/>
            <ac:spMk id="3" creationId="{3CB4113B-C769-6331-9C41-E3346F0A6834}"/>
          </ac:spMkLst>
        </pc:spChg>
        <pc:spChg chg="add del mod">
          <ac:chgData name="Haghish Fardzadeh" userId="61b821dc-4f78-4ff5-b535-d69bdce1d8c4" providerId="ADAL" clId="{D7BB8DB8-7A16-56E9-AF27-7803E1DF73B4}" dt="2026-10-01T17:26:52.211" v="591" actId="26606"/>
          <ac:spMkLst>
            <pc:docMk/>
            <pc:sldMk cId="1123422208" sldId="332"/>
            <ac:spMk id="8" creationId="{16B7BF60-780A-F172-CCD7-28A0A23FF627}"/>
          </ac:spMkLst>
        </pc:spChg>
        <pc:spChg chg="add del mod">
          <ac:chgData name="Haghish Fardzadeh" userId="61b821dc-4f78-4ff5-b535-d69bdce1d8c4" providerId="ADAL" clId="{D7BB8DB8-7A16-56E9-AF27-7803E1DF73B4}" dt="2026-10-01T17:26:52.211" v="591" actId="26606"/>
          <ac:spMkLst>
            <pc:docMk/>
            <pc:sldMk cId="1123422208" sldId="332"/>
            <ac:spMk id="10" creationId="{B20EDA51-F580-1652-64A9-40373182793B}"/>
          </ac:spMkLst>
        </pc:spChg>
      </pc:sldChg>
      <pc:sldChg chg="addSp delSp modSp add del mod chgLayout">
        <pc:chgData name="Haghish Fardzadeh" userId="61b821dc-4f78-4ff5-b535-d69bdce1d8c4" providerId="ADAL" clId="{D7BB8DB8-7A16-56E9-AF27-7803E1DF73B4}" dt="2026-10-01T17:45:44.334" v="662" actId="2696"/>
        <pc:sldMkLst>
          <pc:docMk/>
          <pc:sldMk cId="2967638155" sldId="333"/>
        </pc:sldMkLst>
        <pc:spChg chg="add del mod ord">
          <ac:chgData name="Haghish Fardzadeh" userId="61b821dc-4f78-4ff5-b535-d69bdce1d8c4" providerId="ADAL" clId="{D7BB8DB8-7A16-56E9-AF27-7803E1DF73B4}" dt="2026-10-01T17:40:45.180" v="652" actId="478"/>
          <ac:spMkLst>
            <pc:docMk/>
            <pc:sldMk cId="2967638155" sldId="333"/>
            <ac:spMk id="2" creationId="{9F5797C3-4D3B-95A3-0084-9EF96322DF45}"/>
          </ac:spMkLst>
        </pc:spChg>
        <pc:spChg chg="add mod">
          <ac:chgData name="Haghish Fardzadeh" userId="61b821dc-4f78-4ff5-b535-d69bdce1d8c4" providerId="ADAL" clId="{D7BB8DB8-7A16-56E9-AF27-7803E1DF73B4}" dt="2026-10-01T17:40:45.180" v="652" actId="478"/>
          <ac:spMkLst>
            <pc:docMk/>
            <pc:sldMk cId="2967638155" sldId="333"/>
            <ac:spMk id="4" creationId="{A9CC0FC7-2983-4D3F-C796-255FEA7D3EEE}"/>
          </ac:spMkLst>
        </pc:spChg>
        <pc:spChg chg="mod ord">
          <ac:chgData name="Haghish Fardzadeh" userId="61b821dc-4f78-4ff5-b535-d69bdce1d8c4" providerId="ADAL" clId="{D7BB8DB8-7A16-56E9-AF27-7803E1DF73B4}" dt="2026-10-01T17:30:57.892" v="609" actId="700"/>
          <ac:spMkLst>
            <pc:docMk/>
            <pc:sldMk cId="2967638155" sldId="333"/>
            <ac:spMk id="14" creationId="{B6F362E8-4827-A4DC-032E-831C7E85E4FA}"/>
          </ac:spMkLst>
        </pc:spChg>
        <pc:picChg chg="del">
          <ac:chgData name="Haghish Fardzadeh" userId="61b821dc-4f78-4ff5-b535-d69bdce1d8c4" providerId="ADAL" clId="{D7BB8DB8-7A16-56E9-AF27-7803E1DF73B4}" dt="2026-10-01T17:30:49.804" v="608" actId="21"/>
          <ac:picMkLst>
            <pc:docMk/>
            <pc:sldMk cId="2967638155" sldId="333"/>
            <ac:picMk id="9" creationId="{B6E92639-7361-2A65-3323-DAE0765287D7}"/>
          </ac:picMkLst>
        </pc:picChg>
      </pc:sldChg>
      <pc:sldChg chg="addSp delSp modSp add mod">
        <pc:chgData name="Haghish Fardzadeh" userId="61b821dc-4f78-4ff5-b535-d69bdce1d8c4" providerId="ADAL" clId="{D7BB8DB8-7A16-56E9-AF27-7803E1DF73B4}" dt="2026-10-01T17:41:08.527" v="659" actId="1076"/>
        <pc:sldMkLst>
          <pc:docMk/>
          <pc:sldMk cId="2142845824" sldId="334"/>
        </pc:sldMkLst>
        <pc:picChg chg="add mod">
          <ac:chgData name="Haghish Fardzadeh" userId="61b821dc-4f78-4ff5-b535-d69bdce1d8c4" providerId="ADAL" clId="{D7BB8DB8-7A16-56E9-AF27-7803E1DF73B4}" dt="2026-10-01T17:41:08.527" v="659" actId="1076"/>
          <ac:picMkLst>
            <pc:docMk/>
            <pc:sldMk cId="2142845824" sldId="334"/>
            <ac:picMk id="3" creationId="{C538DC0B-DB20-DB43-E094-7F67207657BC}"/>
          </ac:picMkLst>
        </pc:picChg>
        <pc:picChg chg="del">
          <ac:chgData name="Haghish Fardzadeh" userId="61b821dc-4f78-4ff5-b535-d69bdce1d8c4" providerId="ADAL" clId="{D7BB8DB8-7A16-56E9-AF27-7803E1DF73B4}" dt="2026-10-01T17:40:54.723" v="654" actId="21"/>
          <ac:picMkLst>
            <pc:docMk/>
            <pc:sldMk cId="2142845824" sldId="334"/>
            <ac:picMk id="9" creationId="{98B277CC-2EE9-A5BC-9B41-EFFB6E819EAE}"/>
          </ac:picMkLst>
        </pc:picChg>
      </pc:sldChg>
      <pc:sldChg chg="addSp delSp modSp add mod">
        <pc:chgData name="Haghish Fardzadeh" userId="61b821dc-4f78-4ff5-b535-d69bdce1d8c4" providerId="ADAL" clId="{D7BB8DB8-7A16-56E9-AF27-7803E1DF73B4}" dt="2026-10-01T17:47:52.341" v="673"/>
        <pc:sldMkLst>
          <pc:docMk/>
          <pc:sldMk cId="280534768" sldId="335"/>
        </pc:sldMkLst>
        <pc:spChg chg="add mod">
          <ac:chgData name="Haghish Fardzadeh" userId="61b821dc-4f78-4ff5-b535-d69bdce1d8c4" providerId="ADAL" clId="{D7BB8DB8-7A16-56E9-AF27-7803E1DF73B4}" dt="2026-10-01T17:47:52.034" v="672" actId="478"/>
          <ac:spMkLst>
            <pc:docMk/>
            <pc:sldMk cId="280534768" sldId="335"/>
            <ac:spMk id="6" creationId="{234C40BF-4E55-17B4-9509-DFC3A72C2633}"/>
          </ac:spMkLst>
        </pc:spChg>
        <pc:spChg chg="del">
          <ac:chgData name="Haghish Fardzadeh" userId="61b821dc-4f78-4ff5-b535-d69bdce1d8c4" providerId="ADAL" clId="{D7BB8DB8-7A16-56E9-AF27-7803E1DF73B4}" dt="2026-10-01T17:47:52.034" v="672" actId="478"/>
          <ac:spMkLst>
            <pc:docMk/>
            <pc:sldMk cId="280534768" sldId="335"/>
            <ac:spMk id="14" creationId="{FC99340A-193F-69E9-8881-D1E1685BD2CE}"/>
          </ac:spMkLst>
        </pc:spChg>
        <pc:picChg chg="add del mod">
          <ac:chgData name="Haghish Fardzadeh" userId="61b821dc-4f78-4ff5-b535-d69bdce1d8c4" providerId="ADAL" clId="{D7BB8DB8-7A16-56E9-AF27-7803E1DF73B4}" dt="2026-10-01T17:47:45.344" v="668" actId="21"/>
          <ac:picMkLst>
            <pc:docMk/>
            <pc:sldMk cId="280534768" sldId="335"/>
            <ac:picMk id="2" creationId="{F41E780C-6111-A03A-740D-1D7950C1A09C}"/>
          </ac:picMkLst>
        </pc:picChg>
        <pc:picChg chg="del">
          <ac:chgData name="Haghish Fardzadeh" userId="61b821dc-4f78-4ff5-b535-d69bdce1d8c4" providerId="ADAL" clId="{D7BB8DB8-7A16-56E9-AF27-7803E1DF73B4}" dt="2026-10-01T17:47:46.745" v="669" actId="478"/>
          <ac:picMkLst>
            <pc:docMk/>
            <pc:sldMk cId="280534768" sldId="335"/>
            <ac:picMk id="3" creationId="{6AC411AD-AB7B-0E9E-1976-AE4390059B2B}"/>
          </ac:picMkLst>
        </pc:picChg>
        <pc:picChg chg="add del mod">
          <ac:chgData name="Haghish Fardzadeh" userId="61b821dc-4f78-4ff5-b535-d69bdce1d8c4" providerId="ADAL" clId="{D7BB8DB8-7A16-56E9-AF27-7803E1DF73B4}" dt="2026-10-01T17:47:49.695" v="671" actId="21"/>
          <ac:picMkLst>
            <pc:docMk/>
            <pc:sldMk cId="280534768" sldId="335"/>
            <ac:picMk id="4" creationId="{FAA42125-96DB-A1E9-ACCF-92E90F139D8E}"/>
          </ac:picMkLst>
        </pc:picChg>
        <pc:picChg chg="add mod">
          <ac:chgData name="Haghish Fardzadeh" userId="61b821dc-4f78-4ff5-b535-d69bdce1d8c4" providerId="ADAL" clId="{D7BB8DB8-7A16-56E9-AF27-7803E1DF73B4}" dt="2026-10-01T17:47:52.341" v="673"/>
          <ac:picMkLst>
            <pc:docMk/>
            <pc:sldMk cId="280534768" sldId="335"/>
            <ac:picMk id="7" creationId="{FD80F464-9DE7-0F56-7309-F8D26FC75E00}"/>
          </ac:picMkLst>
        </pc:picChg>
      </pc:sldChg>
      <pc:sldChg chg="add mod ord modShow">
        <pc:chgData name="Haghish Fardzadeh" userId="61b821dc-4f78-4ff5-b535-d69bdce1d8c4" providerId="ADAL" clId="{D7BB8DB8-7A16-56E9-AF27-7803E1DF73B4}" dt="2026-10-02T04:01:12.917" v="1063" actId="20578"/>
        <pc:sldMkLst>
          <pc:docMk/>
          <pc:sldMk cId="611970462" sldId="336"/>
        </pc:sldMkLst>
      </pc:sldChg>
      <pc:sldChg chg="addSp delSp new del mod ord">
        <pc:chgData name="Haghish Fardzadeh" userId="61b821dc-4f78-4ff5-b535-d69bdce1d8c4" providerId="ADAL" clId="{D7BB8DB8-7A16-56E9-AF27-7803E1DF73B4}" dt="2026-10-01T17:50:05.898" v="685" actId="680"/>
        <pc:sldMkLst>
          <pc:docMk/>
          <pc:sldMk cId="1028679743" sldId="336"/>
        </pc:sldMkLst>
        <pc:spChg chg="add del">
          <ac:chgData name="Haghish Fardzadeh" userId="61b821dc-4f78-4ff5-b535-d69bdce1d8c4" providerId="ADAL" clId="{D7BB8DB8-7A16-56E9-AF27-7803E1DF73B4}" dt="2026-10-01T17:50:04.181" v="683" actId="478"/>
          <ac:spMkLst>
            <pc:docMk/>
            <pc:sldMk cId="1028679743" sldId="336"/>
            <ac:spMk id="2" creationId="{F0A48E82-074C-A318-73FF-18ADDDDC24EB}"/>
          </ac:spMkLst>
        </pc:spChg>
        <pc:spChg chg="add del">
          <ac:chgData name="Haghish Fardzadeh" userId="61b821dc-4f78-4ff5-b535-d69bdce1d8c4" providerId="ADAL" clId="{D7BB8DB8-7A16-56E9-AF27-7803E1DF73B4}" dt="2026-10-01T17:50:03.426" v="682" actId="478"/>
          <ac:spMkLst>
            <pc:docMk/>
            <pc:sldMk cId="1028679743" sldId="336"/>
            <ac:spMk id="3" creationId="{555960B1-A8F3-C2A8-AE20-0E38EB3356AE}"/>
          </ac:spMkLst>
        </pc:spChg>
      </pc:sldChg>
      <pc:sldChg chg="addSp delSp modSp add mod ord modShow">
        <pc:chgData name="Haghish Fardzadeh" userId="61b821dc-4f78-4ff5-b535-d69bdce1d8c4" providerId="ADAL" clId="{D7BB8DB8-7A16-56E9-AF27-7803E1DF73B4}" dt="2026-10-02T04:01:12.917" v="1063" actId="20578"/>
        <pc:sldMkLst>
          <pc:docMk/>
          <pc:sldMk cId="2446301091" sldId="337"/>
        </pc:sldMkLst>
        <pc:spChg chg="add mod">
          <ac:chgData name="Haghish Fardzadeh" userId="61b821dc-4f78-4ff5-b535-d69bdce1d8c4" providerId="ADAL" clId="{D7BB8DB8-7A16-56E9-AF27-7803E1DF73B4}" dt="2026-10-01T17:51:36.177" v="722" actId="1076"/>
          <ac:spMkLst>
            <pc:docMk/>
            <pc:sldMk cId="2446301091" sldId="337"/>
            <ac:spMk id="4" creationId="{F523604C-88EF-2895-D85E-8D7094E9FF19}"/>
          </ac:spMkLst>
        </pc:spChg>
        <pc:picChg chg="add del mod">
          <ac:chgData name="Haghish Fardzadeh" userId="61b821dc-4f78-4ff5-b535-d69bdce1d8c4" providerId="ADAL" clId="{D7BB8DB8-7A16-56E9-AF27-7803E1DF73B4}" dt="2026-10-01T18:07:58.606" v="749" actId="478"/>
          <ac:picMkLst>
            <pc:docMk/>
            <pc:sldMk cId="2446301091" sldId="337"/>
            <ac:picMk id="3" creationId="{32455AA1-71EE-D861-0EB5-A8063E27A129}"/>
          </ac:picMkLst>
        </pc:picChg>
        <pc:picChg chg="add del mod">
          <ac:chgData name="Haghish Fardzadeh" userId="61b821dc-4f78-4ff5-b535-d69bdce1d8c4" providerId="ADAL" clId="{D7BB8DB8-7A16-56E9-AF27-7803E1DF73B4}" dt="2026-10-02T03:49:59.089" v="1046" actId="21"/>
          <ac:picMkLst>
            <pc:docMk/>
            <pc:sldMk cId="2446301091" sldId="337"/>
            <ac:picMk id="5" creationId="{4734D281-1686-09AA-6BA6-20CD5287AEC8}"/>
          </ac:picMkLst>
        </pc:picChg>
        <pc:picChg chg="del">
          <ac:chgData name="Haghish Fardzadeh" userId="61b821dc-4f78-4ff5-b535-d69bdce1d8c4" providerId="ADAL" clId="{D7BB8DB8-7A16-56E9-AF27-7803E1DF73B4}" dt="2026-10-01T17:50:27.735" v="691" actId="478"/>
          <ac:picMkLst>
            <pc:docMk/>
            <pc:sldMk cId="2446301091" sldId="337"/>
            <ac:picMk id="6" creationId="{148CD9BF-055E-6563-7239-845727DBE19D}"/>
          </ac:picMkLst>
        </pc:picChg>
        <pc:picChg chg="add mod">
          <ac:chgData name="Haghish Fardzadeh" userId="61b821dc-4f78-4ff5-b535-d69bdce1d8c4" providerId="ADAL" clId="{D7BB8DB8-7A16-56E9-AF27-7803E1DF73B4}" dt="2026-10-02T03:50:10.788" v="1050" actId="14100"/>
          <ac:picMkLst>
            <pc:docMk/>
            <pc:sldMk cId="2446301091" sldId="337"/>
            <ac:picMk id="8" creationId="{E1692634-2D73-902E-3765-81F6EE8FA177}"/>
          </ac:picMkLst>
        </pc:picChg>
      </pc:sldChg>
      <pc:sldChg chg="new del">
        <pc:chgData name="Haghish Fardzadeh" userId="61b821dc-4f78-4ff5-b535-d69bdce1d8c4" providerId="ADAL" clId="{D7BB8DB8-7A16-56E9-AF27-7803E1DF73B4}" dt="2026-10-01T17:50:01.793" v="681" actId="680"/>
        <pc:sldMkLst>
          <pc:docMk/>
          <pc:sldMk cId="3224967735" sldId="337"/>
        </pc:sldMkLst>
      </pc:sldChg>
      <pc:sldChg chg="add">
        <pc:chgData name="Haghish Fardzadeh" userId="61b821dc-4f78-4ff5-b535-d69bdce1d8c4" providerId="ADAL" clId="{D7BB8DB8-7A16-56E9-AF27-7803E1DF73B4}" dt="2026-10-01T18:06:24.819" v="723" actId="2890"/>
        <pc:sldMkLst>
          <pc:docMk/>
          <pc:sldMk cId="2890055375" sldId="338"/>
        </pc:sldMkLst>
      </pc:sldChg>
      <pc:sldChg chg="modSp new del mod modShow">
        <pc:chgData name="Haghish Fardzadeh" userId="61b821dc-4f78-4ff5-b535-d69bdce1d8c4" providerId="ADAL" clId="{D7BB8DB8-7A16-56E9-AF27-7803E1DF73B4}" dt="2026-10-02T13:58:02.024" v="1736" actId="2696"/>
        <pc:sldMkLst>
          <pc:docMk/>
          <pc:sldMk cId="1694379257" sldId="339"/>
        </pc:sldMkLst>
        <pc:spChg chg="mod">
          <ac:chgData name="Haghish Fardzadeh" userId="61b821dc-4f78-4ff5-b535-d69bdce1d8c4" providerId="ADAL" clId="{D7BB8DB8-7A16-56E9-AF27-7803E1DF73B4}" dt="2026-10-01T21:15:25.007" v="888" actId="313"/>
          <ac:spMkLst>
            <pc:docMk/>
            <pc:sldMk cId="1694379257" sldId="339"/>
            <ac:spMk id="2" creationId="{2EBEEDF4-3802-15FB-CCE7-1555CC22D48F}"/>
          </ac:spMkLst>
        </pc:spChg>
        <pc:spChg chg="mod">
          <ac:chgData name="Haghish Fardzadeh" userId="61b821dc-4f78-4ff5-b535-d69bdce1d8c4" providerId="ADAL" clId="{D7BB8DB8-7A16-56E9-AF27-7803E1DF73B4}" dt="2026-10-01T19:43:29.199" v="887" actId="20577"/>
          <ac:spMkLst>
            <pc:docMk/>
            <pc:sldMk cId="1694379257" sldId="339"/>
            <ac:spMk id="3" creationId="{FE9FF743-2581-9591-680B-A83F757822F3}"/>
          </ac:spMkLst>
        </pc:spChg>
      </pc:sldChg>
      <pc:sldChg chg="addSp delSp modSp add del mod ord modShow">
        <pc:chgData name="Haghish Fardzadeh" userId="61b821dc-4f78-4ff5-b535-d69bdce1d8c4" providerId="ADAL" clId="{D7BB8DB8-7A16-56E9-AF27-7803E1DF73B4}" dt="2026-10-02T13:58:02.024" v="1736" actId="2696"/>
        <pc:sldMkLst>
          <pc:docMk/>
          <pc:sldMk cId="1896961038" sldId="340"/>
        </pc:sldMkLst>
        <pc:spChg chg="mod">
          <ac:chgData name="Haghish Fardzadeh" userId="61b821dc-4f78-4ff5-b535-d69bdce1d8c4" providerId="ADAL" clId="{D7BB8DB8-7A16-56E9-AF27-7803E1DF73B4}" dt="2026-10-01T19:26:45.457" v="829" actId="14100"/>
          <ac:spMkLst>
            <pc:docMk/>
            <pc:sldMk cId="1896961038" sldId="340"/>
            <ac:spMk id="4" creationId="{291C9A65-4986-32D8-748F-B16832429777}"/>
          </ac:spMkLst>
        </pc:spChg>
        <pc:picChg chg="add mod">
          <ac:chgData name="Haghish Fardzadeh" userId="61b821dc-4f78-4ff5-b535-d69bdce1d8c4" providerId="ADAL" clId="{D7BB8DB8-7A16-56E9-AF27-7803E1DF73B4}" dt="2026-10-01T19:26:57.889" v="838" actId="1035"/>
          <ac:picMkLst>
            <pc:docMk/>
            <pc:sldMk cId="1896961038" sldId="340"/>
            <ac:picMk id="3" creationId="{8FD66B23-07B4-0107-4774-F47A10811C24}"/>
          </ac:picMkLst>
        </pc:picChg>
        <pc:picChg chg="del">
          <ac:chgData name="Haghish Fardzadeh" userId="61b821dc-4f78-4ff5-b535-d69bdce1d8c4" providerId="ADAL" clId="{D7BB8DB8-7A16-56E9-AF27-7803E1DF73B4}" dt="2026-10-01T19:26:38.572" v="820" actId="21"/>
          <ac:picMkLst>
            <pc:docMk/>
            <pc:sldMk cId="1896961038" sldId="340"/>
            <ac:picMk id="5" creationId="{A31E6C1F-5436-E5E1-A5EF-2170971FE508}"/>
          </ac:picMkLst>
        </pc:picChg>
      </pc:sldChg>
      <pc:sldChg chg="addSp delSp modSp add mod">
        <pc:chgData name="Haghish Fardzadeh" userId="61b821dc-4f78-4ff5-b535-d69bdce1d8c4" providerId="ADAL" clId="{D7BB8DB8-7A16-56E9-AF27-7803E1DF73B4}" dt="2026-10-02T01:27:53.839" v="1024" actId="1076"/>
        <pc:sldMkLst>
          <pc:docMk/>
          <pc:sldMk cId="1720921178" sldId="341"/>
        </pc:sldMkLst>
        <pc:spChg chg="del">
          <ac:chgData name="Haghish Fardzadeh" userId="61b821dc-4f78-4ff5-b535-d69bdce1d8c4" providerId="ADAL" clId="{D7BB8DB8-7A16-56E9-AF27-7803E1DF73B4}" dt="2026-10-02T01:27:39.652" v="1020" actId="478"/>
          <ac:spMkLst>
            <pc:docMk/>
            <pc:sldMk cId="1720921178" sldId="341"/>
            <ac:spMk id="4" creationId="{7ED55A70-7FE0-A2E9-5EFB-50C52323FBF0}"/>
          </ac:spMkLst>
        </pc:spChg>
        <pc:spChg chg="add del mod">
          <ac:chgData name="Haghish Fardzadeh" userId="61b821dc-4f78-4ff5-b535-d69bdce1d8c4" providerId="ADAL" clId="{D7BB8DB8-7A16-56E9-AF27-7803E1DF73B4}" dt="2026-10-02T01:27:36.574" v="1019"/>
          <ac:spMkLst>
            <pc:docMk/>
            <pc:sldMk cId="1720921178" sldId="341"/>
            <ac:spMk id="5" creationId="{A3483189-A2C2-1CA3-547B-EB436C903E06}"/>
          </ac:spMkLst>
        </pc:spChg>
        <pc:spChg chg="add del mod">
          <ac:chgData name="Haghish Fardzadeh" userId="61b821dc-4f78-4ff5-b535-d69bdce1d8c4" providerId="ADAL" clId="{D7BB8DB8-7A16-56E9-AF27-7803E1DF73B4}" dt="2026-10-02T01:27:41.720" v="1021" actId="478"/>
          <ac:spMkLst>
            <pc:docMk/>
            <pc:sldMk cId="1720921178" sldId="341"/>
            <ac:spMk id="9" creationId="{158FFFC9-FA34-5142-F249-BAFAFB797AB4}"/>
          </ac:spMkLst>
        </pc:spChg>
        <pc:graphicFrameChg chg="del">
          <ac:chgData name="Haghish Fardzadeh" userId="61b821dc-4f78-4ff5-b535-d69bdce1d8c4" providerId="ADAL" clId="{D7BB8DB8-7A16-56E9-AF27-7803E1DF73B4}" dt="2026-10-02T01:26:30.920" v="1017" actId="478"/>
          <ac:graphicFrameMkLst>
            <pc:docMk/>
            <pc:sldMk cId="1720921178" sldId="341"/>
            <ac:graphicFrameMk id="13" creationId="{CE126771-58B2-88DF-8600-8D92B59E5045}"/>
          </ac:graphicFrameMkLst>
        </pc:graphicFrameChg>
        <pc:picChg chg="add mod ord">
          <ac:chgData name="Haghish Fardzadeh" userId="61b821dc-4f78-4ff5-b535-d69bdce1d8c4" providerId="ADAL" clId="{D7BB8DB8-7A16-56E9-AF27-7803E1DF73B4}" dt="2026-10-02T01:27:53.839" v="1024" actId="1076"/>
          <ac:picMkLst>
            <pc:docMk/>
            <pc:sldMk cId="1720921178" sldId="341"/>
            <ac:picMk id="7" creationId="{ED295683-46A5-9418-F608-9136E680B168}"/>
          </ac:picMkLst>
        </pc:picChg>
      </pc:sldChg>
      <pc:sldChg chg="addSp delSp modSp new del mod modClrScheme modShow chgLayout">
        <pc:chgData name="Haghish Fardzadeh" userId="61b821dc-4f78-4ff5-b535-d69bdce1d8c4" providerId="ADAL" clId="{D7BB8DB8-7A16-56E9-AF27-7803E1DF73B4}" dt="2026-10-02T14:52:36.165" v="1838" actId="2696"/>
        <pc:sldMkLst>
          <pc:docMk/>
          <pc:sldMk cId="3778706373" sldId="342"/>
        </pc:sldMkLst>
        <pc:spChg chg="del">
          <ac:chgData name="Haghish Fardzadeh" userId="61b821dc-4f78-4ff5-b535-d69bdce1d8c4" providerId="ADAL" clId="{D7BB8DB8-7A16-56E9-AF27-7803E1DF73B4}" dt="2026-10-02T03:20:32.487" v="1029" actId="26606"/>
          <ac:spMkLst>
            <pc:docMk/>
            <pc:sldMk cId="3778706373" sldId="342"/>
            <ac:spMk id="2" creationId="{B97E7166-4914-FB74-8FF4-A55ADB302A2E}"/>
          </ac:spMkLst>
        </pc:spChg>
        <pc:spChg chg="del">
          <ac:chgData name="Haghish Fardzadeh" userId="61b821dc-4f78-4ff5-b535-d69bdce1d8c4" providerId="ADAL" clId="{D7BB8DB8-7A16-56E9-AF27-7803E1DF73B4}" dt="2026-10-02T03:20:26.953" v="1028"/>
          <ac:spMkLst>
            <pc:docMk/>
            <pc:sldMk cId="3778706373" sldId="342"/>
            <ac:spMk id="3" creationId="{419F6485-0B20-FC40-8B7A-6A77C92E6CF2}"/>
          </ac:spMkLst>
        </pc:spChg>
        <pc:picChg chg="add mod ord">
          <ac:chgData name="Haghish Fardzadeh" userId="61b821dc-4f78-4ff5-b535-d69bdce1d8c4" providerId="ADAL" clId="{D7BB8DB8-7A16-56E9-AF27-7803E1DF73B4}" dt="2026-10-02T03:20:32.487" v="1029" actId="26606"/>
          <ac:picMkLst>
            <pc:docMk/>
            <pc:sldMk cId="3778706373" sldId="342"/>
            <ac:picMk id="5" creationId="{630DA941-FA03-9785-3A54-00B2FE4D2D5A}"/>
          </ac:picMkLst>
        </pc:picChg>
      </pc:sldChg>
      <pc:sldChg chg="addSp delSp modSp add del mod modShow">
        <pc:chgData name="Haghish Fardzadeh" userId="61b821dc-4f78-4ff5-b535-d69bdce1d8c4" providerId="ADAL" clId="{D7BB8DB8-7A16-56E9-AF27-7803E1DF73B4}" dt="2026-10-02T13:58:02.024" v="1736" actId="2696"/>
        <pc:sldMkLst>
          <pc:docMk/>
          <pc:sldMk cId="1793181035" sldId="343"/>
        </pc:sldMkLst>
        <pc:spChg chg="add del mod">
          <ac:chgData name="Haghish Fardzadeh" userId="61b821dc-4f78-4ff5-b535-d69bdce1d8c4" providerId="ADAL" clId="{D7BB8DB8-7A16-56E9-AF27-7803E1DF73B4}" dt="2026-10-02T03:48:05.572" v="1043"/>
          <ac:spMkLst>
            <pc:docMk/>
            <pc:sldMk cId="1793181035" sldId="343"/>
            <ac:spMk id="3" creationId="{3A27C885-D2BF-246C-BCB6-794FD705752F}"/>
          </ac:spMkLst>
        </pc:spChg>
        <pc:picChg chg="del">
          <ac:chgData name="Haghish Fardzadeh" userId="61b821dc-4f78-4ff5-b535-d69bdce1d8c4" providerId="ADAL" clId="{D7BB8DB8-7A16-56E9-AF27-7803E1DF73B4}" dt="2026-10-02T03:47:49.505" v="1041" actId="21"/>
          <ac:picMkLst>
            <pc:docMk/>
            <pc:sldMk cId="1793181035" sldId="343"/>
            <ac:picMk id="5" creationId="{F106B800-CA00-48CE-7C5D-7489784FA4F1}"/>
          </ac:picMkLst>
        </pc:picChg>
        <pc:picChg chg="add mod ord">
          <ac:chgData name="Haghish Fardzadeh" userId="61b821dc-4f78-4ff5-b535-d69bdce1d8c4" providerId="ADAL" clId="{D7BB8DB8-7A16-56E9-AF27-7803E1DF73B4}" dt="2026-10-02T03:48:05.572" v="1043"/>
          <ac:picMkLst>
            <pc:docMk/>
            <pc:sldMk cId="1793181035" sldId="343"/>
            <ac:picMk id="6" creationId="{673A44A4-EA0E-E6DF-D6F9-24A19E1DC5E0}"/>
          </ac:picMkLst>
        </pc:picChg>
      </pc:sldChg>
      <pc:sldChg chg="add del mod modShow">
        <pc:chgData name="Haghish Fardzadeh" userId="61b821dc-4f78-4ff5-b535-d69bdce1d8c4" providerId="ADAL" clId="{D7BB8DB8-7A16-56E9-AF27-7803E1DF73B4}" dt="2026-10-02T13:58:10.214" v="1737" actId="2696"/>
        <pc:sldMkLst>
          <pc:docMk/>
          <pc:sldMk cId="2879273277" sldId="344"/>
        </pc:sldMkLst>
      </pc:sldChg>
      <pc:sldChg chg="addSp delSp modSp add mod modShow">
        <pc:chgData name="Haghish Fardzadeh" userId="61b821dc-4f78-4ff5-b535-d69bdce1d8c4" providerId="ADAL" clId="{D7BB8DB8-7A16-56E9-AF27-7803E1DF73B4}" dt="2026-10-02T04:03:18.897" v="1066" actId="1076"/>
        <pc:sldMkLst>
          <pc:docMk/>
          <pc:sldMk cId="1258312223" sldId="345"/>
        </pc:sldMkLst>
        <pc:picChg chg="add mod">
          <ac:chgData name="Haghish Fardzadeh" userId="61b821dc-4f78-4ff5-b535-d69bdce1d8c4" providerId="ADAL" clId="{D7BB8DB8-7A16-56E9-AF27-7803E1DF73B4}" dt="2026-10-02T04:03:18.897" v="1066" actId="1076"/>
          <ac:picMkLst>
            <pc:docMk/>
            <pc:sldMk cId="1258312223" sldId="345"/>
            <ac:picMk id="3" creationId="{46BAEC65-3655-BE75-DB8E-FC8E764246E6}"/>
          </ac:picMkLst>
        </pc:picChg>
        <pc:picChg chg="del">
          <ac:chgData name="Haghish Fardzadeh" userId="61b821dc-4f78-4ff5-b535-d69bdce1d8c4" providerId="ADAL" clId="{D7BB8DB8-7A16-56E9-AF27-7803E1DF73B4}" dt="2026-10-02T03:56:44.001" v="1055" actId="21"/>
          <ac:picMkLst>
            <pc:docMk/>
            <pc:sldMk cId="1258312223" sldId="345"/>
            <ac:picMk id="11" creationId="{FF677BED-8BD8-E004-A9EE-3A43F2E45346}"/>
          </ac:picMkLst>
        </pc:picChg>
      </pc:sldChg>
      <pc:sldChg chg="addSp delSp modSp new mod">
        <pc:chgData name="Haghish Fardzadeh" userId="61b821dc-4f78-4ff5-b535-d69bdce1d8c4" providerId="ADAL" clId="{D7BB8DB8-7A16-56E9-AF27-7803E1DF73B4}" dt="2026-10-02T12:09:53.899" v="1235" actId="20577"/>
        <pc:sldMkLst>
          <pc:docMk/>
          <pc:sldMk cId="4025702205" sldId="346"/>
        </pc:sldMkLst>
        <pc:spChg chg="mod">
          <ac:chgData name="Haghish Fardzadeh" userId="61b821dc-4f78-4ff5-b535-d69bdce1d8c4" providerId="ADAL" clId="{D7BB8DB8-7A16-56E9-AF27-7803E1DF73B4}" dt="2026-10-02T12:09:53.899" v="1235" actId="20577"/>
          <ac:spMkLst>
            <pc:docMk/>
            <pc:sldMk cId="4025702205" sldId="346"/>
            <ac:spMk id="2" creationId="{648232F1-805E-F6E3-B9C1-918F721178AF}"/>
          </ac:spMkLst>
        </pc:spChg>
        <pc:spChg chg="del mod">
          <ac:chgData name="Haghish Fardzadeh" userId="61b821dc-4f78-4ff5-b535-d69bdce1d8c4" providerId="ADAL" clId="{D7BB8DB8-7A16-56E9-AF27-7803E1DF73B4}" dt="2026-10-02T12:06:14.257" v="1133" actId="12084"/>
          <ac:spMkLst>
            <pc:docMk/>
            <pc:sldMk cId="4025702205" sldId="346"/>
            <ac:spMk id="3" creationId="{E1B249BE-0A3A-5379-B39C-27FC3D95F5FB}"/>
          </ac:spMkLst>
        </pc:spChg>
        <pc:spChg chg="add mod">
          <ac:chgData name="Haghish Fardzadeh" userId="61b821dc-4f78-4ff5-b535-d69bdce1d8c4" providerId="ADAL" clId="{D7BB8DB8-7A16-56E9-AF27-7803E1DF73B4}" dt="2026-10-02T12:09:32.828" v="1174" actId="167"/>
          <ac:spMkLst>
            <pc:docMk/>
            <pc:sldMk cId="4025702205" sldId="346"/>
            <ac:spMk id="7" creationId="{C7021F1E-1283-3A50-0DD7-0E013C80B9B3}"/>
          </ac:spMkLst>
        </pc:spChg>
        <pc:graphicFrameChg chg="add mod modGraphic">
          <ac:chgData name="Haghish Fardzadeh" userId="61b821dc-4f78-4ff5-b535-d69bdce1d8c4" providerId="ADAL" clId="{D7BB8DB8-7A16-56E9-AF27-7803E1DF73B4}" dt="2026-10-02T12:08:13.115" v="1162"/>
          <ac:graphicFrameMkLst>
            <pc:docMk/>
            <pc:sldMk cId="4025702205" sldId="346"/>
            <ac:graphicFrameMk id="4" creationId="{601488E2-E694-41B3-1EB6-B9EDDE3E18CE}"/>
          </ac:graphicFrameMkLst>
        </pc:graphicFrameChg>
        <pc:picChg chg="add mod">
          <ac:chgData name="Haghish Fardzadeh" userId="61b821dc-4f78-4ff5-b535-d69bdce1d8c4" providerId="ADAL" clId="{D7BB8DB8-7A16-56E9-AF27-7803E1DF73B4}" dt="2026-10-02T12:08:50.398" v="1165" actId="1076"/>
          <ac:picMkLst>
            <pc:docMk/>
            <pc:sldMk cId="4025702205" sldId="346"/>
            <ac:picMk id="5" creationId="{AD1BF321-A048-4F9A-3F05-E135338CC57D}"/>
          </ac:picMkLst>
        </pc:picChg>
        <pc:picChg chg="add mod">
          <ac:chgData name="Haghish Fardzadeh" userId="61b821dc-4f78-4ff5-b535-d69bdce1d8c4" providerId="ADAL" clId="{D7BB8DB8-7A16-56E9-AF27-7803E1DF73B4}" dt="2026-10-02T12:09:17.982" v="1172" actId="14100"/>
          <ac:picMkLst>
            <pc:docMk/>
            <pc:sldMk cId="4025702205" sldId="346"/>
            <ac:picMk id="6" creationId="{AE2E5DB6-D1E1-BD4D-1DA3-7FD2BDE266EC}"/>
          </ac:picMkLst>
        </pc:picChg>
      </pc:sldChg>
      <pc:sldChg chg="modSp new del mod modShow">
        <pc:chgData name="Haghish Fardzadeh" userId="61b821dc-4f78-4ff5-b535-d69bdce1d8c4" providerId="ADAL" clId="{D7BB8DB8-7A16-56E9-AF27-7803E1DF73B4}" dt="2026-10-02T13:13:08.357" v="1354" actId="2696"/>
        <pc:sldMkLst>
          <pc:docMk/>
          <pc:sldMk cId="25322767" sldId="347"/>
        </pc:sldMkLst>
        <pc:spChg chg="mod">
          <ac:chgData name="Haghish Fardzadeh" userId="61b821dc-4f78-4ff5-b535-d69bdce1d8c4" providerId="ADAL" clId="{D7BB8DB8-7A16-56E9-AF27-7803E1DF73B4}" dt="2026-10-02T12:12:31.479" v="1307" actId="20577"/>
          <ac:spMkLst>
            <pc:docMk/>
            <pc:sldMk cId="25322767" sldId="347"/>
            <ac:spMk id="2" creationId="{8FDBA556-37D6-C267-C257-3CE3C624FF22}"/>
          </ac:spMkLst>
        </pc:spChg>
        <pc:spChg chg="mod">
          <ac:chgData name="Haghish Fardzadeh" userId="61b821dc-4f78-4ff5-b535-d69bdce1d8c4" providerId="ADAL" clId="{D7BB8DB8-7A16-56E9-AF27-7803E1DF73B4}" dt="2026-10-02T12:12:13.340" v="1281" actId="21"/>
          <ac:spMkLst>
            <pc:docMk/>
            <pc:sldMk cId="25322767" sldId="347"/>
            <ac:spMk id="3" creationId="{CB3CC2C9-6094-218F-BFB4-FA97CFA9D227}"/>
          </ac:spMkLst>
        </pc:spChg>
      </pc:sldChg>
      <pc:sldChg chg="addSp delSp modSp add mod ord delAnim modAnim">
        <pc:chgData name="Haghish Fardzadeh" userId="61b821dc-4f78-4ff5-b535-d69bdce1d8c4" providerId="ADAL" clId="{D7BB8DB8-7A16-56E9-AF27-7803E1DF73B4}" dt="2026-10-02T13:22:09.330" v="1465" actId="1076"/>
        <pc:sldMkLst>
          <pc:docMk/>
          <pc:sldMk cId="2867389377" sldId="347"/>
        </pc:sldMkLst>
        <pc:spChg chg="del">
          <ac:chgData name="Haghish Fardzadeh" userId="61b821dc-4f78-4ff5-b535-d69bdce1d8c4" providerId="ADAL" clId="{D7BB8DB8-7A16-56E9-AF27-7803E1DF73B4}" dt="2026-10-02T13:16:40.406" v="1364" actId="21"/>
          <ac:spMkLst>
            <pc:docMk/>
            <pc:sldMk cId="2867389377" sldId="347"/>
            <ac:spMk id="2" creationId="{8CC3E6C5-9C72-2F24-7F3E-09B87590FBE3}"/>
          </ac:spMkLst>
        </pc:spChg>
        <pc:spChg chg="del">
          <ac:chgData name="Haghish Fardzadeh" userId="61b821dc-4f78-4ff5-b535-d69bdce1d8c4" providerId="ADAL" clId="{D7BB8DB8-7A16-56E9-AF27-7803E1DF73B4}" dt="2026-10-02T13:16:41.552" v="1365" actId="21"/>
          <ac:spMkLst>
            <pc:docMk/>
            <pc:sldMk cId="2867389377" sldId="347"/>
            <ac:spMk id="3" creationId="{8396DDB0-78B6-B580-E836-64EA781682A9}"/>
          </ac:spMkLst>
        </pc:spChg>
        <pc:spChg chg="mod">
          <ac:chgData name="Haghish Fardzadeh" userId="61b821dc-4f78-4ff5-b535-d69bdce1d8c4" providerId="ADAL" clId="{D7BB8DB8-7A16-56E9-AF27-7803E1DF73B4}" dt="2026-10-02T13:17:20.060" v="1405" actId="20577"/>
          <ac:spMkLst>
            <pc:docMk/>
            <pc:sldMk cId="2867389377" sldId="347"/>
            <ac:spMk id="4" creationId="{9227FEBD-A372-33D7-487E-350326606232}"/>
          </ac:spMkLst>
        </pc:spChg>
        <pc:spChg chg="del">
          <ac:chgData name="Haghish Fardzadeh" userId="61b821dc-4f78-4ff5-b535-d69bdce1d8c4" providerId="ADAL" clId="{D7BB8DB8-7A16-56E9-AF27-7803E1DF73B4}" dt="2026-10-02T13:16:39.028" v="1362" actId="21"/>
          <ac:spMkLst>
            <pc:docMk/>
            <pc:sldMk cId="2867389377" sldId="347"/>
            <ac:spMk id="5" creationId="{4F7250BD-4511-E1D4-AE1E-90516950424D}"/>
          </ac:spMkLst>
        </pc:spChg>
        <pc:spChg chg="del">
          <ac:chgData name="Haghish Fardzadeh" userId="61b821dc-4f78-4ff5-b535-d69bdce1d8c4" providerId="ADAL" clId="{D7BB8DB8-7A16-56E9-AF27-7803E1DF73B4}" dt="2026-10-02T13:16:39.781" v="1363" actId="21"/>
          <ac:spMkLst>
            <pc:docMk/>
            <pc:sldMk cId="2867389377" sldId="347"/>
            <ac:spMk id="6" creationId="{37B75A97-AF4D-A3C6-5307-000585C92961}"/>
          </ac:spMkLst>
        </pc:spChg>
        <pc:spChg chg="del">
          <ac:chgData name="Haghish Fardzadeh" userId="61b821dc-4f78-4ff5-b535-d69bdce1d8c4" providerId="ADAL" clId="{D7BB8DB8-7A16-56E9-AF27-7803E1DF73B4}" dt="2026-10-02T13:16:33.969" v="1359" actId="21"/>
          <ac:spMkLst>
            <pc:docMk/>
            <pc:sldMk cId="2867389377" sldId="347"/>
            <ac:spMk id="7" creationId="{E8CB905F-7E42-8FB5-5F19-58F2F58C2683}"/>
          </ac:spMkLst>
        </pc:spChg>
        <pc:spChg chg="del">
          <ac:chgData name="Haghish Fardzadeh" userId="61b821dc-4f78-4ff5-b535-d69bdce1d8c4" providerId="ADAL" clId="{D7BB8DB8-7A16-56E9-AF27-7803E1DF73B4}" dt="2026-10-02T13:16:36.032" v="1360" actId="21"/>
          <ac:spMkLst>
            <pc:docMk/>
            <pc:sldMk cId="2867389377" sldId="347"/>
            <ac:spMk id="8" creationId="{B697385D-F1BB-6B49-1969-80748660A390}"/>
          </ac:spMkLst>
        </pc:spChg>
        <pc:spChg chg="del">
          <ac:chgData name="Haghish Fardzadeh" userId="61b821dc-4f78-4ff5-b535-d69bdce1d8c4" providerId="ADAL" clId="{D7BB8DB8-7A16-56E9-AF27-7803E1DF73B4}" dt="2026-10-02T13:16:37.884" v="1361" actId="21"/>
          <ac:spMkLst>
            <pc:docMk/>
            <pc:sldMk cId="2867389377" sldId="347"/>
            <ac:spMk id="10" creationId="{6505855B-C4A4-C64E-96D4-21CD75B37C73}"/>
          </ac:spMkLst>
        </pc:spChg>
        <pc:spChg chg="add mod">
          <ac:chgData name="Haghish Fardzadeh" userId="61b821dc-4f78-4ff5-b535-d69bdce1d8c4" providerId="ADAL" clId="{D7BB8DB8-7A16-56E9-AF27-7803E1DF73B4}" dt="2026-10-02T13:18:02.529" v="1410" actId="17032"/>
          <ac:spMkLst>
            <pc:docMk/>
            <pc:sldMk cId="2867389377" sldId="347"/>
            <ac:spMk id="11" creationId="{73542C16-BA17-A6F5-AABC-8512A409A82A}"/>
          </ac:spMkLst>
        </pc:spChg>
        <pc:spChg chg="add mod">
          <ac:chgData name="Haghish Fardzadeh" userId="61b821dc-4f78-4ff5-b535-d69bdce1d8c4" providerId="ADAL" clId="{D7BB8DB8-7A16-56E9-AF27-7803E1DF73B4}" dt="2026-10-02T13:18:33.045" v="1443" actId="14100"/>
          <ac:spMkLst>
            <pc:docMk/>
            <pc:sldMk cId="2867389377" sldId="347"/>
            <ac:spMk id="12" creationId="{BD14306D-5889-CCC7-B1D9-A21847153488}"/>
          </ac:spMkLst>
        </pc:spChg>
        <pc:spChg chg="add mod">
          <ac:chgData name="Haghish Fardzadeh" userId="61b821dc-4f78-4ff5-b535-d69bdce1d8c4" providerId="ADAL" clId="{D7BB8DB8-7A16-56E9-AF27-7803E1DF73B4}" dt="2026-10-02T13:19:03.864" v="1446" actId="1076"/>
          <ac:spMkLst>
            <pc:docMk/>
            <pc:sldMk cId="2867389377" sldId="347"/>
            <ac:spMk id="13" creationId="{48C86A6F-0E0F-BB6A-8893-7631DC73A493}"/>
          </ac:spMkLst>
        </pc:spChg>
        <pc:spChg chg="add mod">
          <ac:chgData name="Haghish Fardzadeh" userId="61b821dc-4f78-4ff5-b535-d69bdce1d8c4" providerId="ADAL" clId="{D7BB8DB8-7A16-56E9-AF27-7803E1DF73B4}" dt="2026-10-02T13:19:07.520" v="1448" actId="1076"/>
          <ac:spMkLst>
            <pc:docMk/>
            <pc:sldMk cId="2867389377" sldId="347"/>
            <ac:spMk id="14" creationId="{F88A102D-A422-F600-A452-42B8AAA2A1A0}"/>
          </ac:spMkLst>
        </pc:spChg>
        <pc:spChg chg="add mod">
          <ac:chgData name="Haghish Fardzadeh" userId="61b821dc-4f78-4ff5-b535-d69bdce1d8c4" providerId="ADAL" clId="{D7BB8DB8-7A16-56E9-AF27-7803E1DF73B4}" dt="2026-10-02T13:19:11.910" v="1450" actId="1076"/>
          <ac:spMkLst>
            <pc:docMk/>
            <pc:sldMk cId="2867389377" sldId="347"/>
            <ac:spMk id="15" creationId="{9228B858-5133-CF86-3805-5678C09A244F}"/>
          </ac:spMkLst>
        </pc:spChg>
        <pc:spChg chg="add mod">
          <ac:chgData name="Haghish Fardzadeh" userId="61b821dc-4f78-4ff5-b535-d69bdce1d8c4" providerId="ADAL" clId="{D7BB8DB8-7A16-56E9-AF27-7803E1DF73B4}" dt="2026-10-02T13:19:16.347" v="1452" actId="1076"/>
          <ac:spMkLst>
            <pc:docMk/>
            <pc:sldMk cId="2867389377" sldId="347"/>
            <ac:spMk id="16" creationId="{994A6313-B028-60E9-5227-799B4B817712}"/>
          </ac:spMkLst>
        </pc:spChg>
        <pc:spChg chg="add mod">
          <ac:chgData name="Haghish Fardzadeh" userId="61b821dc-4f78-4ff5-b535-d69bdce1d8c4" providerId="ADAL" clId="{D7BB8DB8-7A16-56E9-AF27-7803E1DF73B4}" dt="2026-10-02T13:19:44.362" v="1463" actId="14100"/>
          <ac:spMkLst>
            <pc:docMk/>
            <pc:sldMk cId="2867389377" sldId="347"/>
            <ac:spMk id="17" creationId="{A6ED0B6B-5E3A-5AFE-5013-6FEE0BF85CDA}"/>
          </ac:spMkLst>
        </pc:spChg>
        <pc:spChg chg="add mod">
          <ac:chgData name="Haghish Fardzadeh" userId="61b821dc-4f78-4ff5-b535-d69bdce1d8c4" providerId="ADAL" clId="{D7BB8DB8-7A16-56E9-AF27-7803E1DF73B4}" dt="2026-10-02T13:19:34.664" v="1459" actId="1076"/>
          <ac:spMkLst>
            <pc:docMk/>
            <pc:sldMk cId="2867389377" sldId="347"/>
            <ac:spMk id="18" creationId="{BB391B35-D321-08AB-FB34-E93143F2AE7F}"/>
          </ac:spMkLst>
        </pc:spChg>
        <pc:spChg chg="add mod">
          <ac:chgData name="Haghish Fardzadeh" userId="61b821dc-4f78-4ff5-b535-d69bdce1d8c4" providerId="ADAL" clId="{D7BB8DB8-7A16-56E9-AF27-7803E1DF73B4}" dt="2026-10-02T13:19:37.996" v="1461" actId="1076"/>
          <ac:spMkLst>
            <pc:docMk/>
            <pc:sldMk cId="2867389377" sldId="347"/>
            <ac:spMk id="19" creationId="{DB624E84-104A-6078-547D-25371346AB99}"/>
          </ac:spMkLst>
        </pc:spChg>
        <pc:graphicFrameChg chg="mod modGraphic">
          <ac:chgData name="Haghish Fardzadeh" userId="61b821dc-4f78-4ff5-b535-d69bdce1d8c4" providerId="ADAL" clId="{D7BB8DB8-7A16-56E9-AF27-7803E1DF73B4}" dt="2026-10-02T13:22:09.330" v="1465" actId="1076"/>
          <ac:graphicFrameMkLst>
            <pc:docMk/>
            <pc:sldMk cId="2867389377" sldId="347"/>
            <ac:graphicFrameMk id="9" creationId="{9B9B8032-9EED-1BB9-F7F8-F5CE89B26CFB}"/>
          </ac:graphicFrameMkLst>
        </pc:graphicFrameChg>
      </pc:sldChg>
      <pc:sldChg chg="add del">
        <pc:chgData name="Haghish Fardzadeh" userId="61b821dc-4f78-4ff5-b535-d69bdce1d8c4" providerId="ADAL" clId="{D7BB8DB8-7A16-56E9-AF27-7803E1DF73B4}" dt="2026-10-02T12:05:28.824" v="1125"/>
        <pc:sldMkLst>
          <pc:docMk/>
          <pc:sldMk cId="3212569620" sldId="347"/>
        </pc:sldMkLst>
      </pc:sldChg>
      <pc:sldChg chg="add del">
        <pc:chgData name="Haghish Fardzadeh" userId="61b821dc-4f78-4ff5-b535-d69bdce1d8c4" providerId="ADAL" clId="{D7BB8DB8-7A16-56E9-AF27-7803E1DF73B4}" dt="2026-10-02T12:11:44.152" v="1237" actId="2890"/>
        <pc:sldMkLst>
          <pc:docMk/>
          <pc:sldMk cId="4154092636" sldId="347"/>
        </pc:sldMkLst>
      </pc:sldChg>
      <pc:sldChg chg="add del ord">
        <pc:chgData name="Haghish Fardzadeh" userId="61b821dc-4f78-4ff5-b535-d69bdce1d8c4" providerId="ADAL" clId="{D7BB8DB8-7A16-56E9-AF27-7803E1DF73B4}" dt="2026-10-02T13:20:54.923" v="1464" actId="2696"/>
        <pc:sldMkLst>
          <pc:docMk/>
          <pc:sldMk cId="1646706701" sldId="348"/>
        </pc:sldMkLst>
      </pc:sldChg>
      <pc:sldChg chg="modSp add del mod modShow">
        <pc:chgData name="Haghish Fardzadeh" userId="61b821dc-4f78-4ff5-b535-d69bdce1d8c4" providerId="ADAL" clId="{D7BB8DB8-7A16-56E9-AF27-7803E1DF73B4}" dt="2026-10-02T13:13:15.631" v="1355" actId="2696"/>
        <pc:sldMkLst>
          <pc:docMk/>
          <pc:sldMk cId="2735792977" sldId="348"/>
        </pc:sldMkLst>
        <pc:spChg chg="mod">
          <ac:chgData name="Haghish Fardzadeh" userId="61b821dc-4f78-4ff5-b535-d69bdce1d8c4" providerId="ADAL" clId="{D7BB8DB8-7A16-56E9-AF27-7803E1DF73B4}" dt="2026-10-02T13:05:48.685" v="1338" actId="20577"/>
          <ac:spMkLst>
            <pc:docMk/>
            <pc:sldMk cId="2735792977" sldId="348"/>
            <ac:spMk id="4" creationId="{670787FA-9D94-1FAF-15CA-531ABC47E321}"/>
          </ac:spMkLst>
        </pc:spChg>
        <pc:spChg chg="mod">
          <ac:chgData name="Haghish Fardzadeh" userId="61b821dc-4f78-4ff5-b535-d69bdce1d8c4" providerId="ADAL" clId="{D7BB8DB8-7A16-56E9-AF27-7803E1DF73B4}" dt="2026-10-02T13:12:17.828" v="1352" actId="20577"/>
          <ac:spMkLst>
            <pc:docMk/>
            <pc:sldMk cId="2735792977" sldId="348"/>
            <ac:spMk id="5" creationId="{4E125F9B-D7E6-1643-191D-C03AF1E7CECD}"/>
          </ac:spMkLst>
        </pc:spChg>
      </pc:sldChg>
      <pc:sldChg chg="modSp add mod ord modAnim">
        <pc:chgData name="Haghish Fardzadeh" userId="61b821dc-4f78-4ff5-b535-d69bdce1d8c4" providerId="ADAL" clId="{D7BB8DB8-7A16-56E9-AF27-7803E1DF73B4}" dt="2026-10-02T13:54:50.040" v="1732" actId="2710"/>
        <pc:sldMkLst>
          <pc:docMk/>
          <pc:sldMk cId="3910925133" sldId="348"/>
        </pc:sldMkLst>
        <pc:spChg chg="mod">
          <ac:chgData name="Haghish Fardzadeh" userId="61b821dc-4f78-4ff5-b535-d69bdce1d8c4" providerId="ADAL" clId="{D7BB8DB8-7A16-56E9-AF27-7803E1DF73B4}" dt="2026-10-02T13:45:54.765" v="1481" actId="20577"/>
          <ac:spMkLst>
            <pc:docMk/>
            <pc:sldMk cId="3910925133" sldId="348"/>
            <ac:spMk id="4" creationId="{75D6F5CA-064B-4E9E-326A-CDB80EA7B933}"/>
          </ac:spMkLst>
        </pc:spChg>
        <pc:spChg chg="mod">
          <ac:chgData name="Haghish Fardzadeh" userId="61b821dc-4f78-4ff5-b535-d69bdce1d8c4" providerId="ADAL" clId="{D7BB8DB8-7A16-56E9-AF27-7803E1DF73B4}" dt="2026-10-02T13:54:50.040" v="1732" actId="2710"/>
          <ac:spMkLst>
            <pc:docMk/>
            <pc:sldMk cId="3910925133" sldId="348"/>
            <ac:spMk id="5" creationId="{8DFE5425-4ED7-C9F2-0E33-2E3D3B61B7E2}"/>
          </ac:spMkLst>
        </pc:spChg>
      </pc:sldChg>
      <pc:sldChg chg="addSp delSp modSp add mod modShow">
        <pc:chgData name="Haghish Fardzadeh" userId="61b821dc-4f78-4ff5-b535-d69bdce1d8c4" providerId="ADAL" clId="{D7BB8DB8-7A16-56E9-AF27-7803E1DF73B4}" dt="2026-10-02T14:34:43.875" v="1744"/>
        <pc:sldMkLst>
          <pc:docMk/>
          <pc:sldMk cId="291355793" sldId="349"/>
        </pc:sldMkLst>
        <pc:spChg chg="add del mod">
          <ac:chgData name="Haghish Fardzadeh" userId="61b821dc-4f78-4ff5-b535-d69bdce1d8c4" providerId="ADAL" clId="{D7BB8DB8-7A16-56E9-AF27-7803E1DF73B4}" dt="2026-10-02T14:34:43.875" v="1744"/>
          <ac:spMkLst>
            <pc:docMk/>
            <pc:sldMk cId="291355793" sldId="349"/>
            <ac:spMk id="3" creationId="{675DC5F9-40A7-260A-8086-4F8FE04C7864}"/>
          </ac:spMkLst>
        </pc:spChg>
        <pc:picChg chg="del">
          <ac:chgData name="Haghish Fardzadeh" userId="61b821dc-4f78-4ff5-b535-d69bdce1d8c4" providerId="ADAL" clId="{D7BB8DB8-7A16-56E9-AF27-7803E1DF73B4}" dt="2026-10-02T14:34:01.641" v="1742" actId="478"/>
          <ac:picMkLst>
            <pc:docMk/>
            <pc:sldMk cId="291355793" sldId="349"/>
            <ac:picMk id="5" creationId="{E92085A0-4A5B-C18C-4AA1-3A645A88BC3A}"/>
          </ac:picMkLst>
        </pc:picChg>
        <pc:picChg chg="add mod ord">
          <ac:chgData name="Haghish Fardzadeh" userId="61b821dc-4f78-4ff5-b535-d69bdce1d8c4" providerId="ADAL" clId="{D7BB8DB8-7A16-56E9-AF27-7803E1DF73B4}" dt="2026-10-02T14:34:43.875" v="1744"/>
          <ac:picMkLst>
            <pc:docMk/>
            <pc:sldMk cId="291355793" sldId="349"/>
            <ac:picMk id="6" creationId="{F3E0019A-FC5D-AEC2-A06B-BC9C84C6D3F6}"/>
          </ac:picMkLst>
        </pc:picChg>
      </pc:sldChg>
      <pc:sldChg chg="addSp delSp modSp new mod modClrScheme chgLayout">
        <pc:chgData name="Haghish Fardzadeh" userId="61b821dc-4f78-4ff5-b535-d69bdce1d8c4" providerId="ADAL" clId="{D7BB8DB8-7A16-56E9-AF27-7803E1DF73B4}" dt="2026-10-02T14:36:46.234" v="1837" actId="21"/>
        <pc:sldMkLst>
          <pc:docMk/>
          <pc:sldMk cId="4073269376" sldId="350"/>
        </pc:sldMkLst>
        <pc:spChg chg="add del mod">
          <ac:chgData name="Haghish Fardzadeh" userId="61b821dc-4f78-4ff5-b535-d69bdce1d8c4" providerId="ADAL" clId="{D7BB8DB8-7A16-56E9-AF27-7803E1DF73B4}" dt="2026-10-02T14:36:46.234" v="1837" actId="21"/>
          <ac:spMkLst>
            <pc:docMk/>
            <pc:sldMk cId="4073269376" sldId="350"/>
            <ac:spMk id="2" creationId="{88DB73E5-CD3C-CD53-3869-9ED5B9DD0A68}"/>
          </ac:spMkLst>
        </pc:spChg>
        <pc:spChg chg="add del mod">
          <ac:chgData name="Haghish Fardzadeh" userId="61b821dc-4f78-4ff5-b535-d69bdce1d8c4" providerId="ADAL" clId="{D7BB8DB8-7A16-56E9-AF27-7803E1DF73B4}" dt="2026-10-02T14:36:46.234" v="1837" actId="21"/>
          <ac:spMkLst>
            <pc:docMk/>
            <pc:sldMk cId="4073269376" sldId="350"/>
            <ac:spMk id="4" creationId="{5394AA51-BBCC-B8DD-7C9E-D9EB4A7E14E0}"/>
          </ac:spMkLst>
        </pc:spChg>
        <pc:spChg chg="add del mod">
          <ac:chgData name="Haghish Fardzadeh" userId="61b821dc-4f78-4ff5-b535-d69bdce1d8c4" providerId="ADAL" clId="{D7BB8DB8-7A16-56E9-AF27-7803E1DF73B4}" dt="2026-10-02T14:35:11.642" v="1747" actId="26606"/>
          <ac:spMkLst>
            <pc:docMk/>
            <pc:sldMk cId="4073269376" sldId="350"/>
            <ac:spMk id="7" creationId="{A8146C33-8E2F-257C-4403-048C7DE48A80}"/>
          </ac:spMkLst>
        </pc:spChg>
        <pc:spChg chg="add del mod">
          <ac:chgData name="Haghish Fardzadeh" userId="61b821dc-4f78-4ff5-b535-d69bdce1d8c4" providerId="ADAL" clId="{D7BB8DB8-7A16-56E9-AF27-7803E1DF73B4}" dt="2026-10-02T14:35:11.642" v="1747" actId="26606"/>
          <ac:spMkLst>
            <pc:docMk/>
            <pc:sldMk cId="4073269376" sldId="350"/>
            <ac:spMk id="9" creationId="{642CB9F7-C1D7-D153-A385-81B517B11D48}"/>
          </ac:spMkLst>
        </pc:spChg>
      </pc:sldChg>
      <pc:sldChg chg="modSp new del mod">
        <pc:chgData name="Haghish Fardzadeh" userId="61b821dc-4f78-4ff5-b535-d69bdce1d8c4" providerId="ADAL" clId="{D7BB8DB8-7A16-56E9-AF27-7803E1DF73B4}" dt="2026-10-02T14:36:45.705" v="1836" actId="680"/>
        <pc:sldMkLst>
          <pc:docMk/>
          <pc:sldMk cId="3593834421" sldId="351"/>
        </pc:sldMkLst>
        <pc:spChg chg="mod">
          <ac:chgData name="Haghish Fardzadeh" userId="61b821dc-4f78-4ff5-b535-d69bdce1d8c4" providerId="ADAL" clId="{D7BB8DB8-7A16-56E9-AF27-7803E1DF73B4}" dt="2026-10-02T14:36:45.417" v="1835" actId="20577"/>
          <ac:spMkLst>
            <pc:docMk/>
            <pc:sldMk cId="3593834421" sldId="351"/>
            <ac:spMk id="2" creationId="{680986C3-42EC-10DB-DB5E-ECFCFF707376}"/>
          </ac:spMkLst>
        </pc:sp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6700873-8F1B-AB40-8F36-75534E21CCD4}" type="doc">
      <dgm:prSet loTypeId="urn:microsoft.com/office/officeart/2005/8/layout/hList7" loCatId="list" qsTypeId="urn:microsoft.com/office/officeart/2005/8/quickstyle/simple1" qsCatId="simple" csTypeId="urn:microsoft.com/office/officeart/2005/8/colors/accent1_2" csCatId="accent1" phldr="1"/>
      <dgm:spPr/>
    </dgm:pt>
    <dgm:pt modelId="{2769D0F8-5143-5247-AA6D-3CCE5E52A7F9}">
      <dgm:prSet phldrT="[Text]"/>
      <dgm:spPr>
        <a:solidFill>
          <a:srgbClr val="EAFAFE"/>
        </a:solidFill>
        <a:ln>
          <a:solidFill>
            <a:srgbClr val="EAFAFE"/>
          </a:solidFill>
        </a:ln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Stata</a:t>
          </a:r>
        </a:p>
      </dgm:t>
    </dgm:pt>
    <dgm:pt modelId="{695278EB-4FA2-0841-9566-1DA48E6DC068}" type="parTrans" cxnId="{CAE2011D-1D61-3042-8ED9-7F258D27A8F8}">
      <dgm:prSet/>
      <dgm:spPr/>
      <dgm:t>
        <a:bodyPr/>
        <a:lstStyle/>
        <a:p>
          <a:endParaRPr lang="en-US"/>
        </a:p>
      </dgm:t>
    </dgm:pt>
    <dgm:pt modelId="{3186022F-4697-FF49-979C-54BD35F01A34}" type="sibTrans" cxnId="{CAE2011D-1D61-3042-8ED9-7F258D27A8F8}">
      <dgm:prSet/>
      <dgm:spPr/>
      <dgm:t>
        <a:bodyPr/>
        <a:lstStyle/>
        <a:p>
          <a:endParaRPr lang="en-US"/>
        </a:p>
      </dgm:t>
    </dgm:pt>
    <dgm:pt modelId="{57BB6802-5E0A-9041-91F5-13E5456F161C}">
      <dgm:prSet phldrT="[Text]"/>
      <dgm:spPr>
        <a:noFill/>
      </dgm:spPr>
      <dgm:t>
        <a:bodyPr/>
        <a:lstStyle/>
        <a:p>
          <a:r>
            <a:rPr lang="en-US" dirty="0" err="1">
              <a:solidFill>
                <a:schemeClr val="tx1"/>
              </a:solidFill>
            </a:rPr>
            <a:t>rcall</a:t>
          </a:r>
          <a:endParaRPr lang="en-US" dirty="0">
            <a:solidFill>
              <a:schemeClr val="tx1"/>
            </a:solidFill>
          </a:endParaRPr>
        </a:p>
      </dgm:t>
    </dgm:pt>
    <dgm:pt modelId="{0207AC9F-4EF4-B144-B580-5B86F7C75008}" type="parTrans" cxnId="{623B6598-CE02-6E4F-9D36-1A0987B43F1F}">
      <dgm:prSet/>
      <dgm:spPr/>
      <dgm:t>
        <a:bodyPr/>
        <a:lstStyle/>
        <a:p>
          <a:endParaRPr lang="en-US"/>
        </a:p>
      </dgm:t>
    </dgm:pt>
    <dgm:pt modelId="{1BE9F74B-C96F-F440-B028-41CE75F9C8FB}" type="sibTrans" cxnId="{623B6598-CE02-6E4F-9D36-1A0987B43F1F}">
      <dgm:prSet/>
      <dgm:spPr/>
      <dgm:t>
        <a:bodyPr/>
        <a:lstStyle/>
        <a:p>
          <a:endParaRPr lang="en-US"/>
        </a:p>
      </dgm:t>
    </dgm:pt>
    <dgm:pt modelId="{C17B2962-1DBF-034F-BD4B-F84D2F6B5668}">
      <dgm:prSet phldrT="[Text]"/>
      <dgm:spPr>
        <a:solidFill>
          <a:srgbClr val="FFF0A4"/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R Server</a:t>
          </a:r>
        </a:p>
      </dgm:t>
    </dgm:pt>
    <dgm:pt modelId="{AE54C0C1-EDF9-1443-B1E2-9F9EB61C9CDC}" type="parTrans" cxnId="{542483F8-2319-1140-B039-AB29D33EF5B3}">
      <dgm:prSet/>
      <dgm:spPr/>
      <dgm:t>
        <a:bodyPr/>
        <a:lstStyle/>
        <a:p>
          <a:endParaRPr lang="en-US"/>
        </a:p>
      </dgm:t>
    </dgm:pt>
    <dgm:pt modelId="{40B27B4C-1494-C247-AE82-F02200F5D65A}" type="sibTrans" cxnId="{542483F8-2319-1140-B039-AB29D33EF5B3}">
      <dgm:prSet/>
      <dgm:spPr/>
      <dgm:t>
        <a:bodyPr/>
        <a:lstStyle/>
        <a:p>
          <a:endParaRPr lang="en-US"/>
        </a:p>
      </dgm:t>
    </dgm:pt>
    <dgm:pt modelId="{AB5C547C-62E7-584A-894E-E0D4C1AEE140}" type="pres">
      <dgm:prSet presAssocID="{A6700873-8F1B-AB40-8F36-75534E21CCD4}" presName="Name0" presStyleCnt="0">
        <dgm:presLayoutVars>
          <dgm:dir/>
          <dgm:resizeHandles val="exact"/>
        </dgm:presLayoutVars>
      </dgm:prSet>
      <dgm:spPr/>
    </dgm:pt>
    <dgm:pt modelId="{F212F4BB-A451-9F4A-9A79-64B8F72E8F4F}" type="pres">
      <dgm:prSet presAssocID="{A6700873-8F1B-AB40-8F36-75534E21CCD4}" presName="fgShape" presStyleLbl="fgShp" presStyleIdx="0" presStyleCnt="1"/>
      <dgm:spPr/>
    </dgm:pt>
    <dgm:pt modelId="{14495425-5A86-3A46-BB85-6DFECA99D113}" type="pres">
      <dgm:prSet presAssocID="{A6700873-8F1B-AB40-8F36-75534E21CCD4}" presName="linComp" presStyleCnt="0"/>
      <dgm:spPr/>
    </dgm:pt>
    <dgm:pt modelId="{E861AFC6-D07C-9749-BBEE-197D49FB7DBF}" type="pres">
      <dgm:prSet presAssocID="{2769D0F8-5143-5247-AA6D-3CCE5E52A7F9}" presName="compNode" presStyleCnt="0"/>
      <dgm:spPr/>
    </dgm:pt>
    <dgm:pt modelId="{6D0171B6-F035-A24C-AAF1-3903F8234924}" type="pres">
      <dgm:prSet presAssocID="{2769D0F8-5143-5247-AA6D-3CCE5E52A7F9}" presName="bkgdShape" presStyleLbl="node1" presStyleIdx="0" presStyleCnt="3"/>
      <dgm:spPr/>
    </dgm:pt>
    <dgm:pt modelId="{02A02F5C-F168-9946-A427-94589C850E53}" type="pres">
      <dgm:prSet presAssocID="{2769D0F8-5143-5247-AA6D-3CCE5E52A7F9}" presName="nodeTx" presStyleLbl="node1" presStyleIdx="0" presStyleCnt="3">
        <dgm:presLayoutVars>
          <dgm:bulletEnabled val="1"/>
        </dgm:presLayoutVars>
      </dgm:prSet>
      <dgm:spPr/>
    </dgm:pt>
    <dgm:pt modelId="{0AC30A42-479D-8C4F-A216-87626CC08E79}" type="pres">
      <dgm:prSet presAssocID="{2769D0F8-5143-5247-AA6D-3CCE5E52A7F9}" presName="invisiNode" presStyleLbl="node1" presStyleIdx="0" presStyleCnt="3"/>
      <dgm:spPr/>
    </dgm:pt>
    <dgm:pt modelId="{34219B6F-B0FC-5748-B93A-6D4F8C5E5626}" type="pres">
      <dgm:prSet presAssocID="{2769D0F8-5143-5247-AA6D-3CCE5E52A7F9}" presName="imagNode" presStyleLbl="fgImgPlace1" presStyleIdx="0" presStyleCnt="3"/>
      <dgm:spPr/>
    </dgm:pt>
    <dgm:pt modelId="{BB057054-3975-F042-B2E4-E23BC4BC477A}" type="pres">
      <dgm:prSet presAssocID="{3186022F-4697-FF49-979C-54BD35F01A34}" presName="sibTrans" presStyleLbl="sibTrans2D1" presStyleIdx="0" presStyleCnt="0"/>
      <dgm:spPr/>
    </dgm:pt>
    <dgm:pt modelId="{8229039A-B140-7D40-8D94-AAE4C39501E3}" type="pres">
      <dgm:prSet presAssocID="{57BB6802-5E0A-9041-91F5-13E5456F161C}" presName="compNode" presStyleCnt="0"/>
      <dgm:spPr/>
    </dgm:pt>
    <dgm:pt modelId="{AD55C985-BEE2-3446-8FBC-725C86277DE0}" type="pres">
      <dgm:prSet presAssocID="{57BB6802-5E0A-9041-91F5-13E5456F161C}" presName="bkgdShape" presStyleLbl="node1" presStyleIdx="1" presStyleCnt="3"/>
      <dgm:spPr/>
    </dgm:pt>
    <dgm:pt modelId="{C9C4C14C-0E1B-E542-948F-DB2CB30333F6}" type="pres">
      <dgm:prSet presAssocID="{57BB6802-5E0A-9041-91F5-13E5456F161C}" presName="nodeTx" presStyleLbl="node1" presStyleIdx="1" presStyleCnt="3">
        <dgm:presLayoutVars>
          <dgm:bulletEnabled val="1"/>
        </dgm:presLayoutVars>
      </dgm:prSet>
      <dgm:spPr/>
    </dgm:pt>
    <dgm:pt modelId="{2ADE3B50-83F0-9845-B9EE-6763202FB97B}" type="pres">
      <dgm:prSet presAssocID="{57BB6802-5E0A-9041-91F5-13E5456F161C}" presName="invisiNode" presStyleLbl="node1" presStyleIdx="1" presStyleCnt="3"/>
      <dgm:spPr/>
    </dgm:pt>
    <dgm:pt modelId="{C2E376C5-DEDB-1948-BEA7-2ECA40E43D6B}" type="pres">
      <dgm:prSet presAssocID="{57BB6802-5E0A-9041-91F5-13E5456F161C}" presName="imagNode" presStyleLbl="fgImgPlace1" presStyleIdx="1" presStyleCnt="3"/>
      <dgm:spPr>
        <a:blipFill rotWithShape="1">
          <a:blip xmlns:r="http://schemas.openxmlformats.org/officeDocument/2006/relationships" r:embed="rId1"/>
          <a:srcRect/>
          <a:stretch>
            <a:fillRect/>
          </a:stretch>
        </a:blipFill>
      </dgm:spPr>
    </dgm:pt>
    <dgm:pt modelId="{A9909C69-CD69-1E4F-9C13-8E3132FAB47A}" type="pres">
      <dgm:prSet presAssocID="{1BE9F74B-C96F-F440-B028-41CE75F9C8FB}" presName="sibTrans" presStyleLbl="sibTrans2D1" presStyleIdx="0" presStyleCnt="0"/>
      <dgm:spPr/>
    </dgm:pt>
    <dgm:pt modelId="{81CC666D-E38F-344A-BFE8-88806215E984}" type="pres">
      <dgm:prSet presAssocID="{C17B2962-1DBF-034F-BD4B-F84D2F6B5668}" presName="compNode" presStyleCnt="0"/>
      <dgm:spPr/>
    </dgm:pt>
    <dgm:pt modelId="{50BBDFC7-B7F7-8E45-A320-520C4B62186D}" type="pres">
      <dgm:prSet presAssocID="{C17B2962-1DBF-034F-BD4B-F84D2F6B5668}" presName="bkgdShape" presStyleLbl="node1" presStyleIdx="2" presStyleCnt="3"/>
      <dgm:spPr/>
    </dgm:pt>
    <dgm:pt modelId="{A0CB8FAC-4065-8F4C-8CD7-ADD80977060C}" type="pres">
      <dgm:prSet presAssocID="{C17B2962-1DBF-034F-BD4B-F84D2F6B5668}" presName="nodeTx" presStyleLbl="node1" presStyleIdx="2" presStyleCnt="3">
        <dgm:presLayoutVars>
          <dgm:bulletEnabled val="1"/>
        </dgm:presLayoutVars>
      </dgm:prSet>
      <dgm:spPr/>
    </dgm:pt>
    <dgm:pt modelId="{500F0F70-39FC-FE4A-9CF2-3F0B18592855}" type="pres">
      <dgm:prSet presAssocID="{C17B2962-1DBF-034F-BD4B-F84D2F6B5668}" presName="invisiNode" presStyleLbl="node1" presStyleIdx="2" presStyleCnt="3"/>
      <dgm:spPr/>
    </dgm:pt>
    <dgm:pt modelId="{E4F67052-5111-A840-B8F5-0B8DB13F86A5}" type="pres">
      <dgm:prSet presAssocID="{C17B2962-1DBF-034F-BD4B-F84D2F6B5668}" presName="imagNode" presStyleLbl="fgImgPlace1" presStyleIdx="2" presStyleCnt="3"/>
      <dgm:spPr/>
    </dgm:pt>
  </dgm:ptLst>
  <dgm:cxnLst>
    <dgm:cxn modelId="{CAE2011D-1D61-3042-8ED9-7F258D27A8F8}" srcId="{A6700873-8F1B-AB40-8F36-75534E21CCD4}" destId="{2769D0F8-5143-5247-AA6D-3CCE5E52A7F9}" srcOrd="0" destOrd="0" parTransId="{695278EB-4FA2-0841-9566-1DA48E6DC068}" sibTransId="{3186022F-4697-FF49-979C-54BD35F01A34}"/>
    <dgm:cxn modelId="{B2977722-46A4-874F-BF00-9EA4E480A6D6}" type="presOf" srcId="{C17B2962-1DBF-034F-BD4B-F84D2F6B5668}" destId="{50BBDFC7-B7F7-8E45-A320-520C4B62186D}" srcOrd="0" destOrd="0" presId="urn:microsoft.com/office/officeart/2005/8/layout/hList7"/>
    <dgm:cxn modelId="{22DAB338-21C7-314D-84DC-1B37732060AD}" type="presOf" srcId="{C17B2962-1DBF-034F-BD4B-F84D2F6B5668}" destId="{A0CB8FAC-4065-8F4C-8CD7-ADD80977060C}" srcOrd="1" destOrd="0" presId="urn:microsoft.com/office/officeart/2005/8/layout/hList7"/>
    <dgm:cxn modelId="{A590663D-7D06-1243-A059-24CA61A805A2}" type="presOf" srcId="{57BB6802-5E0A-9041-91F5-13E5456F161C}" destId="{C9C4C14C-0E1B-E542-948F-DB2CB30333F6}" srcOrd="1" destOrd="0" presId="urn:microsoft.com/office/officeart/2005/8/layout/hList7"/>
    <dgm:cxn modelId="{A36F3E71-7220-F448-B318-86DC8D3E156F}" type="presOf" srcId="{2769D0F8-5143-5247-AA6D-3CCE5E52A7F9}" destId="{02A02F5C-F168-9946-A427-94589C850E53}" srcOrd="1" destOrd="0" presId="urn:microsoft.com/office/officeart/2005/8/layout/hList7"/>
    <dgm:cxn modelId="{0032BF73-8AB8-FA42-A5CF-37E3DB241D3C}" type="presOf" srcId="{57BB6802-5E0A-9041-91F5-13E5456F161C}" destId="{AD55C985-BEE2-3446-8FBC-725C86277DE0}" srcOrd="0" destOrd="0" presId="urn:microsoft.com/office/officeart/2005/8/layout/hList7"/>
    <dgm:cxn modelId="{3B0F5482-503A-004A-B6B4-D242C6C680D5}" type="presOf" srcId="{1BE9F74B-C96F-F440-B028-41CE75F9C8FB}" destId="{A9909C69-CD69-1E4F-9C13-8E3132FAB47A}" srcOrd="0" destOrd="0" presId="urn:microsoft.com/office/officeart/2005/8/layout/hList7"/>
    <dgm:cxn modelId="{54484C88-2DB7-0349-B97C-7AA364A1E1BE}" type="presOf" srcId="{2769D0F8-5143-5247-AA6D-3CCE5E52A7F9}" destId="{6D0171B6-F035-A24C-AAF1-3903F8234924}" srcOrd="0" destOrd="0" presId="urn:microsoft.com/office/officeart/2005/8/layout/hList7"/>
    <dgm:cxn modelId="{623B6598-CE02-6E4F-9D36-1A0987B43F1F}" srcId="{A6700873-8F1B-AB40-8F36-75534E21CCD4}" destId="{57BB6802-5E0A-9041-91F5-13E5456F161C}" srcOrd="1" destOrd="0" parTransId="{0207AC9F-4EF4-B144-B580-5B86F7C75008}" sibTransId="{1BE9F74B-C96F-F440-B028-41CE75F9C8FB}"/>
    <dgm:cxn modelId="{89E11BC4-82D3-AD44-93B3-0984E34F54D8}" type="presOf" srcId="{A6700873-8F1B-AB40-8F36-75534E21CCD4}" destId="{AB5C547C-62E7-584A-894E-E0D4C1AEE140}" srcOrd="0" destOrd="0" presId="urn:microsoft.com/office/officeart/2005/8/layout/hList7"/>
    <dgm:cxn modelId="{60E079D5-1FB6-7146-94C5-F7AD2163B05C}" type="presOf" srcId="{3186022F-4697-FF49-979C-54BD35F01A34}" destId="{BB057054-3975-F042-B2E4-E23BC4BC477A}" srcOrd="0" destOrd="0" presId="urn:microsoft.com/office/officeart/2005/8/layout/hList7"/>
    <dgm:cxn modelId="{542483F8-2319-1140-B039-AB29D33EF5B3}" srcId="{A6700873-8F1B-AB40-8F36-75534E21CCD4}" destId="{C17B2962-1DBF-034F-BD4B-F84D2F6B5668}" srcOrd="2" destOrd="0" parTransId="{AE54C0C1-EDF9-1443-B1E2-9F9EB61C9CDC}" sibTransId="{40B27B4C-1494-C247-AE82-F02200F5D65A}"/>
    <dgm:cxn modelId="{3736B775-0180-7C40-9F9A-142304B247BE}" type="presParOf" srcId="{AB5C547C-62E7-584A-894E-E0D4C1AEE140}" destId="{F212F4BB-A451-9F4A-9A79-64B8F72E8F4F}" srcOrd="0" destOrd="0" presId="urn:microsoft.com/office/officeart/2005/8/layout/hList7"/>
    <dgm:cxn modelId="{F2FA8EA9-78B6-454D-878D-C5C970827650}" type="presParOf" srcId="{AB5C547C-62E7-584A-894E-E0D4C1AEE140}" destId="{14495425-5A86-3A46-BB85-6DFECA99D113}" srcOrd="1" destOrd="0" presId="urn:microsoft.com/office/officeart/2005/8/layout/hList7"/>
    <dgm:cxn modelId="{A1438B24-55FA-404D-B4F5-BA4726D680C8}" type="presParOf" srcId="{14495425-5A86-3A46-BB85-6DFECA99D113}" destId="{E861AFC6-D07C-9749-BBEE-197D49FB7DBF}" srcOrd="0" destOrd="0" presId="urn:microsoft.com/office/officeart/2005/8/layout/hList7"/>
    <dgm:cxn modelId="{7A23E838-1493-4545-9859-F190B55BC781}" type="presParOf" srcId="{E861AFC6-D07C-9749-BBEE-197D49FB7DBF}" destId="{6D0171B6-F035-A24C-AAF1-3903F8234924}" srcOrd="0" destOrd="0" presId="urn:microsoft.com/office/officeart/2005/8/layout/hList7"/>
    <dgm:cxn modelId="{B79D4498-4DB2-C74E-9655-82C0720B1FA8}" type="presParOf" srcId="{E861AFC6-D07C-9749-BBEE-197D49FB7DBF}" destId="{02A02F5C-F168-9946-A427-94589C850E53}" srcOrd="1" destOrd="0" presId="urn:microsoft.com/office/officeart/2005/8/layout/hList7"/>
    <dgm:cxn modelId="{B5311B02-8BCB-854D-A27E-35C4D9EAE52E}" type="presParOf" srcId="{E861AFC6-D07C-9749-BBEE-197D49FB7DBF}" destId="{0AC30A42-479D-8C4F-A216-87626CC08E79}" srcOrd="2" destOrd="0" presId="urn:microsoft.com/office/officeart/2005/8/layout/hList7"/>
    <dgm:cxn modelId="{5B69A2BC-55B6-4E41-ADB7-068EB4C8C3E3}" type="presParOf" srcId="{E861AFC6-D07C-9749-BBEE-197D49FB7DBF}" destId="{34219B6F-B0FC-5748-B93A-6D4F8C5E5626}" srcOrd="3" destOrd="0" presId="urn:microsoft.com/office/officeart/2005/8/layout/hList7"/>
    <dgm:cxn modelId="{C8432E88-F339-B04B-BD68-7894BA0A45C7}" type="presParOf" srcId="{14495425-5A86-3A46-BB85-6DFECA99D113}" destId="{BB057054-3975-F042-B2E4-E23BC4BC477A}" srcOrd="1" destOrd="0" presId="urn:microsoft.com/office/officeart/2005/8/layout/hList7"/>
    <dgm:cxn modelId="{28F1E606-4E70-124E-AC22-03B3BF84A10E}" type="presParOf" srcId="{14495425-5A86-3A46-BB85-6DFECA99D113}" destId="{8229039A-B140-7D40-8D94-AAE4C39501E3}" srcOrd="2" destOrd="0" presId="urn:microsoft.com/office/officeart/2005/8/layout/hList7"/>
    <dgm:cxn modelId="{4AD8EF62-AD37-694F-9F30-FEE4E2E8B830}" type="presParOf" srcId="{8229039A-B140-7D40-8D94-AAE4C39501E3}" destId="{AD55C985-BEE2-3446-8FBC-725C86277DE0}" srcOrd="0" destOrd="0" presId="urn:microsoft.com/office/officeart/2005/8/layout/hList7"/>
    <dgm:cxn modelId="{B4CA6949-45E5-3747-A2A8-D82E212FC793}" type="presParOf" srcId="{8229039A-B140-7D40-8D94-AAE4C39501E3}" destId="{C9C4C14C-0E1B-E542-948F-DB2CB30333F6}" srcOrd="1" destOrd="0" presId="urn:microsoft.com/office/officeart/2005/8/layout/hList7"/>
    <dgm:cxn modelId="{A6E51B49-DFB7-2746-B900-F0E51F43893E}" type="presParOf" srcId="{8229039A-B140-7D40-8D94-AAE4C39501E3}" destId="{2ADE3B50-83F0-9845-B9EE-6763202FB97B}" srcOrd="2" destOrd="0" presId="urn:microsoft.com/office/officeart/2005/8/layout/hList7"/>
    <dgm:cxn modelId="{F6E1BBB9-D466-C544-A99E-15F263726AE7}" type="presParOf" srcId="{8229039A-B140-7D40-8D94-AAE4C39501E3}" destId="{C2E376C5-DEDB-1948-BEA7-2ECA40E43D6B}" srcOrd="3" destOrd="0" presId="urn:microsoft.com/office/officeart/2005/8/layout/hList7"/>
    <dgm:cxn modelId="{22C89846-BFCC-4C4E-BF28-7DFE27240389}" type="presParOf" srcId="{14495425-5A86-3A46-BB85-6DFECA99D113}" destId="{A9909C69-CD69-1E4F-9C13-8E3132FAB47A}" srcOrd="3" destOrd="0" presId="urn:microsoft.com/office/officeart/2005/8/layout/hList7"/>
    <dgm:cxn modelId="{9E960605-C58A-754B-9B7F-B405460DBF03}" type="presParOf" srcId="{14495425-5A86-3A46-BB85-6DFECA99D113}" destId="{81CC666D-E38F-344A-BFE8-88806215E984}" srcOrd="4" destOrd="0" presId="urn:microsoft.com/office/officeart/2005/8/layout/hList7"/>
    <dgm:cxn modelId="{73C5010B-1BC9-0B42-882C-56359F3EABB6}" type="presParOf" srcId="{81CC666D-E38F-344A-BFE8-88806215E984}" destId="{50BBDFC7-B7F7-8E45-A320-520C4B62186D}" srcOrd="0" destOrd="0" presId="urn:microsoft.com/office/officeart/2005/8/layout/hList7"/>
    <dgm:cxn modelId="{4DDB1C8A-5B57-EC4C-9C71-2E2A8F04C5BA}" type="presParOf" srcId="{81CC666D-E38F-344A-BFE8-88806215E984}" destId="{A0CB8FAC-4065-8F4C-8CD7-ADD80977060C}" srcOrd="1" destOrd="0" presId="urn:microsoft.com/office/officeart/2005/8/layout/hList7"/>
    <dgm:cxn modelId="{4721A733-6ACA-5B40-89D4-C3D672A0499D}" type="presParOf" srcId="{81CC666D-E38F-344A-BFE8-88806215E984}" destId="{500F0F70-39FC-FE4A-9CF2-3F0B18592855}" srcOrd="2" destOrd="0" presId="urn:microsoft.com/office/officeart/2005/8/layout/hList7"/>
    <dgm:cxn modelId="{96E408EB-38B1-A84F-84D7-52968C6B0DD3}" type="presParOf" srcId="{81CC666D-E38F-344A-BFE8-88806215E984}" destId="{E4F67052-5111-A840-B8F5-0B8DB13F86A5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D15B9E0-E866-4C29-A3F3-85BC8360ED5A}" type="doc">
      <dgm:prSet loTypeId="urn:microsoft.com/office/officeart/2005/8/layout/list1" loCatId="list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DB418F2-50F0-446A-8413-5415F9D9E19A}">
      <dgm:prSet/>
      <dgm:spPr/>
      <dgm:t>
        <a:bodyPr/>
        <a:lstStyle/>
        <a:p>
          <a:r>
            <a:rPr lang="en-US" b="1"/>
            <a:t>R</a:t>
          </a:r>
          <a:endParaRPr lang="en-US"/>
        </a:p>
      </dgm:t>
    </dgm:pt>
    <dgm:pt modelId="{D88B7307-3A56-4D1D-A9B5-6F5C6E9E220E}" type="parTrans" cxnId="{23FD5036-7478-4BF7-892D-23C68ACF9B61}">
      <dgm:prSet/>
      <dgm:spPr/>
      <dgm:t>
        <a:bodyPr/>
        <a:lstStyle/>
        <a:p>
          <a:endParaRPr lang="en-US"/>
        </a:p>
      </dgm:t>
    </dgm:pt>
    <dgm:pt modelId="{C6F0DBD9-D904-416E-B3A4-BBD67FA4A949}" type="sibTrans" cxnId="{23FD5036-7478-4BF7-892D-23C68ACF9B61}">
      <dgm:prSet/>
      <dgm:spPr/>
      <dgm:t>
        <a:bodyPr/>
        <a:lstStyle/>
        <a:p>
          <a:endParaRPr lang="en-US"/>
        </a:p>
      </dgm:t>
    </dgm:pt>
    <dgm:pt modelId="{D27401E5-C1A9-4D25-BB7B-F541DD476D9E}">
      <dgm:prSet/>
      <dgm:spPr/>
      <dgm:t>
        <a:bodyPr/>
        <a:lstStyle/>
        <a:p>
          <a:r>
            <a:rPr lang="en-US" dirty="0" err="1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rPr>
            <a:t>install.packages</a:t>
          </a:r>
          <a:r>
            <a:rPr lang="en-US" dirty="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rPr>
            <a:t>(</a:t>
          </a:r>
          <a:r>
            <a:rPr lang="en-US" dirty="0">
              <a:solidFill>
                <a:srgbClr val="00B050"/>
              </a:solidFill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rPr>
            <a:t>"</a:t>
          </a:r>
          <a:r>
            <a:rPr lang="en-US" dirty="0" err="1">
              <a:solidFill>
                <a:srgbClr val="00B050"/>
              </a:solidFill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rPr>
            <a:t>mlim</a:t>
          </a:r>
          <a:r>
            <a:rPr lang="en-US" dirty="0">
              <a:solidFill>
                <a:srgbClr val="00B050"/>
              </a:solidFill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rPr>
            <a:t>"</a:t>
          </a:r>
          <a:r>
            <a:rPr lang="en-US" dirty="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rPr>
            <a:t>)</a:t>
          </a:r>
          <a:endParaRPr lang="en-US" dirty="0"/>
        </a:p>
      </dgm:t>
    </dgm:pt>
    <dgm:pt modelId="{6900A12B-A7D9-4459-A924-574DF5901E4E}" type="parTrans" cxnId="{9D6522D4-63DF-4EC2-A6BD-4113F7E719E5}">
      <dgm:prSet/>
      <dgm:spPr/>
      <dgm:t>
        <a:bodyPr/>
        <a:lstStyle/>
        <a:p>
          <a:endParaRPr lang="en-US"/>
        </a:p>
      </dgm:t>
    </dgm:pt>
    <dgm:pt modelId="{778A8D36-FECA-4801-8B5C-8466480F7287}" type="sibTrans" cxnId="{9D6522D4-63DF-4EC2-A6BD-4113F7E719E5}">
      <dgm:prSet/>
      <dgm:spPr/>
      <dgm:t>
        <a:bodyPr/>
        <a:lstStyle/>
        <a:p>
          <a:endParaRPr lang="en-US"/>
        </a:p>
      </dgm:t>
    </dgm:pt>
    <dgm:pt modelId="{6D2F3487-F4D4-4A2A-9DDC-8875AE2A5A90}">
      <dgm:prSet/>
      <dgm:spPr/>
      <dgm:t>
        <a:bodyPr/>
        <a:lstStyle/>
        <a:p>
          <a:r>
            <a:rPr lang="en-US" b="1"/>
            <a:t>Stata</a:t>
          </a:r>
          <a:endParaRPr lang="en-US"/>
        </a:p>
      </dgm:t>
    </dgm:pt>
    <dgm:pt modelId="{49B54DE6-FBE9-4944-B0B6-1210426E1AD1}" type="parTrans" cxnId="{91A07664-A339-4670-BA35-2DDD4F9F1CA9}">
      <dgm:prSet/>
      <dgm:spPr/>
      <dgm:t>
        <a:bodyPr/>
        <a:lstStyle/>
        <a:p>
          <a:endParaRPr lang="en-US"/>
        </a:p>
      </dgm:t>
    </dgm:pt>
    <dgm:pt modelId="{00C73768-6436-49D7-AADB-C65D11AF14C2}" type="sibTrans" cxnId="{91A07664-A339-4670-BA35-2DDD4F9F1CA9}">
      <dgm:prSet/>
      <dgm:spPr/>
      <dgm:t>
        <a:bodyPr/>
        <a:lstStyle/>
        <a:p>
          <a:endParaRPr lang="en-US"/>
        </a:p>
      </dgm:t>
    </dgm:pt>
    <dgm:pt modelId="{2EE2D5BD-B71C-4525-A119-4825252CF172}">
      <dgm:prSet/>
      <dgm:spPr/>
      <dgm:t>
        <a:bodyPr/>
        <a:lstStyle/>
        <a:p>
          <a:pPr>
            <a:buNone/>
          </a:pPr>
          <a:r>
            <a:rPr lang="en-US" dirty="0"/>
            <a:t>First, install </a:t>
          </a:r>
          <a:r>
            <a:rPr lang="en-US" b="1" dirty="0" err="1"/>
            <a:t>github</a:t>
          </a:r>
          <a:r>
            <a:rPr lang="en-US" dirty="0"/>
            <a:t> command, and then install </a:t>
          </a:r>
          <a:r>
            <a:rPr lang="en-US" b="1" dirty="0" err="1"/>
            <a:t>rcall</a:t>
          </a:r>
          <a:r>
            <a:rPr lang="en-US" b="1" dirty="0"/>
            <a:t> </a:t>
          </a:r>
          <a:r>
            <a:rPr lang="en-US" dirty="0"/>
            <a:t>and </a:t>
          </a:r>
          <a:r>
            <a:rPr lang="en-US" b="1" dirty="0" err="1"/>
            <a:t>mlim</a:t>
          </a:r>
          <a:r>
            <a:rPr lang="en-US" b="1" dirty="0"/>
            <a:t> </a:t>
          </a:r>
          <a:r>
            <a:rPr lang="en-US" dirty="0"/>
            <a:t>from </a:t>
          </a:r>
          <a:r>
            <a:rPr lang="en-US" dirty="0" err="1"/>
            <a:t>github</a:t>
          </a:r>
          <a:r>
            <a:rPr lang="en-US" dirty="0"/>
            <a:t>:</a:t>
          </a:r>
          <a:br>
            <a:rPr lang="en-US" dirty="0"/>
          </a:br>
          <a:endParaRPr lang="en-US" dirty="0"/>
        </a:p>
      </dgm:t>
    </dgm:pt>
    <dgm:pt modelId="{C5707510-61A3-4F5C-AB40-9DDC1862FE8E}" type="parTrans" cxnId="{CF9AF8E4-C526-451D-A330-99B44AE88AF4}">
      <dgm:prSet/>
      <dgm:spPr/>
      <dgm:t>
        <a:bodyPr/>
        <a:lstStyle/>
        <a:p>
          <a:endParaRPr lang="en-US"/>
        </a:p>
      </dgm:t>
    </dgm:pt>
    <dgm:pt modelId="{0C793061-D7F7-4B51-8BC8-BAA959B2DD6B}" type="sibTrans" cxnId="{CF9AF8E4-C526-451D-A330-99B44AE88AF4}">
      <dgm:prSet/>
      <dgm:spPr/>
      <dgm:t>
        <a:bodyPr/>
        <a:lstStyle/>
        <a:p>
          <a:endParaRPr lang="en-US"/>
        </a:p>
      </dgm:t>
    </dgm:pt>
    <dgm:pt modelId="{DD25CF61-B3E6-4352-9859-4C4DEFB82A68}">
      <dgm:prSet/>
      <dgm:spPr/>
      <dgm:t>
        <a:bodyPr/>
        <a:lstStyle/>
        <a:p>
          <a:r>
            <a:rPr lang="en-US" dirty="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rPr>
            <a:t>net install </a:t>
          </a:r>
          <a:r>
            <a:rPr lang="en-US" dirty="0" err="1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rPr>
            <a:t>github</a:t>
          </a:r>
          <a:r>
            <a:rPr lang="en-US" dirty="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rPr>
            <a:t>, from(</a:t>
          </a:r>
          <a:r>
            <a:rPr lang="en-US" dirty="0">
              <a:solidFill>
                <a:srgbClr val="00B050"/>
              </a:solidFill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rPr>
            <a:t>"https://</a:t>
          </a:r>
          <a:r>
            <a:rPr lang="en-US" dirty="0" err="1">
              <a:solidFill>
                <a:srgbClr val="00B050"/>
              </a:solidFill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rPr>
            <a:t>haghish.github.io</a:t>
          </a:r>
          <a:r>
            <a:rPr lang="en-US" dirty="0">
              <a:solidFill>
                <a:srgbClr val="00B050"/>
              </a:solidFill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rPr>
            <a:t>/</a:t>
          </a:r>
          <a:r>
            <a:rPr lang="en-US" dirty="0" err="1">
              <a:solidFill>
                <a:srgbClr val="00B050"/>
              </a:solidFill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rPr>
            <a:t>github</a:t>
          </a:r>
          <a:r>
            <a:rPr lang="en-US" dirty="0">
              <a:solidFill>
                <a:srgbClr val="00B050"/>
              </a:solidFill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rPr>
            <a:t>/"</a:t>
          </a:r>
          <a:r>
            <a:rPr lang="en-US" dirty="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rPr>
            <a:t>)</a:t>
          </a:r>
          <a:endParaRPr lang="en-US" dirty="0"/>
        </a:p>
      </dgm:t>
    </dgm:pt>
    <dgm:pt modelId="{1A46A7E6-52FA-41AE-B30C-C2192EEC6BE8}" type="parTrans" cxnId="{386BCDDB-152D-48CE-AD33-F2AF645BD4A3}">
      <dgm:prSet/>
      <dgm:spPr/>
      <dgm:t>
        <a:bodyPr/>
        <a:lstStyle/>
        <a:p>
          <a:endParaRPr lang="en-US"/>
        </a:p>
      </dgm:t>
    </dgm:pt>
    <dgm:pt modelId="{4877AD46-B01C-4A4C-BB11-0E63DEA2A134}" type="sibTrans" cxnId="{386BCDDB-152D-48CE-AD33-F2AF645BD4A3}">
      <dgm:prSet/>
      <dgm:spPr/>
      <dgm:t>
        <a:bodyPr/>
        <a:lstStyle/>
        <a:p>
          <a:endParaRPr lang="en-US"/>
        </a:p>
      </dgm:t>
    </dgm:pt>
    <dgm:pt modelId="{9C86034A-76F1-9C43-8042-E950CDF7975F}">
      <dgm:prSet/>
      <dgm:spPr/>
      <dgm:t>
        <a:bodyPr/>
        <a:lstStyle/>
        <a:p>
          <a:r>
            <a:rPr lang="en-US" dirty="0" err="1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rPr>
            <a:t>github</a:t>
          </a:r>
          <a:r>
            <a:rPr lang="en-US" dirty="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rPr>
            <a:t> install </a:t>
          </a:r>
          <a:r>
            <a:rPr lang="en-US" dirty="0" err="1">
              <a:solidFill>
                <a:schemeClr val="accent2">
                  <a:lumMod val="75000"/>
                </a:schemeClr>
              </a:solidFill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rPr>
            <a:t>haghish</a:t>
          </a:r>
          <a:r>
            <a:rPr lang="en-US" dirty="0">
              <a:solidFill>
                <a:schemeClr val="tx1"/>
              </a:solidFill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rPr>
            <a:t>/</a:t>
          </a:r>
          <a:r>
            <a:rPr lang="en-US" dirty="0" err="1">
              <a:solidFill>
                <a:schemeClr val="accent2">
                  <a:lumMod val="75000"/>
                </a:schemeClr>
              </a:solidFill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rPr>
            <a:t>rcall</a:t>
          </a:r>
          <a:endParaRPr lang="en-US" dirty="0">
            <a:solidFill>
              <a:schemeClr val="accent2">
                <a:lumMod val="75000"/>
              </a:schemeClr>
            </a:solidFill>
            <a:latin typeface="Menlo" panose="020B0609030804020204" pitchFamily="49" charset="0"/>
            <a:ea typeface="Menlo" panose="020B0609030804020204" pitchFamily="49" charset="0"/>
            <a:cs typeface="Menlo" panose="020B0609030804020204" pitchFamily="49" charset="0"/>
          </a:endParaRPr>
        </a:p>
      </dgm:t>
    </dgm:pt>
    <dgm:pt modelId="{DD4E735C-D39D-FE49-A938-325CA1289647}" type="parTrans" cxnId="{CFD6E890-66FD-3440-8FAB-D729F68BF62F}">
      <dgm:prSet/>
      <dgm:spPr/>
      <dgm:t>
        <a:bodyPr/>
        <a:lstStyle/>
        <a:p>
          <a:endParaRPr lang="en-US"/>
        </a:p>
      </dgm:t>
    </dgm:pt>
    <dgm:pt modelId="{7E75BA68-FB29-8740-B5CC-D1919E5E8D7B}" type="sibTrans" cxnId="{CFD6E890-66FD-3440-8FAB-D729F68BF62F}">
      <dgm:prSet/>
      <dgm:spPr/>
      <dgm:t>
        <a:bodyPr/>
        <a:lstStyle/>
        <a:p>
          <a:endParaRPr lang="en-US"/>
        </a:p>
      </dgm:t>
    </dgm:pt>
    <dgm:pt modelId="{C6F7CDEE-682A-DA4B-BA46-B7A80FA7457B}">
      <dgm:prSet/>
      <dgm:spPr/>
      <dgm:t>
        <a:bodyPr/>
        <a:lstStyle/>
        <a:p>
          <a:r>
            <a:rPr lang="en-US" dirty="0" err="1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rPr>
            <a:t>github</a:t>
          </a:r>
          <a:r>
            <a:rPr lang="en-US" dirty="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rPr>
            <a:t> install </a:t>
          </a:r>
          <a:r>
            <a:rPr lang="en-US" dirty="0" err="1">
              <a:solidFill>
                <a:schemeClr val="accent2">
                  <a:lumMod val="75000"/>
                </a:schemeClr>
              </a:solidFill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rPr>
            <a:t>haghish</a:t>
          </a:r>
          <a:r>
            <a:rPr lang="en-US" dirty="0">
              <a:solidFill>
                <a:schemeClr val="tx1"/>
              </a:solidFill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rPr>
            <a:t>/</a:t>
          </a:r>
          <a:r>
            <a:rPr lang="en-US" dirty="0" err="1">
              <a:solidFill>
                <a:schemeClr val="accent2">
                  <a:lumMod val="75000"/>
                </a:schemeClr>
              </a:solidFill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rPr>
            <a:t>mlim</a:t>
          </a:r>
          <a:endParaRPr lang="en-US" dirty="0">
            <a:solidFill>
              <a:schemeClr val="accent2">
                <a:lumMod val="75000"/>
              </a:schemeClr>
            </a:solidFill>
            <a:latin typeface="Menlo" panose="020B0609030804020204" pitchFamily="49" charset="0"/>
            <a:ea typeface="Menlo" panose="020B0609030804020204" pitchFamily="49" charset="0"/>
            <a:cs typeface="Menlo" panose="020B0609030804020204" pitchFamily="49" charset="0"/>
          </a:endParaRPr>
        </a:p>
      </dgm:t>
    </dgm:pt>
    <dgm:pt modelId="{FA01E29B-F90B-EC42-92AC-D583F9255BC0}" type="parTrans" cxnId="{3CBA519F-BE40-C140-8D4F-C7E374862F69}">
      <dgm:prSet/>
      <dgm:spPr/>
      <dgm:t>
        <a:bodyPr/>
        <a:lstStyle/>
        <a:p>
          <a:endParaRPr lang="en-US"/>
        </a:p>
      </dgm:t>
    </dgm:pt>
    <dgm:pt modelId="{340B0D30-DF25-F34F-A770-51219FCFF191}" type="sibTrans" cxnId="{3CBA519F-BE40-C140-8D4F-C7E374862F69}">
      <dgm:prSet/>
      <dgm:spPr/>
      <dgm:t>
        <a:bodyPr/>
        <a:lstStyle/>
        <a:p>
          <a:endParaRPr lang="en-US"/>
        </a:p>
      </dgm:t>
    </dgm:pt>
    <dgm:pt modelId="{C910BD71-4048-144D-AEA1-38E917B4A184}">
      <dgm:prSet/>
      <dgm:spPr/>
      <dgm:t>
        <a:bodyPr/>
        <a:lstStyle/>
        <a:p>
          <a:r>
            <a:rPr lang="en-US" dirty="0" err="1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rPr>
            <a:t>devtools</a:t>
          </a:r>
          <a:r>
            <a:rPr lang="en-US" dirty="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rPr>
            <a:t>::</a:t>
          </a:r>
          <a:r>
            <a:rPr lang="en-US" dirty="0" err="1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rPr>
            <a:t>install_github</a:t>
          </a:r>
          <a:r>
            <a:rPr lang="en-US" dirty="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rPr>
            <a:t>(</a:t>
          </a:r>
          <a:r>
            <a:rPr lang="en-US" dirty="0">
              <a:solidFill>
                <a:srgbClr val="00B050"/>
              </a:solidFill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rPr>
            <a:t>"</a:t>
          </a:r>
          <a:r>
            <a:rPr lang="en-US" dirty="0" err="1">
              <a:solidFill>
                <a:srgbClr val="00B050"/>
              </a:solidFill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rPr>
            <a:t>mlim</a:t>
          </a:r>
          <a:r>
            <a:rPr lang="en-US" dirty="0">
              <a:solidFill>
                <a:srgbClr val="00B050"/>
              </a:solidFill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rPr>
            <a:t>"</a:t>
          </a:r>
          <a:r>
            <a:rPr lang="en-US" dirty="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rPr>
            <a:t>)</a:t>
          </a:r>
          <a:br>
            <a:rPr lang="en-US" dirty="0"/>
          </a:br>
          <a:endParaRPr lang="en-US" dirty="0"/>
        </a:p>
      </dgm:t>
    </dgm:pt>
    <dgm:pt modelId="{FABDE269-18B1-D145-83A8-D69C75042E34}" type="parTrans" cxnId="{CA6FB3F7-1EA3-1849-89E8-4891E460524E}">
      <dgm:prSet/>
      <dgm:spPr/>
      <dgm:t>
        <a:bodyPr/>
        <a:lstStyle/>
        <a:p>
          <a:endParaRPr lang="en-US"/>
        </a:p>
      </dgm:t>
    </dgm:pt>
    <dgm:pt modelId="{222A8EEE-0D0E-5749-B18B-D357E3F6522F}" type="sibTrans" cxnId="{CA6FB3F7-1EA3-1849-89E8-4891E460524E}">
      <dgm:prSet/>
      <dgm:spPr/>
      <dgm:t>
        <a:bodyPr/>
        <a:lstStyle/>
        <a:p>
          <a:endParaRPr lang="en-US"/>
        </a:p>
      </dgm:t>
    </dgm:pt>
    <dgm:pt modelId="{48AA052F-7192-3346-993B-8D52E1968957}" type="pres">
      <dgm:prSet presAssocID="{AD15B9E0-E866-4C29-A3F3-85BC8360ED5A}" presName="linear" presStyleCnt="0">
        <dgm:presLayoutVars>
          <dgm:dir/>
          <dgm:animLvl val="lvl"/>
          <dgm:resizeHandles val="exact"/>
        </dgm:presLayoutVars>
      </dgm:prSet>
      <dgm:spPr/>
    </dgm:pt>
    <dgm:pt modelId="{CEE809D8-565F-DB40-B4B6-D3DB163D4F88}" type="pres">
      <dgm:prSet presAssocID="{BDB418F2-50F0-446A-8413-5415F9D9E19A}" presName="parentLin" presStyleCnt="0"/>
      <dgm:spPr/>
    </dgm:pt>
    <dgm:pt modelId="{1D4A41F1-8B24-D544-9BCB-39B7C8C2701F}" type="pres">
      <dgm:prSet presAssocID="{BDB418F2-50F0-446A-8413-5415F9D9E19A}" presName="parentLeftMargin" presStyleLbl="node1" presStyleIdx="0" presStyleCnt="2"/>
      <dgm:spPr/>
    </dgm:pt>
    <dgm:pt modelId="{AFD202B7-B2CB-114B-975F-98504C14D95F}" type="pres">
      <dgm:prSet presAssocID="{BDB418F2-50F0-446A-8413-5415F9D9E19A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027D5351-C9F1-FD4D-A866-84AEAAD75340}" type="pres">
      <dgm:prSet presAssocID="{BDB418F2-50F0-446A-8413-5415F9D9E19A}" presName="negativeSpace" presStyleCnt="0"/>
      <dgm:spPr/>
    </dgm:pt>
    <dgm:pt modelId="{DB92659A-A7DE-3F4C-83BC-6CFEF300510F}" type="pres">
      <dgm:prSet presAssocID="{BDB418F2-50F0-446A-8413-5415F9D9E19A}" presName="childText" presStyleLbl="conFgAcc1" presStyleIdx="0" presStyleCnt="2">
        <dgm:presLayoutVars>
          <dgm:bulletEnabled val="1"/>
        </dgm:presLayoutVars>
      </dgm:prSet>
      <dgm:spPr/>
    </dgm:pt>
    <dgm:pt modelId="{E032AF50-9204-444A-8DDE-6052EF056C4C}" type="pres">
      <dgm:prSet presAssocID="{C6F0DBD9-D904-416E-B3A4-BBD67FA4A949}" presName="spaceBetweenRectangles" presStyleCnt="0"/>
      <dgm:spPr/>
    </dgm:pt>
    <dgm:pt modelId="{672D0D49-6260-C440-A987-70C85AFC3506}" type="pres">
      <dgm:prSet presAssocID="{6D2F3487-F4D4-4A2A-9DDC-8875AE2A5A90}" presName="parentLin" presStyleCnt="0"/>
      <dgm:spPr/>
    </dgm:pt>
    <dgm:pt modelId="{6BCD0C16-2791-AD40-A8AC-7853242500A1}" type="pres">
      <dgm:prSet presAssocID="{6D2F3487-F4D4-4A2A-9DDC-8875AE2A5A90}" presName="parentLeftMargin" presStyleLbl="node1" presStyleIdx="0" presStyleCnt="2"/>
      <dgm:spPr/>
    </dgm:pt>
    <dgm:pt modelId="{D79FEA05-1857-244E-96FF-BDF1CB02ED38}" type="pres">
      <dgm:prSet presAssocID="{6D2F3487-F4D4-4A2A-9DDC-8875AE2A5A90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2AFD31EB-52F4-8042-B27E-C795AFF9C3CE}" type="pres">
      <dgm:prSet presAssocID="{6D2F3487-F4D4-4A2A-9DDC-8875AE2A5A90}" presName="negativeSpace" presStyleCnt="0"/>
      <dgm:spPr/>
    </dgm:pt>
    <dgm:pt modelId="{263390E6-F525-C44A-BBD2-49154F71E841}" type="pres">
      <dgm:prSet presAssocID="{6D2F3487-F4D4-4A2A-9DDC-8875AE2A5A90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203CD70C-6EAF-4846-A6CC-AB8290073D60}" type="presOf" srcId="{BDB418F2-50F0-446A-8413-5415F9D9E19A}" destId="{AFD202B7-B2CB-114B-975F-98504C14D95F}" srcOrd="1" destOrd="0" presId="urn:microsoft.com/office/officeart/2005/8/layout/list1"/>
    <dgm:cxn modelId="{11028219-46CE-E547-9CE7-703FCF0AA923}" type="presOf" srcId="{C6F7CDEE-682A-DA4B-BA46-B7A80FA7457B}" destId="{263390E6-F525-C44A-BBD2-49154F71E841}" srcOrd="0" destOrd="3" presId="urn:microsoft.com/office/officeart/2005/8/layout/list1"/>
    <dgm:cxn modelId="{23FD5036-7478-4BF7-892D-23C68ACF9B61}" srcId="{AD15B9E0-E866-4C29-A3F3-85BC8360ED5A}" destId="{BDB418F2-50F0-446A-8413-5415F9D9E19A}" srcOrd="0" destOrd="0" parTransId="{D88B7307-3A56-4D1D-A9B5-6F5C6E9E220E}" sibTransId="{C6F0DBD9-D904-416E-B3A4-BBD67FA4A949}"/>
    <dgm:cxn modelId="{E8E3F53B-983B-DD4A-9993-C48C2C6FA22D}" type="presOf" srcId="{DD25CF61-B3E6-4352-9859-4C4DEFB82A68}" destId="{263390E6-F525-C44A-BBD2-49154F71E841}" srcOrd="0" destOrd="1" presId="urn:microsoft.com/office/officeart/2005/8/layout/list1"/>
    <dgm:cxn modelId="{91A07664-A339-4670-BA35-2DDD4F9F1CA9}" srcId="{AD15B9E0-E866-4C29-A3F3-85BC8360ED5A}" destId="{6D2F3487-F4D4-4A2A-9DDC-8875AE2A5A90}" srcOrd="1" destOrd="0" parTransId="{49B54DE6-FBE9-4944-B0B6-1210426E1AD1}" sibTransId="{00C73768-6436-49D7-AADB-C65D11AF14C2}"/>
    <dgm:cxn modelId="{E44D7C72-C3DD-3D4E-A894-CD9E8D30828D}" type="presOf" srcId="{9C86034A-76F1-9C43-8042-E950CDF7975F}" destId="{263390E6-F525-C44A-BBD2-49154F71E841}" srcOrd="0" destOrd="2" presId="urn:microsoft.com/office/officeart/2005/8/layout/list1"/>
    <dgm:cxn modelId="{DB207579-B4E5-DA40-8784-FB03E0C1B280}" type="presOf" srcId="{D27401E5-C1A9-4D25-BB7B-F541DD476D9E}" destId="{DB92659A-A7DE-3F4C-83BC-6CFEF300510F}" srcOrd="0" destOrd="0" presId="urn:microsoft.com/office/officeart/2005/8/layout/list1"/>
    <dgm:cxn modelId="{98E68189-6479-E54A-A71B-A07EDEBF8A15}" type="presOf" srcId="{BDB418F2-50F0-446A-8413-5415F9D9E19A}" destId="{1D4A41F1-8B24-D544-9BCB-39B7C8C2701F}" srcOrd="0" destOrd="0" presId="urn:microsoft.com/office/officeart/2005/8/layout/list1"/>
    <dgm:cxn modelId="{CFD6E890-66FD-3440-8FAB-D729F68BF62F}" srcId="{6D2F3487-F4D4-4A2A-9DDC-8875AE2A5A90}" destId="{9C86034A-76F1-9C43-8042-E950CDF7975F}" srcOrd="2" destOrd="0" parTransId="{DD4E735C-D39D-FE49-A938-325CA1289647}" sibTransId="{7E75BA68-FB29-8740-B5CC-D1919E5E8D7B}"/>
    <dgm:cxn modelId="{3CBA519F-BE40-C140-8D4F-C7E374862F69}" srcId="{6D2F3487-F4D4-4A2A-9DDC-8875AE2A5A90}" destId="{C6F7CDEE-682A-DA4B-BA46-B7A80FA7457B}" srcOrd="3" destOrd="0" parTransId="{FA01E29B-F90B-EC42-92AC-D583F9255BC0}" sibTransId="{340B0D30-DF25-F34F-A770-51219FCFF191}"/>
    <dgm:cxn modelId="{153A6AAB-0190-ED47-B6E3-F48798B7DC04}" type="presOf" srcId="{C910BD71-4048-144D-AEA1-38E917B4A184}" destId="{DB92659A-A7DE-3F4C-83BC-6CFEF300510F}" srcOrd="0" destOrd="1" presId="urn:microsoft.com/office/officeart/2005/8/layout/list1"/>
    <dgm:cxn modelId="{010E91AC-980C-AB44-B32A-17E519D47DD8}" type="presOf" srcId="{6D2F3487-F4D4-4A2A-9DDC-8875AE2A5A90}" destId="{6BCD0C16-2791-AD40-A8AC-7853242500A1}" srcOrd="0" destOrd="0" presId="urn:microsoft.com/office/officeart/2005/8/layout/list1"/>
    <dgm:cxn modelId="{F2B4B6B6-B2B8-FD4D-820B-DA78D7D686CE}" type="presOf" srcId="{AD15B9E0-E866-4C29-A3F3-85BC8360ED5A}" destId="{48AA052F-7192-3346-993B-8D52E1968957}" srcOrd="0" destOrd="0" presId="urn:microsoft.com/office/officeart/2005/8/layout/list1"/>
    <dgm:cxn modelId="{815C97C0-22A3-344C-823F-F4EB6939A76C}" type="presOf" srcId="{6D2F3487-F4D4-4A2A-9DDC-8875AE2A5A90}" destId="{D79FEA05-1857-244E-96FF-BDF1CB02ED38}" srcOrd="1" destOrd="0" presId="urn:microsoft.com/office/officeart/2005/8/layout/list1"/>
    <dgm:cxn modelId="{9D6522D4-63DF-4EC2-A6BD-4113F7E719E5}" srcId="{BDB418F2-50F0-446A-8413-5415F9D9E19A}" destId="{D27401E5-C1A9-4D25-BB7B-F541DD476D9E}" srcOrd="0" destOrd="0" parTransId="{6900A12B-A7D9-4459-A924-574DF5901E4E}" sibTransId="{778A8D36-FECA-4801-8B5C-8466480F7287}"/>
    <dgm:cxn modelId="{386BCDDB-152D-48CE-AD33-F2AF645BD4A3}" srcId="{6D2F3487-F4D4-4A2A-9DDC-8875AE2A5A90}" destId="{DD25CF61-B3E6-4352-9859-4C4DEFB82A68}" srcOrd="1" destOrd="0" parTransId="{1A46A7E6-52FA-41AE-B30C-C2192EEC6BE8}" sibTransId="{4877AD46-B01C-4A4C-BB11-0E63DEA2A134}"/>
    <dgm:cxn modelId="{CF9AF8E4-C526-451D-A330-99B44AE88AF4}" srcId="{6D2F3487-F4D4-4A2A-9DDC-8875AE2A5A90}" destId="{2EE2D5BD-B71C-4525-A119-4825252CF172}" srcOrd="0" destOrd="0" parTransId="{C5707510-61A3-4F5C-AB40-9DDC1862FE8E}" sibTransId="{0C793061-D7F7-4B51-8BC8-BAA959B2DD6B}"/>
    <dgm:cxn modelId="{608711F0-38DD-E249-8108-E8C54DD32481}" type="presOf" srcId="{2EE2D5BD-B71C-4525-A119-4825252CF172}" destId="{263390E6-F525-C44A-BBD2-49154F71E841}" srcOrd="0" destOrd="0" presId="urn:microsoft.com/office/officeart/2005/8/layout/list1"/>
    <dgm:cxn modelId="{CA6FB3F7-1EA3-1849-89E8-4891E460524E}" srcId="{BDB418F2-50F0-446A-8413-5415F9D9E19A}" destId="{C910BD71-4048-144D-AEA1-38E917B4A184}" srcOrd="1" destOrd="0" parTransId="{FABDE269-18B1-D145-83A8-D69C75042E34}" sibTransId="{222A8EEE-0D0E-5749-B18B-D357E3F6522F}"/>
    <dgm:cxn modelId="{680FE1D1-0E11-4F48-831A-05122EF64021}" type="presParOf" srcId="{48AA052F-7192-3346-993B-8D52E1968957}" destId="{CEE809D8-565F-DB40-B4B6-D3DB163D4F88}" srcOrd="0" destOrd="0" presId="urn:microsoft.com/office/officeart/2005/8/layout/list1"/>
    <dgm:cxn modelId="{2CB9B577-48D0-A04B-AFA9-37AE2E5CA5D5}" type="presParOf" srcId="{CEE809D8-565F-DB40-B4B6-D3DB163D4F88}" destId="{1D4A41F1-8B24-D544-9BCB-39B7C8C2701F}" srcOrd="0" destOrd="0" presId="urn:microsoft.com/office/officeart/2005/8/layout/list1"/>
    <dgm:cxn modelId="{DC5A85B1-0FB0-9D4E-B4CD-C0B3C26027DA}" type="presParOf" srcId="{CEE809D8-565F-DB40-B4B6-D3DB163D4F88}" destId="{AFD202B7-B2CB-114B-975F-98504C14D95F}" srcOrd="1" destOrd="0" presId="urn:microsoft.com/office/officeart/2005/8/layout/list1"/>
    <dgm:cxn modelId="{A7798772-E00F-6A47-A24D-FD0ED10FF44F}" type="presParOf" srcId="{48AA052F-7192-3346-993B-8D52E1968957}" destId="{027D5351-C9F1-FD4D-A866-84AEAAD75340}" srcOrd="1" destOrd="0" presId="urn:microsoft.com/office/officeart/2005/8/layout/list1"/>
    <dgm:cxn modelId="{CE109DB1-F71A-C343-B9A6-0BAD31EB7F51}" type="presParOf" srcId="{48AA052F-7192-3346-993B-8D52E1968957}" destId="{DB92659A-A7DE-3F4C-83BC-6CFEF300510F}" srcOrd="2" destOrd="0" presId="urn:microsoft.com/office/officeart/2005/8/layout/list1"/>
    <dgm:cxn modelId="{CF5AF034-8DDB-3A44-B594-F8D28A1957C4}" type="presParOf" srcId="{48AA052F-7192-3346-993B-8D52E1968957}" destId="{E032AF50-9204-444A-8DDE-6052EF056C4C}" srcOrd="3" destOrd="0" presId="urn:microsoft.com/office/officeart/2005/8/layout/list1"/>
    <dgm:cxn modelId="{F36E24E6-9BD1-FC45-B9B7-ED7E7C06DFA3}" type="presParOf" srcId="{48AA052F-7192-3346-993B-8D52E1968957}" destId="{672D0D49-6260-C440-A987-70C85AFC3506}" srcOrd="4" destOrd="0" presId="urn:microsoft.com/office/officeart/2005/8/layout/list1"/>
    <dgm:cxn modelId="{32AF9184-87E9-4A46-AC4E-0097D86266ED}" type="presParOf" srcId="{672D0D49-6260-C440-A987-70C85AFC3506}" destId="{6BCD0C16-2791-AD40-A8AC-7853242500A1}" srcOrd="0" destOrd="0" presId="urn:microsoft.com/office/officeart/2005/8/layout/list1"/>
    <dgm:cxn modelId="{A4336F7D-64DA-C54A-9814-AF4173CAFFAE}" type="presParOf" srcId="{672D0D49-6260-C440-A987-70C85AFC3506}" destId="{D79FEA05-1857-244E-96FF-BDF1CB02ED38}" srcOrd="1" destOrd="0" presId="urn:microsoft.com/office/officeart/2005/8/layout/list1"/>
    <dgm:cxn modelId="{C61C90D2-4058-3F44-8C18-40FD50485E8B}" type="presParOf" srcId="{48AA052F-7192-3346-993B-8D52E1968957}" destId="{2AFD31EB-52F4-8042-B27E-C795AFF9C3CE}" srcOrd="5" destOrd="0" presId="urn:microsoft.com/office/officeart/2005/8/layout/list1"/>
    <dgm:cxn modelId="{5318A94B-8398-7A44-B674-B450CD7F21D5}" type="presParOf" srcId="{48AA052F-7192-3346-993B-8D52E1968957}" destId="{263390E6-F525-C44A-BBD2-49154F71E841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D0171B6-F035-A24C-AAF1-3903F8234924}">
      <dsp:nvSpPr>
        <dsp:cNvPr id="0" name=""/>
        <dsp:cNvSpPr/>
      </dsp:nvSpPr>
      <dsp:spPr>
        <a:xfrm>
          <a:off x="1616" y="0"/>
          <a:ext cx="2514637" cy="2908103"/>
        </a:xfrm>
        <a:prstGeom prst="roundRect">
          <a:avLst>
            <a:gd name="adj" fmla="val 10000"/>
          </a:avLst>
        </a:prstGeom>
        <a:solidFill>
          <a:srgbClr val="EAFAFE"/>
        </a:solidFill>
        <a:ln w="12700" cap="flat" cmpd="sng" algn="ctr">
          <a:solidFill>
            <a:srgbClr val="EAFAFE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1592" tIns="291592" rIns="291592" bIns="291592" numCol="1" spcCol="1270" anchor="ctr" anchorCtr="0">
          <a:noAutofit/>
        </a:bodyPr>
        <a:lstStyle/>
        <a:p>
          <a:pPr marL="0" lvl="0" indent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100" kern="1200" dirty="0">
              <a:solidFill>
                <a:schemeClr val="tx1"/>
              </a:solidFill>
            </a:rPr>
            <a:t>Stata</a:t>
          </a:r>
        </a:p>
      </dsp:txBody>
      <dsp:txXfrm>
        <a:off x="1616" y="1163241"/>
        <a:ext cx="2514637" cy="1163241"/>
      </dsp:txXfrm>
    </dsp:sp>
    <dsp:sp modelId="{34219B6F-B0FC-5748-B93A-6D4F8C5E5626}">
      <dsp:nvSpPr>
        <dsp:cNvPr id="0" name=""/>
        <dsp:cNvSpPr/>
      </dsp:nvSpPr>
      <dsp:spPr>
        <a:xfrm>
          <a:off x="774735" y="174486"/>
          <a:ext cx="968398" cy="968398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D55C985-BEE2-3446-8FBC-725C86277DE0}">
      <dsp:nvSpPr>
        <dsp:cNvPr id="0" name=""/>
        <dsp:cNvSpPr/>
      </dsp:nvSpPr>
      <dsp:spPr>
        <a:xfrm>
          <a:off x="2591692" y="0"/>
          <a:ext cx="2514637" cy="2908103"/>
        </a:xfrm>
        <a:prstGeom prst="roundRect">
          <a:avLst>
            <a:gd name="adj" fmla="val 10000"/>
          </a:avLst>
        </a:prstGeom>
        <a:noFill/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1592" tIns="291592" rIns="291592" bIns="291592" numCol="1" spcCol="1270" anchor="ctr" anchorCtr="0">
          <a:noAutofit/>
        </a:bodyPr>
        <a:lstStyle/>
        <a:p>
          <a:pPr marL="0" lvl="0" indent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100" kern="1200" dirty="0" err="1">
              <a:solidFill>
                <a:schemeClr val="tx1"/>
              </a:solidFill>
            </a:rPr>
            <a:t>rcall</a:t>
          </a:r>
          <a:endParaRPr lang="en-US" sz="4100" kern="1200" dirty="0">
            <a:solidFill>
              <a:schemeClr val="tx1"/>
            </a:solidFill>
          </a:endParaRPr>
        </a:p>
      </dsp:txBody>
      <dsp:txXfrm>
        <a:off x="2591692" y="1163241"/>
        <a:ext cx="2514637" cy="1163241"/>
      </dsp:txXfrm>
    </dsp:sp>
    <dsp:sp modelId="{C2E376C5-DEDB-1948-BEA7-2ECA40E43D6B}">
      <dsp:nvSpPr>
        <dsp:cNvPr id="0" name=""/>
        <dsp:cNvSpPr/>
      </dsp:nvSpPr>
      <dsp:spPr>
        <a:xfrm>
          <a:off x="3364811" y="174486"/>
          <a:ext cx="968398" cy="968398"/>
        </a:xfrm>
        <a:prstGeom prst="ellipse">
          <a:avLst/>
        </a:prstGeom>
        <a:blipFill rotWithShape="1">
          <a:blip xmlns:r="http://schemas.openxmlformats.org/officeDocument/2006/relationships" r:embed="rId1"/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0BBDFC7-B7F7-8E45-A320-520C4B62186D}">
      <dsp:nvSpPr>
        <dsp:cNvPr id="0" name=""/>
        <dsp:cNvSpPr/>
      </dsp:nvSpPr>
      <dsp:spPr>
        <a:xfrm>
          <a:off x="5181768" y="0"/>
          <a:ext cx="2514637" cy="2908103"/>
        </a:xfrm>
        <a:prstGeom prst="roundRect">
          <a:avLst>
            <a:gd name="adj" fmla="val 10000"/>
          </a:avLst>
        </a:prstGeom>
        <a:solidFill>
          <a:srgbClr val="FFF0A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1592" tIns="291592" rIns="291592" bIns="291592" numCol="1" spcCol="1270" anchor="ctr" anchorCtr="0">
          <a:noAutofit/>
        </a:bodyPr>
        <a:lstStyle/>
        <a:p>
          <a:pPr marL="0" lvl="0" indent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100" kern="1200" dirty="0">
              <a:solidFill>
                <a:schemeClr val="tx1"/>
              </a:solidFill>
            </a:rPr>
            <a:t>R Server</a:t>
          </a:r>
        </a:p>
      </dsp:txBody>
      <dsp:txXfrm>
        <a:off x="5181768" y="1163241"/>
        <a:ext cx="2514637" cy="1163241"/>
      </dsp:txXfrm>
    </dsp:sp>
    <dsp:sp modelId="{E4F67052-5111-A840-B8F5-0B8DB13F86A5}">
      <dsp:nvSpPr>
        <dsp:cNvPr id="0" name=""/>
        <dsp:cNvSpPr/>
      </dsp:nvSpPr>
      <dsp:spPr>
        <a:xfrm>
          <a:off x="5954888" y="174486"/>
          <a:ext cx="968398" cy="968398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212F4BB-A451-9F4A-9A79-64B8F72E8F4F}">
      <dsp:nvSpPr>
        <dsp:cNvPr id="0" name=""/>
        <dsp:cNvSpPr/>
      </dsp:nvSpPr>
      <dsp:spPr>
        <a:xfrm>
          <a:off x="307920" y="2326482"/>
          <a:ext cx="7082180" cy="436215"/>
        </a:xfrm>
        <a:prstGeom prst="leftRight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92659A-A7DE-3F4C-83BC-6CFEF300510F}">
      <dsp:nvSpPr>
        <dsp:cNvPr id="0" name=""/>
        <dsp:cNvSpPr/>
      </dsp:nvSpPr>
      <dsp:spPr>
        <a:xfrm>
          <a:off x="0" y="272351"/>
          <a:ext cx="7698022" cy="9418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97452" tIns="270764" rIns="597452" bIns="92456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 err="1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rPr>
            <a:t>install.packages</a:t>
          </a:r>
          <a:r>
            <a:rPr lang="en-US" sz="1300" kern="1200" dirty="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rPr>
            <a:t>(</a:t>
          </a:r>
          <a:r>
            <a:rPr lang="en-US" sz="1300" kern="1200" dirty="0">
              <a:solidFill>
                <a:srgbClr val="00B050"/>
              </a:solidFill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rPr>
            <a:t>"</a:t>
          </a:r>
          <a:r>
            <a:rPr lang="en-US" sz="1300" kern="1200" dirty="0" err="1">
              <a:solidFill>
                <a:srgbClr val="00B050"/>
              </a:solidFill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rPr>
            <a:t>mlim</a:t>
          </a:r>
          <a:r>
            <a:rPr lang="en-US" sz="1300" kern="1200" dirty="0">
              <a:solidFill>
                <a:srgbClr val="00B050"/>
              </a:solidFill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rPr>
            <a:t>"</a:t>
          </a:r>
          <a:r>
            <a:rPr lang="en-US" sz="1300" kern="1200" dirty="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rPr>
            <a:t>)</a:t>
          </a:r>
          <a:endParaRPr lang="en-US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 err="1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rPr>
            <a:t>devtools</a:t>
          </a:r>
          <a:r>
            <a:rPr lang="en-US" sz="1300" kern="1200" dirty="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rPr>
            <a:t>::</a:t>
          </a:r>
          <a:r>
            <a:rPr lang="en-US" sz="1300" kern="1200" dirty="0" err="1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rPr>
            <a:t>install_github</a:t>
          </a:r>
          <a:r>
            <a:rPr lang="en-US" sz="1300" kern="1200" dirty="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rPr>
            <a:t>(</a:t>
          </a:r>
          <a:r>
            <a:rPr lang="en-US" sz="1300" kern="1200" dirty="0">
              <a:solidFill>
                <a:srgbClr val="00B050"/>
              </a:solidFill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rPr>
            <a:t>"</a:t>
          </a:r>
          <a:r>
            <a:rPr lang="en-US" sz="1300" kern="1200" dirty="0" err="1">
              <a:solidFill>
                <a:srgbClr val="00B050"/>
              </a:solidFill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rPr>
            <a:t>mlim</a:t>
          </a:r>
          <a:r>
            <a:rPr lang="en-US" sz="1300" kern="1200" dirty="0">
              <a:solidFill>
                <a:srgbClr val="00B050"/>
              </a:solidFill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rPr>
            <a:t>"</a:t>
          </a:r>
          <a:r>
            <a:rPr lang="en-US" sz="1300" kern="1200" dirty="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rPr>
            <a:t>)</a:t>
          </a:r>
          <a:br>
            <a:rPr lang="en-US" sz="1300" kern="1200" dirty="0"/>
          </a:br>
          <a:endParaRPr lang="en-US" sz="1300" kern="1200" dirty="0"/>
        </a:p>
      </dsp:txBody>
      <dsp:txXfrm>
        <a:off x="0" y="272351"/>
        <a:ext cx="7698022" cy="941850"/>
      </dsp:txXfrm>
    </dsp:sp>
    <dsp:sp modelId="{AFD202B7-B2CB-114B-975F-98504C14D95F}">
      <dsp:nvSpPr>
        <dsp:cNvPr id="0" name=""/>
        <dsp:cNvSpPr/>
      </dsp:nvSpPr>
      <dsp:spPr>
        <a:xfrm>
          <a:off x="384901" y="80471"/>
          <a:ext cx="5388615" cy="3837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03677" tIns="0" rIns="203677" bIns="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/>
            <a:t>R</a:t>
          </a:r>
          <a:endParaRPr lang="en-US" sz="1300" kern="1200"/>
        </a:p>
      </dsp:txBody>
      <dsp:txXfrm>
        <a:off x="403635" y="99205"/>
        <a:ext cx="5351147" cy="346292"/>
      </dsp:txXfrm>
    </dsp:sp>
    <dsp:sp modelId="{263390E6-F525-C44A-BBD2-49154F71E841}">
      <dsp:nvSpPr>
        <dsp:cNvPr id="0" name=""/>
        <dsp:cNvSpPr/>
      </dsp:nvSpPr>
      <dsp:spPr>
        <a:xfrm>
          <a:off x="0" y="1476281"/>
          <a:ext cx="7698022" cy="13513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97452" tIns="270764" rIns="597452" bIns="92456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1300" kern="1200" dirty="0"/>
            <a:t>First, install </a:t>
          </a:r>
          <a:r>
            <a:rPr lang="en-US" sz="1300" b="1" kern="1200" dirty="0" err="1"/>
            <a:t>github</a:t>
          </a:r>
          <a:r>
            <a:rPr lang="en-US" sz="1300" kern="1200" dirty="0"/>
            <a:t> command, and then install </a:t>
          </a:r>
          <a:r>
            <a:rPr lang="en-US" sz="1300" b="1" kern="1200" dirty="0" err="1"/>
            <a:t>rcall</a:t>
          </a:r>
          <a:r>
            <a:rPr lang="en-US" sz="1300" b="1" kern="1200" dirty="0"/>
            <a:t> </a:t>
          </a:r>
          <a:r>
            <a:rPr lang="en-US" sz="1300" kern="1200" dirty="0"/>
            <a:t>and </a:t>
          </a:r>
          <a:r>
            <a:rPr lang="en-US" sz="1300" b="1" kern="1200" dirty="0" err="1"/>
            <a:t>mlim</a:t>
          </a:r>
          <a:r>
            <a:rPr lang="en-US" sz="1300" b="1" kern="1200" dirty="0"/>
            <a:t> </a:t>
          </a:r>
          <a:r>
            <a:rPr lang="en-US" sz="1300" kern="1200" dirty="0"/>
            <a:t>from </a:t>
          </a:r>
          <a:r>
            <a:rPr lang="en-US" sz="1300" kern="1200" dirty="0" err="1"/>
            <a:t>github</a:t>
          </a:r>
          <a:r>
            <a:rPr lang="en-US" sz="1300" kern="1200" dirty="0"/>
            <a:t>:</a:t>
          </a:r>
          <a:br>
            <a:rPr lang="en-US" sz="1300" kern="1200" dirty="0"/>
          </a:br>
          <a:endParaRPr lang="en-US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rPr>
            <a:t>net install </a:t>
          </a:r>
          <a:r>
            <a:rPr lang="en-US" sz="1300" kern="1200" dirty="0" err="1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rPr>
            <a:t>github</a:t>
          </a:r>
          <a:r>
            <a:rPr lang="en-US" sz="1300" kern="1200" dirty="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rPr>
            <a:t>, from(</a:t>
          </a:r>
          <a:r>
            <a:rPr lang="en-US" sz="1300" kern="1200" dirty="0">
              <a:solidFill>
                <a:srgbClr val="00B050"/>
              </a:solidFill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rPr>
            <a:t>"https://</a:t>
          </a:r>
          <a:r>
            <a:rPr lang="en-US" sz="1300" kern="1200" dirty="0" err="1">
              <a:solidFill>
                <a:srgbClr val="00B050"/>
              </a:solidFill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rPr>
            <a:t>haghish.github.io</a:t>
          </a:r>
          <a:r>
            <a:rPr lang="en-US" sz="1300" kern="1200" dirty="0">
              <a:solidFill>
                <a:srgbClr val="00B050"/>
              </a:solidFill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rPr>
            <a:t>/</a:t>
          </a:r>
          <a:r>
            <a:rPr lang="en-US" sz="1300" kern="1200" dirty="0" err="1">
              <a:solidFill>
                <a:srgbClr val="00B050"/>
              </a:solidFill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rPr>
            <a:t>github</a:t>
          </a:r>
          <a:r>
            <a:rPr lang="en-US" sz="1300" kern="1200" dirty="0">
              <a:solidFill>
                <a:srgbClr val="00B050"/>
              </a:solidFill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rPr>
            <a:t>/"</a:t>
          </a:r>
          <a:r>
            <a:rPr lang="en-US" sz="1300" kern="1200" dirty="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rPr>
            <a:t>)</a:t>
          </a:r>
          <a:endParaRPr lang="en-US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 err="1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rPr>
            <a:t>github</a:t>
          </a:r>
          <a:r>
            <a:rPr lang="en-US" sz="1300" kern="1200" dirty="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rPr>
            <a:t> install </a:t>
          </a:r>
          <a:r>
            <a:rPr lang="en-US" sz="1300" kern="1200" dirty="0" err="1">
              <a:solidFill>
                <a:schemeClr val="accent2">
                  <a:lumMod val="75000"/>
                </a:schemeClr>
              </a:solidFill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rPr>
            <a:t>haghish</a:t>
          </a:r>
          <a:r>
            <a:rPr lang="en-US" sz="1300" kern="1200" dirty="0">
              <a:solidFill>
                <a:schemeClr val="tx1"/>
              </a:solidFill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rPr>
            <a:t>/</a:t>
          </a:r>
          <a:r>
            <a:rPr lang="en-US" sz="1300" kern="1200" dirty="0" err="1">
              <a:solidFill>
                <a:schemeClr val="accent2">
                  <a:lumMod val="75000"/>
                </a:schemeClr>
              </a:solidFill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rPr>
            <a:t>rcall</a:t>
          </a:r>
          <a:endParaRPr lang="en-US" sz="1300" kern="1200" dirty="0">
            <a:solidFill>
              <a:schemeClr val="accent2">
                <a:lumMod val="75000"/>
              </a:schemeClr>
            </a:solidFill>
            <a:latin typeface="Menlo" panose="020B0609030804020204" pitchFamily="49" charset="0"/>
            <a:ea typeface="Menlo" panose="020B0609030804020204" pitchFamily="49" charset="0"/>
            <a:cs typeface="Menlo" panose="020B0609030804020204" pitchFamily="49" charset="0"/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 err="1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rPr>
            <a:t>github</a:t>
          </a:r>
          <a:r>
            <a:rPr lang="en-US" sz="1300" kern="1200" dirty="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rPr>
            <a:t> install </a:t>
          </a:r>
          <a:r>
            <a:rPr lang="en-US" sz="1300" kern="1200" dirty="0" err="1">
              <a:solidFill>
                <a:schemeClr val="accent2">
                  <a:lumMod val="75000"/>
                </a:schemeClr>
              </a:solidFill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rPr>
            <a:t>haghish</a:t>
          </a:r>
          <a:r>
            <a:rPr lang="en-US" sz="1300" kern="1200" dirty="0">
              <a:solidFill>
                <a:schemeClr val="tx1"/>
              </a:solidFill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rPr>
            <a:t>/</a:t>
          </a:r>
          <a:r>
            <a:rPr lang="en-US" sz="1300" kern="1200" dirty="0" err="1">
              <a:solidFill>
                <a:schemeClr val="accent2">
                  <a:lumMod val="75000"/>
                </a:schemeClr>
              </a:solidFill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rPr>
            <a:t>mlim</a:t>
          </a:r>
          <a:endParaRPr lang="en-US" sz="1300" kern="1200" dirty="0">
            <a:solidFill>
              <a:schemeClr val="accent2">
                <a:lumMod val="75000"/>
              </a:schemeClr>
            </a:solidFill>
            <a:latin typeface="Menlo" panose="020B0609030804020204" pitchFamily="49" charset="0"/>
            <a:ea typeface="Menlo" panose="020B0609030804020204" pitchFamily="49" charset="0"/>
            <a:cs typeface="Menlo" panose="020B0609030804020204" pitchFamily="49" charset="0"/>
          </a:endParaRPr>
        </a:p>
      </dsp:txBody>
      <dsp:txXfrm>
        <a:off x="0" y="1476281"/>
        <a:ext cx="7698022" cy="1351350"/>
      </dsp:txXfrm>
    </dsp:sp>
    <dsp:sp modelId="{D79FEA05-1857-244E-96FF-BDF1CB02ED38}">
      <dsp:nvSpPr>
        <dsp:cNvPr id="0" name=""/>
        <dsp:cNvSpPr/>
      </dsp:nvSpPr>
      <dsp:spPr>
        <a:xfrm>
          <a:off x="384901" y="1284401"/>
          <a:ext cx="5388615" cy="3837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03677" tIns="0" rIns="203677" bIns="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/>
            <a:t>Stata</a:t>
          </a:r>
          <a:endParaRPr lang="en-US" sz="1300" kern="1200"/>
        </a:p>
      </dsp:txBody>
      <dsp:txXfrm>
        <a:off x="403635" y="1303135"/>
        <a:ext cx="5351147" cy="3462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76F674-55DE-1B4A-B45F-3A876AA2EF8D}" type="datetimeFigureOut">
              <a:rPr lang="en-GB" smtClean="0"/>
              <a:t>02/10/2026</a:t>
            </a:fld>
            <a:endParaRPr lang="en-GB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E5A3EC-346D-B247-ADD7-73C5A96DC6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10934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E5A3EC-346D-B247-ADD7-73C5A96DC603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71943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E5A3EC-346D-B247-ADD7-73C5A96DC603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8867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10EF53-130E-EFD1-EBAF-EB0106D624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15B500C5-5A4F-5B5A-1093-8365FE8E78A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EB475A26-1645-F5F0-8E23-F2598C6B79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B6A3B2FD-2D59-4B01-90C9-476B168F90F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E5A3EC-346D-B247-ADD7-73C5A96DC603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06321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56BEAD-797A-E3EA-3E87-D3FD7E00CB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A62B0BD9-13B4-FF80-ABFF-7A8BFB54CF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AEB08DBD-A555-9D09-7E48-A8AAE2389D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B15C9326-D9DD-BD43-560B-8C148DE92DC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E5A3EC-346D-B247-ADD7-73C5A96DC603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33962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20B619-87DA-F536-F868-669A85ED49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E56C5520-C82A-EDBE-180C-1065D675C0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F0775547-00BB-881F-9E94-0F96CE4CF4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5AE64E5F-02FE-A54B-32E8-C7D506BC66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E5A3EC-346D-B247-ADD7-73C5A96DC603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98915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8F2FE9-751C-B6D4-BDC5-77B6A45034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8BDA927B-DB43-DE17-273F-F8568EB480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68A15B9F-0F8B-B053-C7E1-5402D4B6CA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2F860CEC-6A21-C637-5181-B1FBC1E797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E5A3EC-346D-B247-ADD7-73C5A96DC603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33030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54CD07-CFE6-0C4C-DD00-EAA83857BB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0FC99933-311D-DD81-12DE-39A8D1476ED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8D2F584F-F138-ED58-D003-D09712F1DD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A471A40E-24D2-3A4C-DDD8-1DEC48E27C1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E5A3EC-346D-B247-ADD7-73C5A96DC603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18304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1518F0-2A1D-5B68-510B-9717F2B5E8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B2013C6E-3BBD-D74D-15EB-6A7E233814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62F287DF-7F55-E2F8-CAA7-207652556E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B343422E-CBFB-736B-68B5-3C5401372E5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E5A3EC-346D-B247-ADD7-73C5A96DC603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41613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4F9DFA-93A0-6403-6843-85DD555596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CB80BC65-BBBA-4499-00FF-5F2F44337D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DDD2E897-8243-DE9E-FB0E-EF1722EC9A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B7174EED-8FB8-4F61-0FCA-7D15C2B061D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E5A3EC-346D-B247-ADD7-73C5A96DC603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96920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0B7E52-4E5D-755F-0181-EB699305AE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06FF6ADF-12E9-4496-784F-8BD27E65EB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28A8FB5B-DB6B-0C7F-4172-0D679CAA65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8CA1C041-564D-A431-DD31-F8D4772FC3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E5A3EC-346D-B247-ADD7-73C5A96DC603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37218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77084C-5015-98F8-FBFF-F5660EE14E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2956F3AB-C06A-DD19-54B1-321969E274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FBD0BA35-0BB6-ABB2-C1E0-749E76D357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48E0B598-E9F2-010B-A2CA-3E3ACBB282C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E5A3EC-346D-B247-ADD7-73C5A96DC603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36422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CBFC02-374F-C106-C614-0F37F8CCA3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2520BF2A-8DB9-A2E1-FCF0-D55C32157E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F93F9E95-00FC-5690-9F6C-4EAA375AF8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1FB80F31-5069-F0BF-613D-32AD0FD1A97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E5A3EC-346D-B247-ADD7-73C5A96DC603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463354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44BD43-998D-0F54-0B52-C0B1164A48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00619CF3-B297-3903-62C1-FFFC4E39C7E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C4B7E66A-23F9-6A53-8A00-264A5D5E40F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B9D595F2-525E-C089-4477-C05278B7FF6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E5A3EC-346D-B247-ADD7-73C5A96DC603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44288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41BAF8-EBDF-4D93-E422-C76C4E69C5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F6650218-359B-3846-74BC-6CE93454CD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219A19E7-4D7D-3DE1-9A65-F1460B34F5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44DD8EBD-81FF-3214-479B-55ACD1B20B7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E5A3EC-346D-B247-ADD7-73C5A96DC603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092126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FF1E63-0DAA-F827-D8F8-6438AB1C53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7A79B75A-2609-DF13-E2FE-70DE4B35DE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15E08E24-B695-2B70-78B7-FF5AF0F95B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652382C2-B2D7-1053-F53C-D7B71CB24DA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E5A3EC-346D-B247-ADD7-73C5A96DC603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647442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9F6E68-3252-2C8B-963F-C85D15D485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49C01D1E-D47E-CFF6-CFD8-5315EDEC489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93C20D58-85D5-879F-2399-9A54F925FF1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19414ABC-5648-B6D9-0823-36A6B294107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E5A3EC-346D-B247-ADD7-73C5A96DC603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430432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1876D2-3EA7-0993-DE7A-089CBDEE77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F48CE893-0758-1522-6E7F-5CE8DA993A1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69D01F67-7BEC-BC35-B29A-E4EB7104F8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2EF3F195-80C7-603B-2497-CE8FBAC3FED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E5A3EC-346D-B247-ADD7-73C5A96DC603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618763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AD594E-3BFD-518B-954E-442B1B08E2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98B4B5DB-1D15-A48A-9728-6592DB15688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7E3C476E-8CED-ED33-64D7-87DF5001A6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B2800198-2B79-B507-AC97-C743AC5270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E5A3EC-346D-B247-ADD7-73C5A96DC603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899349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49E383-E22C-C218-1DE4-0FC4F45159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4D80296A-73E5-6E1D-A17D-1C2EED62B77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E344E1E8-77E9-E013-FEED-EA99E16534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80AF0C7D-E6E5-7A0F-EA56-D0B948DB6E1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E5A3EC-346D-B247-ADD7-73C5A96DC603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388886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E5A3EC-346D-B247-ADD7-73C5A96DC603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92113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First page (blue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>
            <a:extLst>
              <a:ext uri="{FF2B5EF4-FFF2-40B4-BE49-F238E27FC236}">
                <a16:creationId xmlns:a16="http://schemas.microsoft.com/office/drawing/2014/main" id="{92CD590E-40B7-E50C-99B2-FFA7564C52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65113" y="255615"/>
            <a:ext cx="8607425" cy="2726224"/>
          </a:xfrm>
          <a:prstGeom prst="rect">
            <a:avLst/>
          </a:prstGeom>
          <a:solidFill>
            <a:srgbClr val="EAFAFE">
              <a:alpha val="8048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75D10985-ECE7-E9FB-BDD6-88846B29F4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65112" y="2922225"/>
            <a:ext cx="8607425" cy="1979032"/>
          </a:xfrm>
          <a:prstGeom prst="rect">
            <a:avLst/>
          </a:prstGeom>
          <a:solidFill>
            <a:srgbClr val="0041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8D36F3F9-4B5D-F8E5-CA36-885A25B5A91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3000" y="1112436"/>
            <a:ext cx="6858000" cy="1609999"/>
          </a:xfrm>
        </p:spPr>
        <p:txBody>
          <a:bodyPr anchor="b">
            <a:normAutofit/>
          </a:bodyPr>
          <a:lstStyle>
            <a:lvl1pPr algn="ctr">
              <a:defRPr sz="3800">
                <a:solidFill>
                  <a:srgbClr val="012050"/>
                </a:solidFill>
              </a:defRPr>
            </a:lvl1pPr>
          </a:lstStyle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title</a:t>
            </a:r>
            <a:endParaRPr lang="en-GB" dirty="0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0FA5EA88-DF02-23A5-7474-C195605DA44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43000" y="3228079"/>
            <a:ext cx="6858000" cy="492274"/>
          </a:xfrm>
        </p:spPr>
        <p:txBody>
          <a:bodyPr/>
          <a:lstStyle>
            <a:lvl1pPr marL="0" indent="0" algn="ctr">
              <a:buNone/>
              <a:defRPr sz="1800" b="0" i="0">
                <a:solidFill>
                  <a:srgbClr val="EAFAFE"/>
                </a:solidFill>
                <a:latin typeface="+mn-lt"/>
                <a:cs typeface="Times New Roman" panose="02020603050405020304" pitchFamily="18" charset="0"/>
              </a:defRPr>
            </a:lvl1pPr>
            <a:lvl2pPr marL="342892" indent="0" algn="ctr">
              <a:buNone/>
              <a:defRPr sz="1500"/>
            </a:lvl2pPr>
            <a:lvl3pPr marL="685783" indent="0" algn="ctr">
              <a:buNone/>
              <a:defRPr sz="1350"/>
            </a:lvl3pPr>
            <a:lvl4pPr marL="1028675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8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2" indent="0" algn="ctr">
              <a:buNone/>
              <a:defRPr sz="1200"/>
            </a:lvl9pPr>
          </a:lstStyle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subtitle</a:t>
            </a:r>
            <a:endParaRPr lang="en-GB" dirty="0"/>
          </a:p>
        </p:txBody>
      </p:sp>
      <p:pic>
        <p:nvPicPr>
          <p:cNvPr id="8" name="Bilde 7" descr="UiB emblem">
            <a:extLst>
              <a:ext uri="{FF2B5EF4-FFF2-40B4-BE49-F238E27FC236}">
                <a16:creationId xmlns:a16="http://schemas.microsoft.com/office/drawing/2014/main" id="{AF15E1B0-E352-697B-FCAD-0FB411127615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7871012" y="3872799"/>
            <a:ext cx="779930" cy="779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49689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rst page with picture (blue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bilde 8" descr="Illustrasjonsbilde">
            <a:extLst>
              <a:ext uri="{FF2B5EF4-FFF2-40B4-BE49-F238E27FC236}">
                <a16:creationId xmlns:a16="http://schemas.microsoft.com/office/drawing/2014/main" id="{65571C10-BF0C-35F0-E75D-C5846C801F2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65113" y="265113"/>
            <a:ext cx="8607425" cy="2692400"/>
          </a:xfrm>
        </p:spPr>
        <p:txBody>
          <a:bodyPr/>
          <a:lstStyle/>
          <a:p>
            <a:r>
              <a:rPr lang="nb-NO" dirty="0" err="1"/>
              <a:t>Click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icon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a </a:t>
            </a:r>
            <a:r>
              <a:rPr lang="nb-NO" dirty="0" err="1"/>
              <a:t>picture</a:t>
            </a:r>
            <a:endParaRPr lang="en-GB" dirty="0"/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B9084E49-BD29-63F2-C68D-C3EBD14C79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65113" y="2908853"/>
            <a:ext cx="8607425" cy="1992404"/>
          </a:xfrm>
          <a:prstGeom prst="rect">
            <a:avLst/>
          </a:prstGeom>
          <a:solidFill>
            <a:srgbClr val="0041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8D36F3F9-4B5D-F8E5-CA36-885A25B5A91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3000" y="3033268"/>
            <a:ext cx="6858000" cy="678665"/>
          </a:xfrm>
        </p:spPr>
        <p:txBody>
          <a:bodyPr anchor="b">
            <a:normAutofit/>
          </a:bodyPr>
          <a:lstStyle>
            <a:lvl1pPr algn="ctr">
              <a:defRPr sz="3200">
                <a:solidFill>
                  <a:srgbClr val="EAFAFE"/>
                </a:solidFill>
              </a:defRPr>
            </a:lvl1pPr>
          </a:lstStyle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title</a:t>
            </a:r>
            <a:endParaRPr lang="en-GB" dirty="0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0FA5EA88-DF02-23A5-7474-C195605DA44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43000" y="3805422"/>
            <a:ext cx="6858000" cy="592459"/>
          </a:xfrm>
        </p:spPr>
        <p:txBody>
          <a:bodyPr>
            <a:normAutofit/>
          </a:bodyPr>
          <a:lstStyle>
            <a:lvl1pPr marL="0" indent="0" algn="ctr">
              <a:buNone/>
              <a:defRPr sz="1600" b="0" i="0">
                <a:solidFill>
                  <a:srgbClr val="EAFAFE"/>
                </a:solidFill>
                <a:latin typeface="+mn-lt"/>
                <a:cs typeface="Times New Roman" panose="02020603050405020304" pitchFamily="18" charset="0"/>
              </a:defRPr>
            </a:lvl1pPr>
            <a:lvl2pPr marL="342892" indent="0" algn="ctr">
              <a:buNone/>
              <a:defRPr sz="1500"/>
            </a:lvl2pPr>
            <a:lvl3pPr marL="685783" indent="0" algn="ctr">
              <a:buNone/>
              <a:defRPr sz="1350"/>
            </a:lvl3pPr>
            <a:lvl4pPr marL="1028675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8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2" indent="0" algn="ctr">
              <a:buNone/>
              <a:defRPr sz="1200"/>
            </a:lvl9pPr>
          </a:lstStyle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subtitle</a:t>
            </a:r>
            <a:endParaRPr lang="en-GB" dirty="0"/>
          </a:p>
        </p:txBody>
      </p:sp>
      <p:pic>
        <p:nvPicPr>
          <p:cNvPr id="12" name="Bilde 11" descr="UiB emblem">
            <a:extLst>
              <a:ext uri="{FF2B5EF4-FFF2-40B4-BE49-F238E27FC236}">
                <a16:creationId xmlns:a16="http://schemas.microsoft.com/office/drawing/2014/main" id="{66679B14-9BD6-E9D0-AA04-ED4D73FE615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7871012" y="3872799"/>
            <a:ext cx="779930" cy="779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98401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First page (red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>
            <a:extLst>
              <a:ext uri="{FF2B5EF4-FFF2-40B4-BE49-F238E27FC236}">
                <a16:creationId xmlns:a16="http://schemas.microsoft.com/office/drawing/2014/main" id="{92CD590E-40B7-E50C-99B2-FFA7564C52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65113" y="255615"/>
            <a:ext cx="8607425" cy="2726224"/>
          </a:xfrm>
          <a:prstGeom prst="rect">
            <a:avLst/>
          </a:prstGeom>
          <a:solidFill>
            <a:srgbClr val="FEF9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75D10985-ECE7-E9FB-BDD6-88846B29F4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65113" y="2908853"/>
            <a:ext cx="8607425" cy="1992404"/>
          </a:xfrm>
          <a:prstGeom prst="rect">
            <a:avLst/>
          </a:prstGeom>
          <a:solidFill>
            <a:srgbClr val="EC3D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8D36F3F9-4B5D-F8E5-CA36-885A25B5A91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3000" y="1112436"/>
            <a:ext cx="6858000" cy="1609999"/>
          </a:xfrm>
        </p:spPr>
        <p:txBody>
          <a:bodyPr anchor="b">
            <a:normAutofit/>
          </a:bodyPr>
          <a:lstStyle>
            <a:lvl1pPr algn="ctr">
              <a:defRPr sz="3800">
                <a:solidFill>
                  <a:srgbClr val="012050"/>
                </a:solidFill>
              </a:defRPr>
            </a:lvl1pPr>
          </a:lstStyle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title</a:t>
            </a:r>
            <a:endParaRPr lang="en-GB" dirty="0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0FA5EA88-DF02-23A5-7474-C195605DA44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43000" y="3228079"/>
            <a:ext cx="6858000" cy="492274"/>
          </a:xfrm>
        </p:spPr>
        <p:txBody>
          <a:bodyPr/>
          <a:lstStyle>
            <a:lvl1pPr marL="0" indent="0" algn="ctr">
              <a:buNone/>
              <a:defRPr sz="1800" b="0" i="0">
                <a:solidFill>
                  <a:srgbClr val="FEF9F1"/>
                </a:solidFill>
                <a:latin typeface="+mn-lt"/>
                <a:cs typeface="Times New Roman" panose="02020603050405020304" pitchFamily="18" charset="0"/>
              </a:defRPr>
            </a:lvl1pPr>
            <a:lvl2pPr marL="342892" indent="0" algn="ctr">
              <a:buNone/>
              <a:defRPr sz="1500"/>
            </a:lvl2pPr>
            <a:lvl3pPr marL="685783" indent="0" algn="ctr">
              <a:buNone/>
              <a:defRPr sz="1350"/>
            </a:lvl3pPr>
            <a:lvl4pPr marL="1028675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8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2" indent="0" algn="ctr">
              <a:buNone/>
              <a:defRPr sz="1200"/>
            </a:lvl9pPr>
          </a:lstStyle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subtitle</a:t>
            </a:r>
            <a:endParaRPr lang="en-GB" dirty="0"/>
          </a:p>
        </p:txBody>
      </p:sp>
      <p:pic>
        <p:nvPicPr>
          <p:cNvPr id="8" name="Bilde 7" descr="UiB emblem">
            <a:extLst>
              <a:ext uri="{FF2B5EF4-FFF2-40B4-BE49-F238E27FC236}">
                <a16:creationId xmlns:a16="http://schemas.microsoft.com/office/drawing/2014/main" id="{AF15E1B0-E352-697B-FCAD-0FB411127615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7871012" y="3872799"/>
            <a:ext cx="779930" cy="779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8897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rst page with picture (red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bilde 8" descr="Illustrasjonsbilde">
            <a:extLst>
              <a:ext uri="{FF2B5EF4-FFF2-40B4-BE49-F238E27FC236}">
                <a16:creationId xmlns:a16="http://schemas.microsoft.com/office/drawing/2014/main" id="{65571C10-BF0C-35F0-E75D-C5846C801F2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65113" y="265113"/>
            <a:ext cx="8607425" cy="2692400"/>
          </a:xfrm>
        </p:spPr>
        <p:txBody>
          <a:bodyPr/>
          <a:lstStyle/>
          <a:p>
            <a:r>
              <a:rPr lang="nb-NO" dirty="0" err="1"/>
              <a:t>Click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icon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a </a:t>
            </a:r>
            <a:r>
              <a:rPr lang="nb-NO" dirty="0" err="1"/>
              <a:t>picture</a:t>
            </a:r>
            <a:endParaRPr lang="en-GB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E71BB231-CD21-AE71-445C-771EC0D4F8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65112" y="2922225"/>
            <a:ext cx="8607425" cy="1979032"/>
          </a:xfrm>
          <a:prstGeom prst="rect">
            <a:avLst/>
          </a:prstGeom>
          <a:solidFill>
            <a:srgbClr val="EC3D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8D36F3F9-4B5D-F8E5-CA36-885A25B5A91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3000" y="3033268"/>
            <a:ext cx="6858000" cy="678665"/>
          </a:xfrm>
        </p:spPr>
        <p:txBody>
          <a:bodyPr anchor="b">
            <a:normAutofit/>
          </a:bodyPr>
          <a:lstStyle>
            <a:lvl1pPr algn="ctr">
              <a:defRPr sz="3200">
                <a:solidFill>
                  <a:srgbClr val="FEF9F1"/>
                </a:solidFill>
              </a:defRPr>
            </a:lvl1pPr>
          </a:lstStyle>
          <a:p>
            <a:r>
              <a:rPr lang="en-GB" dirty="0"/>
              <a:t>Click to add title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0FA5EA88-DF02-23A5-7474-C195605DA44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43000" y="3805422"/>
            <a:ext cx="6858000" cy="592459"/>
          </a:xfrm>
        </p:spPr>
        <p:txBody>
          <a:bodyPr>
            <a:normAutofit/>
          </a:bodyPr>
          <a:lstStyle>
            <a:lvl1pPr marL="0" indent="0" algn="ctr">
              <a:buNone/>
              <a:defRPr sz="1600" b="0" i="0">
                <a:solidFill>
                  <a:srgbClr val="FEF9F1"/>
                </a:solidFill>
                <a:latin typeface="+mn-lt"/>
                <a:cs typeface="Times New Roman" panose="02020603050405020304" pitchFamily="18" charset="0"/>
              </a:defRPr>
            </a:lvl1pPr>
            <a:lvl2pPr marL="342892" indent="0" algn="ctr">
              <a:buNone/>
              <a:defRPr sz="1500"/>
            </a:lvl2pPr>
            <a:lvl3pPr marL="685783" indent="0" algn="ctr">
              <a:buNone/>
              <a:defRPr sz="1350"/>
            </a:lvl3pPr>
            <a:lvl4pPr marL="1028675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8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2" indent="0" algn="ctr">
              <a:buNone/>
              <a:defRPr sz="1200"/>
            </a:lvl9pPr>
          </a:lstStyle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subtitle</a:t>
            </a:r>
            <a:endParaRPr lang="en-GB" dirty="0"/>
          </a:p>
        </p:txBody>
      </p:sp>
      <p:pic>
        <p:nvPicPr>
          <p:cNvPr id="12" name="Bilde 11" descr="UiB emblem">
            <a:extLst>
              <a:ext uri="{FF2B5EF4-FFF2-40B4-BE49-F238E27FC236}">
                <a16:creationId xmlns:a16="http://schemas.microsoft.com/office/drawing/2014/main" id="{66679B14-9BD6-E9D0-AA04-ED4D73FE615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7871012" y="3872799"/>
            <a:ext cx="779930" cy="779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01792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61448EA-32E8-4D99-975C-17EB1E3088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anchor="b"/>
          <a:lstStyle/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title</a:t>
            </a:r>
            <a:endParaRPr lang="en-GB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982E1B7-42E9-3796-376D-F6BDCA2B74D2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subtitle</a:t>
            </a:r>
            <a:endParaRPr lang="nb-NO" dirty="0"/>
          </a:p>
          <a:p>
            <a:pPr lvl="1"/>
            <a:r>
              <a:rPr lang="nb-NO" dirty="0"/>
              <a:t>Second </a:t>
            </a:r>
            <a:r>
              <a:rPr lang="nb-NO" dirty="0" err="1"/>
              <a:t>level</a:t>
            </a:r>
            <a:endParaRPr lang="nb-NO" dirty="0"/>
          </a:p>
          <a:p>
            <a:pPr lvl="2"/>
            <a:r>
              <a:rPr lang="nb-NO" dirty="0"/>
              <a:t>Third </a:t>
            </a:r>
            <a:r>
              <a:rPr lang="nb-NO" dirty="0" err="1"/>
              <a:t>level</a:t>
            </a:r>
            <a:endParaRPr lang="en-GB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F991A22-F613-FC90-63C7-21F2ADAA01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dirty="0"/>
              <a:t>Date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C1EC750-E775-2095-DEA7-212324D62D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9DDFD-E5C1-E442-BE53-1552785384F9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FD01C46-5F5D-A3BD-A894-AC4A73FF5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University of Bergen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DCDB01FB-5C5E-17AB-4C5C-789288EA95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7871012" y="3872799"/>
            <a:ext cx="779930" cy="779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59997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(blue background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993852E3-1163-D854-3E0F-54367F58A9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65113" y="255615"/>
            <a:ext cx="8607425" cy="4645642"/>
          </a:xfrm>
          <a:prstGeom prst="rect">
            <a:avLst/>
          </a:prstGeom>
          <a:solidFill>
            <a:srgbClr val="EAFAFE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061448EA-32E8-4D99-975C-17EB1E3088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anchor="b"/>
          <a:lstStyle/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title</a:t>
            </a:r>
            <a:endParaRPr lang="en-GB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982E1B7-42E9-3796-376D-F6BDCA2B74D2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subtitle</a:t>
            </a:r>
            <a:endParaRPr lang="nb-NO" dirty="0"/>
          </a:p>
          <a:p>
            <a:pPr lvl="1"/>
            <a:r>
              <a:rPr lang="nb-NO" dirty="0"/>
              <a:t>Second </a:t>
            </a:r>
            <a:r>
              <a:rPr lang="nb-NO" dirty="0" err="1"/>
              <a:t>level</a:t>
            </a:r>
            <a:endParaRPr lang="nb-NO" dirty="0"/>
          </a:p>
          <a:p>
            <a:pPr lvl="2"/>
            <a:r>
              <a:rPr lang="nb-NO" dirty="0"/>
              <a:t>Third </a:t>
            </a:r>
            <a:r>
              <a:rPr lang="nb-NO" dirty="0" err="1"/>
              <a:t>level</a:t>
            </a:r>
            <a:endParaRPr lang="en-GB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F991A22-F613-FC90-63C7-21F2ADAA01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dirty="0"/>
              <a:t>Date</a:t>
            </a:r>
            <a:endParaRPr lang="en-GB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C1EC750-E775-2095-DEA7-212324D62D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9DDFD-E5C1-E442-BE53-1552785384F9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FD01C46-5F5D-A3BD-A894-AC4A73FF5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University of Bergen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DCDB01FB-5C5E-17AB-4C5C-789288EA95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7871012" y="3872799"/>
            <a:ext cx="779930" cy="779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5001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(red background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993852E3-1163-D854-3E0F-54367F58A9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65113" y="255615"/>
            <a:ext cx="8607425" cy="4645642"/>
          </a:xfrm>
          <a:prstGeom prst="rect">
            <a:avLst/>
          </a:prstGeom>
          <a:solidFill>
            <a:srgbClr val="FEF9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061448EA-32E8-4D99-975C-17EB1E3088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anchor="b"/>
          <a:lstStyle/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title</a:t>
            </a:r>
            <a:endParaRPr lang="en-GB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982E1B7-42E9-3796-376D-F6BDCA2B74D2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subtitle</a:t>
            </a:r>
            <a:endParaRPr lang="nb-NO" dirty="0"/>
          </a:p>
          <a:p>
            <a:pPr lvl="1"/>
            <a:r>
              <a:rPr lang="nb-NO" dirty="0"/>
              <a:t>Second </a:t>
            </a:r>
            <a:r>
              <a:rPr lang="nb-NO" dirty="0" err="1"/>
              <a:t>level</a:t>
            </a:r>
            <a:endParaRPr lang="nb-NO" dirty="0"/>
          </a:p>
          <a:p>
            <a:pPr lvl="2"/>
            <a:r>
              <a:rPr lang="nb-NO" dirty="0"/>
              <a:t>Third </a:t>
            </a:r>
            <a:r>
              <a:rPr lang="nb-NO" dirty="0" err="1"/>
              <a:t>level</a:t>
            </a:r>
            <a:endParaRPr lang="en-GB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F991A22-F613-FC90-63C7-21F2ADAA01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dirty="0"/>
              <a:t>Date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C1EC750-E775-2095-DEA7-212324D62D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9DDFD-E5C1-E442-BE53-1552785384F9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FD01C46-5F5D-A3BD-A894-AC4A73FF5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University of Bergen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DCDB01FB-5C5E-17AB-4C5C-789288EA95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7871012" y="3872799"/>
            <a:ext cx="779930" cy="779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38423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sion (blue background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FBAE549C-CAB7-666B-D19C-266C4F7A53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65113" y="255615"/>
            <a:ext cx="8607425" cy="4645642"/>
          </a:xfrm>
          <a:prstGeom prst="rect">
            <a:avLst/>
          </a:prstGeom>
          <a:solidFill>
            <a:srgbClr val="0041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C4A8339E-D3D4-8AF7-F01D-30596EFD04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0001" y="1282305"/>
            <a:ext cx="7387680" cy="2301814"/>
          </a:xfrm>
        </p:spPr>
        <p:txBody>
          <a:bodyPr anchor="t">
            <a:normAutofit/>
          </a:bodyPr>
          <a:lstStyle>
            <a:lvl1pPr>
              <a:defRPr sz="3800">
                <a:solidFill>
                  <a:srgbClr val="EAFAFE"/>
                </a:solidFill>
              </a:defRPr>
            </a:lvl1pPr>
          </a:lstStyle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title</a:t>
            </a:r>
            <a:endParaRPr lang="en-GB" dirty="0"/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C178C90A-FC71-DE57-8B74-49F6CB7A61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7871012" y="3872799"/>
            <a:ext cx="779930" cy="779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79164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sion with picture (blue background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FBAE549C-CAB7-666B-D19C-266C4F7A53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65114" y="255615"/>
            <a:ext cx="6158432" cy="4645642"/>
          </a:xfrm>
          <a:prstGeom prst="rect">
            <a:avLst/>
          </a:prstGeom>
          <a:solidFill>
            <a:srgbClr val="0041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C4A8339E-D3D4-8AF7-F01D-30596EFD04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0001" y="1282305"/>
            <a:ext cx="4772043" cy="2301814"/>
          </a:xfrm>
        </p:spPr>
        <p:txBody>
          <a:bodyPr anchor="t">
            <a:normAutofit/>
          </a:bodyPr>
          <a:lstStyle>
            <a:lvl1pPr>
              <a:defRPr sz="3800">
                <a:solidFill>
                  <a:srgbClr val="EAFAFE"/>
                </a:solidFill>
              </a:defRPr>
            </a:lvl1pPr>
          </a:lstStyle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title</a:t>
            </a:r>
            <a:endParaRPr lang="en-GB" dirty="0"/>
          </a:p>
        </p:txBody>
      </p:sp>
      <p:sp>
        <p:nvSpPr>
          <p:cNvPr id="4" name="Plassholder for bilde 8" descr="Illustrasjonsbilde">
            <a:extLst>
              <a:ext uri="{FF2B5EF4-FFF2-40B4-BE49-F238E27FC236}">
                <a16:creationId xmlns:a16="http://schemas.microsoft.com/office/drawing/2014/main" id="{9CC8A9C3-707B-F1C6-A643-6B4E99C720C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389511" y="255615"/>
            <a:ext cx="2483027" cy="4644000"/>
          </a:xfrm>
        </p:spPr>
        <p:txBody>
          <a:bodyPr/>
          <a:lstStyle/>
          <a:p>
            <a:r>
              <a:rPr lang="nb-NO" dirty="0" err="1"/>
              <a:t>Click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icon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a </a:t>
            </a:r>
            <a:r>
              <a:rPr lang="nb-NO" dirty="0" err="1"/>
              <a:t>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940285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sion (red background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FBAE549C-CAB7-666B-D19C-266C4F7A53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65113" y="255615"/>
            <a:ext cx="8607425" cy="4645642"/>
          </a:xfrm>
          <a:prstGeom prst="rect">
            <a:avLst/>
          </a:prstGeom>
          <a:solidFill>
            <a:srgbClr val="EC3D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C4A8339E-D3D4-8AF7-F01D-30596EFD04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0001" y="1282305"/>
            <a:ext cx="7387680" cy="2301814"/>
          </a:xfrm>
        </p:spPr>
        <p:txBody>
          <a:bodyPr anchor="t">
            <a:normAutofit/>
          </a:bodyPr>
          <a:lstStyle>
            <a:lvl1pPr>
              <a:defRPr sz="3800">
                <a:solidFill>
                  <a:srgbClr val="FEF9F1"/>
                </a:solidFill>
              </a:defRPr>
            </a:lvl1pPr>
          </a:lstStyle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title</a:t>
            </a:r>
            <a:endParaRPr lang="en-GB" dirty="0"/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C178C90A-FC71-DE57-8B74-49F6CB7A61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7871012" y="3872799"/>
            <a:ext cx="779930" cy="779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6616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sion with picture (red background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FBAE549C-CAB7-666B-D19C-266C4F7A53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65114" y="255615"/>
            <a:ext cx="6158432" cy="4644000"/>
          </a:xfrm>
          <a:prstGeom prst="rect">
            <a:avLst/>
          </a:prstGeom>
          <a:solidFill>
            <a:srgbClr val="EC3D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C4A8339E-D3D4-8AF7-F01D-30596EFD04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0001" y="1282305"/>
            <a:ext cx="4772043" cy="2301814"/>
          </a:xfrm>
        </p:spPr>
        <p:txBody>
          <a:bodyPr anchor="t">
            <a:normAutofit/>
          </a:bodyPr>
          <a:lstStyle>
            <a:lvl1pPr>
              <a:defRPr sz="3800">
                <a:solidFill>
                  <a:srgbClr val="EAFAFE"/>
                </a:solidFill>
              </a:defRPr>
            </a:lvl1pPr>
          </a:lstStyle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title</a:t>
            </a:r>
            <a:endParaRPr lang="en-GB" dirty="0"/>
          </a:p>
        </p:txBody>
      </p:sp>
      <p:sp>
        <p:nvSpPr>
          <p:cNvPr id="4" name="Plassholder for bilde 8" descr="Illustrasjonsbilde">
            <a:extLst>
              <a:ext uri="{FF2B5EF4-FFF2-40B4-BE49-F238E27FC236}">
                <a16:creationId xmlns:a16="http://schemas.microsoft.com/office/drawing/2014/main" id="{9CC8A9C3-707B-F1C6-A643-6B4E99C720C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389511" y="255615"/>
            <a:ext cx="2483027" cy="4644000"/>
          </a:xfrm>
        </p:spPr>
        <p:txBody>
          <a:bodyPr/>
          <a:lstStyle/>
          <a:p>
            <a:r>
              <a:rPr lang="nb-NO" dirty="0" err="1"/>
              <a:t>Click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icon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a </a:t>
            </a:r>
            <a:r>
              <a:rPr lang="nb-NO" dirty="0" err="1"/>
              <a:t>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415738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sion (yellow background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FBAE549C-CAB7-666B-D19C-266C4F7A53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65113" y="255615"/>
            <a:ext cx="8607425" cy="4645642"/>
          </a:xfrm>
          <a:prstGeom prst="rect">
            <a:avLst/>
          </a:prstGeom>
          <a:solidFill>
            <a:srgbClr val="FFF7C8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C4A8339E-D3D4-8AF7-F01D-30596EFD04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0001" y="1282305"/>
            <a:ext cx="7387680" cy="2301814"/>
          </a:xfrm>
        </p:spPr>
        <p:txBody>
          <a:bodyPr anchor="t">
            <a:normAutofit/>
          </a:bodyPr>
          <a:lstStyle>
            <a:lvl1pPr>
              <a:defRPr sz="3800">
                <a:solidFill>
                  <a:srgbClr val="012050"/>
                </a:solidFill>
              </a:defRPr>
            </a:lvl1pPr>
          </a:lstStyle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title</a:t>
            </a:r>
            <a:endParaRPr lang="en-GB" dirty="0"/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C178C90A-FC71-DE57-8B74-49F6CB7A61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7871012" y="3872799"/>
            <a:ext cx="779930" cy="779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82625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sion with picture (yellow background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FBAE549C-CAB7-666B-D19C-266C4F7A53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65114" y="255615"/>
            <a:ext cx="6158432" cy="4644000"/>
          </a:xfrm>
          <a:prstGeom prst="rect">
            <a:avLst/>
          </a:prstGeom>
          <a:solidFill>
            <a:srgbClr val="FFF7C8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C4A8339E-D3D4-8AF7-F01D-30596EFD04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0001" y="1282305"/>
            <a:ext cx="4772043" cy="2301814"/>
          </a:xfrm>
        </p:spPr>
        <p:txBody>
          <a:bodyPr anchor="t">
            <a:normAutofit/>
          </a:bodyPr>
          <a:lstStyle>
            <a:lvl1pPr>
              <a:defRPr sz="3800">
                <a:solidFill>
                  <a:srgbClr val="012050"/>
                </a:solidFill>
              </a:defRPr>
            </a:lvl1pPr>
          </a:lstStyle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title</a:t>
            </a:r>
            <a:endParaRPr lang="en-GB" dirty="0"/>
          </a:p>
        </p:txBody>
      </p:sp>
      <p:sp>
        <p:nvSpPr>
          <p:cNvPr id="4" name="Plassholder for bilde 8" descr="Illustrasjonsbilde">
            <a:extLst>
              <a:ext uri="{FF2B5EF4-FFF2-40B4-BE49-F238E27FC236}">
                <a16:creationId xmlns:a16="http://schemas.microsoft.com/office/drawing/2014/main" id="{9CC8A9C3-707B-F1C6-A643-6B4E99C720C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389511" y="255615"/>
            <a:ext cx="2483027" cy="4644000"/>
          </a:xfrm>
        </p:spPr>
        <p:txBody>
          <a:bodyPr/>
          <a:lstStyle/>
          <a:p>
            <a:r>
              <a:rPr lang="nb-NO" dirty="0" err="1"/>
              <a:t>Click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icon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a </a:t>
            </a:r>
            <a:r>
              <a:rPr lang="nb-NO" dirty="0" err="1"/>
              <a:t>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670752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Emphasised tex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>
            <a:extLst>
              <a:ext uri="{FF2B5EF4-FFF2-40B4-BE49-F238E27FC236}">
                <a16:creationId xmlns:a16="http://schemas.microsoft.com/office/drawing/2014/main" id="{6335B0F8-AF8B-DF4E-1B5E-22F9865116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65113" y="255615"/>
            <a:ext cx="8607425" cy="4645642"/>
          </a:xfrm>
          <a:prstGeom prst="rect">
            <a:avLst/>
          </a:prstGeom>
          <a:solidFill>
            <a:srgbClr val="0041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061448EA-32E8-4D99-975C-17EB1E3088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13105" y="1360311"/>
            <a:ext cx="6117790" cy="803517"/>
          </a:xfrm>
        </p:spPr>
        <p:txBody>
          <a:bodyPr anchor="b">
            <a:noAutofit/>
          </a:bodyPr>
          <a:lstStyle>
            <a:lvl1pPr algn="ctr">
              <a:defRPr sz="2200" b="0" i="0">
                <a:solidFill>
                  <a:srgbClr val="EAFAFE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b-NO" dirty="0"/>
              <a:t>CLICK TO ADD TITLE</a:t>
            </a:r>
            <a:endParaRPr lang="en-GB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982E1B7-42E9-3796-376D-F6BDCA2B74D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513106" y="2308285"/>
            <a:ext cx="6117789" cy="1562676"/>
          </a:xfrm>
        </p:spPr>
        <p:txBody>
          <a:bodyPr>
            <a:normAutofit/>
          </a:bodyPr>
          <a:lstStyle>
            <a:lvl1pPr marL="0" indent="0" algn="ctr">
              <a:lnSpc>
                <a:spcPts val="2120"/>
              </a:lnSpc>
              <a:buNone/>
              <a:defRPr sz="1600">
                <a:solidFill>
                  <a:srgbClr val="EAFAFE"/>
                </a:solidFill>
              </a:defRPr>
            </a:lvl1pPr>
            <a:lvl2pPr>
              <a:defRPr sz="1600">
                <a:solidFill>
                  <a:srgbClr val="FEF9F1"/>
                </a:solidFill>
              </a:defRPr>
            </a:lvl2pPr>
            <a:lvl3pPr>
              <a:defRPr sz="1600">
                <a:solidFill>
                  <a:srgbClr val="FEF9F1"/>
                </a:solidFill>
              </a:defRPr>
            </a:lvl3pPr>
            <a:lvl4pPr>
              <a:defRPr sz="1600">
                <a:solidFill>
                  <a:srgbClr val="FEF9F1"/>
                </a:solidFill>
              </a:defRPr>
            </a:lvl4pPr>
            <a:lvl5pPr>
              <a:defRPr sz="1600">
                <a:solidFill>
                  <a:srgbClr val="FEF9F1"/>
                </a:solidFill>
              </a:defRPr>
            </a:lvl5pPr>
          </a:lstStyle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text</a:t>
            </a:r>
            <a:endParaRPr lang="nb-NO" dirty="0"/>
          </a:p>
        </p:txBody>
      </p:sp>
      <p:cxnSp>
        <p:nvCxnSpPr>
          <p:cNvPr id="6" name="Rett linje 5">
            <a:extLst>
              <a:ext uri="{FF2B5EF4-FFF2-40B4-BE49-F238E27FC236}">
                <a16:creationId xmlns:a16="http://schemas.microsoft.com/office/drawing/2014/main" id="{6FF1F59D-5A3A-D1B4-68BA-7B102441E7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970867" y="2217172"/>
            <a:ext cx="1202267" cy="0"/>
          </a:xfrm>
          <a:prstGeom prst="line">
            <a:avLst/>
          </a:prstGeom>
          <a:ln w="19050">
            <a:solidFill>
              <a:srgbClr val="EC3D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99631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ics (blue background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E3A3DC28-8E5F-EEA6-C441-727AA8E4FC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65113" y="255615"/>
            <a:ext cx="8607425" cy="4645642"/>
          </a:xfrm>
          <a:prstGeom prst="rect">
            <a:avLst/>
          </a:prstGeom>
          <a:solidFill>
            <a:srgbClr val="EAFA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061448EA-32E8-4D99-975C-17EB1E3088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0000" y="698942"/>
            <a:ext cx="7698022" cy="525222"/>
          </a:xfrm>
        </p:spPr>
        <p:txBody>
          <a:bodyPr anchor="b">
            <a:normAutofit/>
          </a:bodyPr>
          <a:lstStyle>
            <a:lvl1pPr algn="ctr">
              <a:defRPr sz="2000">
                <a:solidFill>
                  <a:srgbClr val="01205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b-NO" dirty="0"/>
              <a:t>CLICK TO ADD TITLE</a:t>
            </a:r>
            <a:endParaRPr lang="en-GB" dirty="0"/>
          </a:p>
        </p:txBody>
      </p:sp>
      <p:sp>
        <p:nvSpPr>
          <p:cNvPr id="11" name="Plassholder for bilde 10" descr="Grafikk">
            <a:extLst>
              <a:ext uri="{FF2B5EF4-FFF2-40B4-BE49-F238E27FC236}">
                <a16:creationId xmlns:a16="http://schemas.microsoft.com/office/drawing/2014/main" id="{80647727-BDEA-7A9F-E705-0A5A4CC1B22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878013" y="1328740"/>
            <a:ext cx="5387975" cy="2743200"/>
          </a:xfrm>
        </p:spPr>
        <p:txBody>
          <a:bodyPr/>
          <a:lstStyle/>
          <a:p>
            <a:r>
              <a:rPr lang="nb-NO" dirty="0" err="1"/>
              <a:t>Click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icon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a </a:t>
            </a:r>
            <a:r>
              <a:rPr lang="nb-NO" dirty="0" err="1"/>
              <a:t>picture</a:t>
            </a:r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F991A22-F613-FC90-63C7-21F2ADAA01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102A"/>
                </a:solidFill>
              </a:defRPr>
            </a:lvl1pPr>
          </a:lstStyle>
          <a:p>
            <a:r>
              <a:rPr lang="en-GB" dirty="0"/>
              <a:t>Date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C1EC750-E775-2095-DEA7-212324D62D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102A"/>
                </a:solidFill>
              </a:defRPr>
            </a:lvl1pPr>
          </a:lstStyle>
          <a:p>
            <a:fld id="{BB89DDFD-E5C1-E442-BE53-1552785384F9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FD01C46-5F5D-A3BD-A894-AC4A73FF5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102A"/>
                </a:solidFill>
              </a:defRPr>
            </a:lvl1pPr>
          </a:lstStyle>
          <a:p>
            <a:r>
              <a:rPr lang="en-GB" dirty="0"/>
              <a:t>University of Bergen</a:t>
            </a:r>
          </a:p>
        </p:txBody>
      </p:sp>
    </p:spTree>
    <p:extLst>
      <p:ext uri="{BB962C8B-B14F-4D97-AF65-F5344CB8AC3E}">
        <p14:creationId xmlns:p14="http://schemas.microsoft.com/office/powerpoint/2010/main" val="37945014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ics (red background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E3A3DC28-8E5F-EEA6-C441-727AA8E4FC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65113" y="255615"/>
            <a:ext cx="8607425" cy="4645642"/>
          </a:xfrm>
          <a:prstGeom prst="rect">
            <a:avLst/>
          </a:prstGeom>
          <a:solidFill>
            <a:srgbClr val="FEF9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061448EA-32E8-4D99-975C-17EB1E3088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0000" y="698942"/>
            <a:ext cx="7698022" cy="525222"/>
          </a:xfrm>
        </p:spPr>
        <p:txBody>
          <a:bodyPr anchor="b">
            <a:normAutofit/>
          </a:bodyPr>
          <a:lstStyle>
            <a:lvl1pPr algn="ctr">
              <a:defRPr sz="2000">
                <a:solidFill>
                  <a:srgbClr val="012050"/>
                </a:solidFill>
              </a:defRPr>
            </a:lvl1pPr>
          </a:lstStyle>
          <a:p>
            <a:r>
              <a:rPr lang="nb-NO" dirty="0"/>
              <a:t>CLICK TO ADD TITLE</a:t>
            </a:r>
            <a:endParaRPr lang="en-GB" dirty="0"/>
          </a:p>
        </p:txBody>
      </p:sp>
      <p:sp>
        <p:nvSpPr>
          <p:cNvPr id="7" name="Plassholder for bilde 10" descr="Grafikk">
            <a:extLst>
              <a:ext uri="{FF2B5EF4-FFF2-40B4-BE49-F238E27FC236}">
                <a16:creationId xmlns:a16="http://schemas.microsoft.com/office/drawing/2014/main" id="{6900E3F9-7849-02EC-6F65-CA8F5ECDA0E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878013" y="1328740"/>
            <a:ext cx="5387975" cy="2743200"/>
          </a:xfrm>
        </p:spPr>
        <p:txBody>
          <a:bodyPr/>
          <a:lstStyle/>
          <a:p>
            <a:r>
              <a:rPr lang="nb-NO" dirty="0" err="1"/>
              <a:t>Click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icon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a </a:t>
            </a:r>
            <a:r>
              <a:rPr lang="nb-NO" dirty="0" err="1"/>
              <a:t>picture</a:t>
            </a:r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F991A22-F613-FC90-63C7-21F2ADAA01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102A"/>
                </a:solidFill>
              </a:defRPr>
            </a:lvl1pPr>
          </a:lstStyle>
          <a:p>
            <a:r>
              <a:rPr lang="en-GB" dirty="0"/>
              <a:t>Date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C1EC750-E775-2095-DEA7-212324D62D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102A"/>
                </a:solidFill>
              </a:defRPr>
            </a:lvl1pPr>
          </a:lstStyle>
          <a:p>
            <a:fld id="{BB89DDFD-E5C1-E442-BE53-1552785384F9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FD01C46-5F5D-A3BD-A894-AC4A73FF5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102A"/>
                </a:solidFill>
              </a:defRPr>
            </a:lvl1pPr>
          </a:lstStyle>
          <a:p>
            <a:r>
              <a:rPr lang="en-GB" dirty="0"/>
              <a:t>University of Bergen</a:t>
            </a:r>
          </a:p>
        </p:txBody>
      </p:sp>
    </p:spTree>
    <p:extLst>
      <p:ext uri="{BB962C8B-B14F-4D97-AF65-F5344CB8AC3E}">
        <p14:creationId xmlns:p14="http://schemas.microsoft.com/office/powerpoint/2010/main" val="36002344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ics (yellow background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0F4AFA2B-1CDB-4DA6-A565-7736DE60C6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65113" y="255615"/>
            <a:ext cx="8607425" cy="4645642"/>
          </a:xfrm>
          <a:prstGeom prst="rect">
            <a:avLst/>
          </a:prstGeom>
          <a:solidFill>
            <a:srgbClr val="FFF7C8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061448EA-32E8-4D99-975C-17EB1E3088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0000" y="698942"/>
            <a:ext cx="7698022" cy="525222"/>
          </a:xfrm>
        </p:spPr>
        <p:txBody>
          <a:bodyPr anchor="b">
            <a:normAutofit/>
          </a:bodyPr>
          <a:lstStyle>
            <a:lvl1pPr algn="ctr">
              <a:defRPr sz="2000">
                <a:solidFill>
                  <a:srgbClr val="012050"/>
                </a:solidFill>
              </a:defRPr>
            </a:lvl1pPr>
          </a:lstStyle>
          <a:p>
            <a:r>
              <a:rPr lang="nb-NO" dirty="0"/>
              <a:t>CLICK TO ADD TITLE</a:t>
            </a:r>
            <a:endParaRPr lang="en-GB" dirty="0"/>
          </a:p>
        </p:txBody>
      </p:sp>
      <p:sp>
        <p:nvSpPr>
          <p:cNvPr id="7" name="Plassholder for bilde 10" descr="Grafikk">
            <a:extLst>
              <a:ext uri="{FF2B5EF4-FFF2-40B4-BE49-F238E27FC236}">
                <a16:creationId xmlns:a16="http://schemas.microsoft.com/office/drawing/2014/main" id="{B7917A54-CB00-3C53-7758-6E4DF1FE0A0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878013" y="1328740"/>
            <a:ext cx="5387975" cy="2743200"/>
          </a:xfrm>
        </p:spPr>
        <p:txBody>
          <a:bodyPr/>
          <a:lstStyle/>
          <a:p>
            <a:r>
              <a:rPr lang="nb-NO" dirty="0" err="1"/>
              <a:t>Click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icon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a </a:t>
            </a:r>
            <a:r>
              <a:rPr lang="nb-NO" dirty="0" err="1"/>
              <a:t>picture</a:t>
            </a:r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F991A22-F613-FC90-63C7-21F2ADAA01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102A"/>
                </a:solidFill>
              </a:defRPr>
            </a:lvl1pPr>
          </a:lstStyle>
          <a:p>
            <a:r>
              <a:rPr lang="en-GB" dirty="0"/>
              <a:t>Date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C1EC750-E775-2095-DEA7-212324D62D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102A"/>
                </a:solidFill>
              </a:defRPr>
            </a:lvl1pPr>
          </a:lstStyle>
          <a:p>
            <a:fld id="{BB89DDFD-E5C1-E442-BE53-1552785384F9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FD01C46-5F5D-A3BD-A894-AC4A73FF5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102A"/>
                </a:solidFill>
              </a:defRPr>
            </a:lvl1pPr>
          </a:lstStyle>
          <a:p>
            <a:r>
              <a:rPr lang="en-GB" dirty="0"/>
              <a:t>University of Bergen</a:t>
            </a:r>
          </a:p>
        </p:txBody>
      </p:sp>
    </p:spTree>
    <p:extLst>
      <p:ext uri="{BB962C8B-B14F-4D97-AF65-F5344CB8AC3E}">
        <p14:creationId xmlns:p14="http://schemas.microsoft.com/office/powerpoint/2010/main" val="43175579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Two column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CE3D04D-3642-3C7F-030A-D839002F66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0000" y="342000"/>
            <a:ext cx="7698022" cy="994172"/>
          </a:xfrm>
        </p:spPr>
        <p:txBody>
          <a:bodyPr/>
          <a:lstStyle/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title</a:t>
            </a:r>
            <a:endParaRPr lang="en-GB" dirty="0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1B8D59F-DBC2-B251-2712-3282BCF6581F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720000" y="1440000"/>
            <a:ext cx="3788870" cy="562438"/>
          </a:xfrm>
        </p:spPr>
        <p:txBody>
          <a:bodyPr anchor="b">
            <a:normAutofit/>
          </a:bodyPr>
          <a:lstStyle>
            <a:lvl1pPr marL="0" indent="0">
              <a:buNone/>
              <a:defRPr sz="16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subtitle</a:t>
            </a:r>
            <a:endParaRPr lang="nb-NO" dirty="0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7E4E996C-D34F-39B1-FE12-DBE614B791DE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720000" y="2100926"/>
            <a:ext cx="3788870" cy="2110929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text</a:t>
            </a:r>
            <a:endParaRPr lang="nb-NO" dirty="0"/>
          </a:p>
          <a:p>
            <a:pPr lvl="1"/>
            <a:r>
              <a:rPr lang="nb-NO" dirty="0"/>
              <a:t>Second </a:t>
            </a:r>
            <a:r>
              <a:rPr lang="nb-NO" dirty="0" err="1"/>
              <a:t>level</a:t>
            </a:r>
            <a:endParaRPr lang="nb-NO" dirty="0"/>
          </a:p>
          <a:p>
            <a:pPr lvl="2"/>
            <a:r>
              <a:rPr lang="nb-NO" dirty="0"/>
              <a:t>Third </a:t>
            </a:r>
            <a:r>
              <a:rPr lang="nb-NO" dirty="0" err="1"/>
              <a:t>level</a:t>
            </a:r>
            <a:endParaRPr lang="nb-NO" dirty="0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564AC82B-35CD-0C4D-4656-CBD4A3F9FD5E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629152" y="1440000"/>
            <a:ext cx="3788870" cy="562438"/>
          </a:xfrm>
        </p:spPr>
        <p:txBody>
          <a:bodyPr anchor="b">
            <a:normAutofit/>
          </a:bodyPr>
          <a:lstStyle>
            <a:lvl1pPr marL="0" indent="0">
              <a:buNone/>
              <a:defRPr sz="16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subtitle</a:t>
            </a:r>
            <a:endParaRPr lang="nb-NO" dirty="0"/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58BA969A-C54A-844B-13C1-7F0FA0B90613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629152" y="2100926"/>
            <a:ext cx="3788870" cy="211092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text</a:t>
            </a:r>
            <a:endParaRPr lang="nb-NO" dirty="0"/>
          </a:p>
          <a:p>
            <a:pPr lvl="1"/>
            <a:r>
              <a:rPr lang="nb-NO" dirty="0"/>
              <a:t>Second </a:t>
            </a:r>
            <a:r>
              <a:rPr lang="nb-NO" dirty="0" err="1"/>
              <a:t>level</a:t>
            </a:r>
            <a:endParaRPr lang="nb-NO" dirty="0"/>
          </a:p>
          <a:p>
            <a:pPr lvl="2"/>
            <a:r>
              <a:rPr lang="nb-NO" dirty="0"/>
              <a:t>Third </a:t>
            </a:r>
            <a:r>
              <a:rPr lang="nb-NO" dirty="0" err="1"/>
              <a:t>level</a:t>
            </a:r>
            <a:endParaRPr lang="nb-NO" dirty="0"/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C9E6BABF-9EF4-916D-95EC-83F9ACA6EE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dirty="0"/>
              <a:t>Date</a:t>
            </a:r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B005CF67-7517-2435-A253-4ADAD9F50A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9DDFD-E5C1-E442-BE53-1552785384F9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E4EFB795-05AE-DD5D-323D-BECC66F8A4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University of Bergen</a:t>
            </a:r>
          </a:p>
        </p:txBody>
      </p:sp>
      <p:pic>
        <p:nvPicPr>
          <p:cNvPr id="11" name="Bilde 10">
            <a:extLst>
              <a:ext uri="{FF2B5EF4-FFF2-40B4-BE49-F238E27FC236}">
                <a16:creationId xmlns:a16="http://schemas.microsoft.com/office/drawing/2014/main" id="{71776826-5889-3FF9-1682-AFD58B56F9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7871012" y="3872799"/>
            <a:ext cx="779930" cy="779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217981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bilde 7" descr="Illustrasjonsbilde">
            <a:extLst>
              <a:ext uri="{FF2B5EF4-FFF2-40B4-BE49-F238E27FC236}">
                <a16:creationId xmlns:a16="http://schemas.microsoft.com/office/drawing/2014/main" id="{71C56134-D1EC-D572-CFCC-717A434999D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65113" y="259557"/>
            <a:ext cx="8613775" cy="4641700"/>
          </a:xfrm>
        </p:spPr>
        <p:txBody>
          <a:bodyPr/>
          <a:lstStyle/>
          <a:p>
            <a:r>
              <a:rPr lang="nb-NO" dirty="0" err="1"/>
              <a:t>Click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icon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a </a:t>
            </a:r>
            <a:r>
              <a:rPr lang="nb-NO" dirty="0" err="1"/>
              <a:t>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6085685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ast page (blue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4DC48CDB-024B-B25D-C592-585207B931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65113" y="255615"/>
            <a:ext cx="8607425" cy="4645642"/>
          </a:xfrm>
          <a:prstGeom prst="rect">
            <a:avLst/>
          </a:prstGeom>
          <a:solidFill>
            <a:srgbClr val="0041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9" name="Bilde 8" descr="UiB emblem">
            <a:extLst>
              <a:ext uri="{FF2B5EF4-FFF2-40B4-BE49-F238E27FC236}">
                <a16:creationId xmlns:a16="http://schemas.microsoft.com/office/drawing/2014/main" id="{59251745-7591-2E39-51A0-0BB82921E81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669935" y="1490282"/>
            <a:ext cx="1804131" cy="1804131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C4A8339E-D3D4-8AF7-F01D-30596EFD04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1834" y="3640239"/>
            <a:ext cx="7540333" cy="435590"/>
          </a:xfrm>
        </p:spPr>
        <p:txBody>
          <a:bodyPr anchor="b">
            <a:normAutofit/>
          </a:bodyPr>
          <a:lstStyle>
            <a:lvl1pPr algn="ctr">
              <a:defRPr sz="2200">
                <a:solidFill>
                  <a:srgbClr val="EAFAFE"/>
                </a:solidFill>
              </a:defRPr>
            </a:lvl1pPr>
          </a:lstStyle>
          <a:p>
            <a:r>
              <a:rPr lang="nb-NO" dirty="0" err="1"/>
              <a:t>uib.no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6027828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ast page (red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4DC48CDB-024B-B25D-C592-585207B931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65113" y="255615"/>
            <a:ext cx="8607425" cy="4645642"/>
          </a:xfrm>
          <a:prstGeom prst="rect">
            <a:avLst/>
          </a:prstGeom>
          <a:solidFill>
            <a:srgbClr val="EC3D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9" name="Bilde 8" descr="UiB emblem">
            <a:extLst>
              <a:ext uri="{FF2B5EF4-FFF2-40B4-BE49-F238E27FC236}">
                <a16:creationId xmlns:a16="http://schemas.microsoft.com/office/drawing/2014/main" id="{59251745-7591-2E39-51A0-0BB82921E81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669935" y="1490282"/>
            <a:ext cx="1804131" cy="1804131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C4A8339E-D3D4-8AF7-F01D-30596EFD04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1834" y="3640239"/>
            <a:ext cx="7540333" cy="435590"/>
          </a:xfrm>
        </p:spPr>
        <p:txBody>
          <a:bodyPr anchor="b">
            <a:normAutofit/>
          </a:bodyPr>
          <a:lstStyle>
            <a:lvl1pPr algn="ctr">
              <a:defRPr sz="2200">
                <a:solidFill>
                  <a:srgbClr val="FEF9F1"/>
                </a:solidFill>
              </a:defRPr>
            </a:lvl1pPr>
          </a:lstStyle>
          <a:p>
            <a:r>
              <a:rPr lang="nb-NO" dirty="0" err="1"/>
              <a:t>uib.no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10339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EBA2A38D-3A00-2F75-4E31-3B6AED1FEF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340347"/>
            <a:ext cx="7698022" cy="99417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title</a:t>
            </a:r>
            <a:endParaRPr lang="en-GB" dirty="0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C971B24-B741-AC9F-27E6-F1F4BB91A8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0000" y="1440873"/>
            <a:ext cx="7698022" cy="2908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text</a:t>
            </a:r>
            <a:endParaRPr lang="nb-NO" dirty="0"/>
          </a:p>
          <a:p>
            <a:pPr lvl="1"/>
            <a:r>
              <a:rPr lang="nb-NO" dirty="0"/>
              <a:t>Second </a:t>
            </a:r>
            <a:r>
              <a:rPr lang="nb-NO" dirty="0" err="1"/>
              <a:t>level</a:t>
            </a:r>
            <a:endParaRPr lang="nb-NO" dirty="0"/>
          </a:p>
          <a:p>
            <a:pPr lvl="2"/>
            <a:r>
              <a:rPr lang="nb-NO" dirty="0"/>
              <a:t>Third </a:t>
            </a:r>
            <a:r>
              <a:rPr lang="nb-NO" dirty="0" err="1"/>
              <a:t>level</a:t>
            </a:r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4DD54FA-4D78-5EB8-8868-C6030A0260B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20000" y="4464359"/>
            <a:ext cx="10800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0" i="0">
                <a:solidFill>
                  <a:srgbClr val="01205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GB" dirty="0"/>
              <a:t>Date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37C96BE-AFCB-521B-AA51-6F1A29844D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901347" y="4464359"/>
            <a:ext cx="802217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0" i="0">
                <a:solidFill>
                  <a:srgbClr val="01205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BB89DDFD-E5C1-E442-BE53-1552785384F9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D7B758A-70AA-9663-306F-78EE5C6660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464359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0" i="0">
                <a:solidFill>
                  <a:srgbClr val="01205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GB" dirty="0"/>
              <a:t>University of Bergen</a:t>
            </a:r>
          </a:p>
        </p:txBody>
      </p:sp>
    </p:spTree>
    <p:extLst>
      <p:ext uri="{BB962C8B-B14F-4D97-AF65-F5344CB8AC3E}">
        <p14:creationId xmlns:p14="http://schemas.microsoft.com/office/powerpoint/2010/main" val="33783916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7" r:id="rId3"/>
    <p:sldLayoutId id="2147483668" r:id="rId4"/>
    <p:sldLayoutId id="2147483650" r:id="rId5"/>
    <p:sldLayoutId id="2147483672" r:id="rId6"/>
    <p:sldLayoutId id="2147483679" r:id="rId7"/>
    <p:sldLayoutId id="2147483651" r:id="rId8"/>
    <p:sldLayoutId id="2147483673" r:id="rId9"/>
    <p:sldLayoutId id="2147483665" r:id="rId10"/>
    <p:sldLayoutId id="2147483674" r:id="rId11"/>
    <p:sldLayoutId id="2147483666" r:id="rId12"/>
    <p:sldLayoutId id="2147483682" r:id="rId13"/>
    <p:sldLayoutId id="2147483675" r:id="rId14"/>
    <p:sldLayoutId id="2147483676" r:id="rId15"/>
    <p:sldLayoutId id="2147483683" r:id="rId16"/>
    <p:sldLayoutId id="2147483677" r:id="rId17"/>
    <p:sldLayoutId id="2147483653" r:id="rId18"/>
    <p:sldLayoutId id="2147483663" r:id="rId19"/>
    <p:sldLayoutId id="2147483664" r:id="rId20"/>
    <p:sldLayoutId id="2147483669" r:id="rId21"/>
  </p:sldLayoutIdLst>
  <p:hf sldNum="0" hdr="0" ftr="0" dt="0"/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sz="3200" b="0" i="0" kern="1200">
          <a:solidFill>
            <a:srgbClr val="012050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171446" indent="-171446" algn="l" defTabSz="685783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rgbClr val="012050"/>
          </a:solidFill>
          <a:latin typeface="+mn-lt"/>
          <a:ea typeface="+mn-ea"/>
          <a:cs typeface="Arial" panose="020B0604020202020204" pitchFamily="34" charset="0"/>
        </a:defRPr>
      </a:lvl1pPr>
      <a:lvl2pPr marL="51433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rgbClr val="012050"/>
          </a:solidFill>
          <a:latin typeface="+mn-lt"/>
          <a:ea typeface="+mn-ea"/>
          <a:cs typeface="Arial" panose="020B0604020202020204" pitchFamily="34" charset="0"/>
        </a:defRPr>
      </a:lvl2pPr>
      <a:lvl3pPr marL="85722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rgbClr val="012050"/>
          </a:solidFill>
          <a:latin typeface="+mn-lt"/>
          <a:ea typeface="+mn-ea"/>
          <a:cs typeface="Arial" panose="020B0604020202020204" pitchFamily="34" charset="0"/>
        </a:defRPr>
      </a:lvl3pPr>
      <a:lvl4pPr marL="1200120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rgbClr val="012050"/>
          </a:solidFill>
          <a:latin typeface="+mn-lt"/>
          <a:ea typeface="+mn-ea"/>
          <a:cs typeface="Arial" panose="020B0604020202020204" pitchFamily="34" charset="0"/>
        </a:defRPr>
      </a:lvl4pPr>
      <a:lvl5pPr marL="1543012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rgbClr val="012050"/>
          </a:solidFill>
          <a:latin typeface="+mn-lt"/>
          <a:ea typeface="+mn-ea"/>
          <a:cs typeface="Arial" panose="020B0604020202020204" pitchFamily="34" charset="0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haghish@uib.no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github.com/haghish/rcall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diagramLayout" Target="../diagrams/layout1.xml"/><Relationship Id="rId7" Type="http://schemas.openxmlformats.org/officeDocument/2006/relationships/image" Target="../media/image9.org&amp;utm_campaign=index&amp;utm_content=thumbnai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9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Tittel 51">
            <a:extLst>
              <a:ext uri="{FF2B5EF4-FFF2-40B4-BE49-F238E27FC236}">
                <a16:creationId xmlns:a16="http://schemas.microsoft.com/office/drawing/2014/main" id="{1F8B6590-6EE7-EA15-C5E8-950D9DEFBC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64525" y="1112436"/>
            <a:ext cx="7348450" cy="1609999"/>
          </a:xfrm>
        </p:spPr>
        <p:txBody>
          <a:bodyPr>
            <a:normAutofit fontScale="90000"/>
          </a:bodyPr>
          <a:lstStyle/>
          <a:p>
            <a:r>
              <a:rPr lang="en-US" sz="3100" b="1" dirty="0" err="1"/>
              <a:t>mlim</a:t>
            </a:r>
            <a:r>
              <a:rPr lang="en-US" sz="3100" b="1" dirty="0"/>
              <a:t> – Single and Multiple Imputation with Automated Machine Learning</a:t>
            </a:r>
            <a:br>
              <a:rPr lang="en-US" sz="3100" dirty="0"/>
            </a:br>
            <a:br>
              <a:rPr lang="en-US" dirty="0"/>
            </a:br>
            <a:endParaRPr lang="en-US" sz="2200" noProof="1"/>
          </a:p>
        </p:txBody>
      </p:sp>
      <p:sp>
        <p:nvSpPr>
          <p:cNvPr id="2" name="Undertittel 1">
            <a:extLst>
              <a:ext uri="{FF2B5EF4-FFF2-40B4-BE49-F238E27FC236}">
                <a16:creationId xmlns:a16="http://schemas.microsoft.com/office/drawing/2014/main" id="{6D3D2FBE-50E1-C733-4EDE-C5BCDCD328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127664"/>
            <a:ext cx="6858000" cy="492274"/>
          </a:xfrm>
        </p:spPr>
        <p:txBody>
          <a:bodyPr>
            <a:noAutofit/>
          </a:bodyPr>
          <a:lstStyle/>
          <a:p>
            <a:r>
              <a:rPr lang="en-US" sz="2000" b="1" noProof="1"/>
              <a:t>E. F. Haghish</a:t>
            </a:r>
          </a:p>
          <a:p>
            <a:r>
              <a:rPr lang="en-US" sz="2000" noProof="1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haghish@uib.no</a:t>
            </a:r>
            <a:endParaRPr lang="en-US" sz="2000" noProof="1"/>
          </a:p>
          <a:p>
            <a:endParaRPr lang="en-US" sz="2000" noProof="1"/>
          </a:p>
          <a:p>
            <a:r>
              <a:rPr lang="en-US" sz="2000" noProof="1"/>
              <a:t>@haghish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816B5A5-6956-6AF3-2E46-0D5A83529E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77246" y="3373801"/>
            <a:ext cx="1279231" cy="1481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82458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1AEF1533-0249-EC15-8454-850FD8ECDC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1"/>
              <a:t>Overview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E3D13CE4-5A6E-CEAC-E588-0CC2D640CB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200" noProof="1"/>
              <a:t>Motivation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200" noProof="1"/>
              <a:t>Algorithm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200" noProof="1"/>
              <a:t>Installation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200" noProof="1"/>
              <a:t>Synrax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200" noProof="1"/>
              <a:t>Examples</a:t>
            </a:r>
          </a:p>
        </p:txBody>
      </p:sp>
    </p:spTree>
    <p:extLst>
      <p:ext uri="{BB962C8B-B14F-4D97-AF65-F5344CB8AC3E}">
        <p14:creationId xmlns:p14="http://schemas.microsoft.com/office/powerpoint/2010/main" val="2875223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0EB2DC-25EC-5979-553D-D48B3A8C61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D6CDDC17-3098-91EC-716F-2A02179C1A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1"/>
              <a:t>Motivation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F6299C42-08A0-8763-F09B-38380F9EDA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noProof="1"/>
              <a:t>Improving imputation accuracy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noProof="1"/>
              <a:t>Reducing bias and improving fairness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noProof="1"/>
              <a:t>Improving imputation of hierarchical data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noProof="1"/>
              <a:t>Simplifying imputation… </a:t>
            </a:r>
          </a:p>
        </p:txBody>
      </p:sp>
    </p:spTree>
    <p:extLst>
      <p:ext uri="{BB962C8B-B14F-4D97-AF65-F5344CB8AC3E}">
        <p14:creationId xmlns:p14="http://schemas.microsoft.com/office/powerpoint/2010/main" val="2380604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4EC84E-B05F-4074-7902-7C047EB294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88668768-4277-54DF-3F86-EB4E2BDB56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1"/>
              <a:t>Main idea…</a:t>
            </a:r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5EE3EFDF-1CFE-8B8C-9064-C8F6F01A0FE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19161373"/>
              </p:ext>
            </p:extLst>
          </p:nvPr>
        </p:nvGraphicFramePr>
        <p:xfrm>
          <a:off x="720724" y="1441450"/>
          <a:ext cx="7940676" cy="333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23446">
                  <a:extLst>
                    <a:ext uri="{9D8B030D-6E8A-4147-A177-3AD203B41FA5}">
                      <a16:colId xmlns:a16="http://schemas.microsoft.com/office/drawing/2014/main" val="4252811813"/>
                    </a:ext>
                  </a:extLst>
                </a:gridCol>
                <a:gridCol w="1323446">
                  <a:extLst>
                    <a:ext uri="{9D8B030D-6E8A-4147-A177-3AD203B41FA5}">
                      <a16:colId xmlns:a16="http://schemas.microsoft.com/office/drawing/2014/main" val="2658369942"/>
                    </a:ext>
                  </a:extLst>
                </a:gridCol>
                <a:gridCol w="1323446">
                  <a:extLst>
                    <a:ext uri="{9D8B030D-6E8A-4147-A177-3AD203B41FA5}">
                      <a16:colId xmlns:a16="http://schemas.microsoft.com/office/drawing/2014/main" val="2425996547"/>
                    </a:ext>
                  </a:extLst>
                </a:gridCol>
                <a:gridCol w="1323446">
                  <a:extLst>
                    <a:ext uri="{9D8B030D-6E8A-4147-A177-3AD203B41FA5}">
                      <a16:colId xmlns:a16="http://schemas.microsoft.com/office/drawing/2014/main" val="1109915156"/>
                    </a:ext>
                  </a:extLst>
                </a:gridCol>
                <a:gridCol w="1323446">
                  <a:extLst>
                    <a:ext uri="{9D8B030D-6E8A-4147-A177-3AD203B41FA5}">
                      <a16:colId xmlns:a16="http://schemas.microsoft.com/office/drawing/2014/main" val="1787457224"/>
                    </a:ext>
                  </a:extLst>
                </a:gridCol>
                <a:gridCol w="1323446">
                  <a:extLst>
                    <a:ext uri="{9D8B030D-6E8A-4147-A177-3AD203B41FA5}">
                      <a16:colId xmlns:a16="http://schemas.microsoft.com/office/drawing/2014/main" val="42261530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Feature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/>
                        <a:t>Feature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/>
                        <a:t>Feature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/>
                        <a:t>Feature 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/>
                        <a:t>Feature 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/>
                        <a:t>Feature 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1085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Observed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Observed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Observed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60773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/>
                        <a:t>Observed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Observed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Observed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/>
                        <a:t>Observed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2092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Observed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/>
                        <a:t>Observed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/>
                        <a:t>Observed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8159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/>
                        <a:t>Observed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Observed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Observed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Observed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Observed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2933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Observed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/>
                        <a:t>Observed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/>
                        <a:t>Observed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/>
                        <a:t>Observed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Observed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/>
                        <a:t>Observed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41548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Observed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Observed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Observed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/>
                        <a:t>Observed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Observed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6157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/>
                        <a:t>Observed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/>
                        <a:t>Observed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Observed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/>
                        <a:t>Observed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85659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Observed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Observed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885635"/>
                  </a:ext>
                </a:extLst>
              </a:tr>
            </a:tbl>
          </a:graphicData>
        </a:graphic>
      </p:graphicFrame>
      <p:sp>
        <p:nvSpPr>
          <p:cNvPr id="3" name="Right Brace 2">
            <a:extLst>
              <a:ext uri="{FF2B5EF4-FFF2-40B4-BE49-F238E27FC236}">
                <a16:creationId xmlns:a16="http://schemas.microsoft.com/office/drawing/2014/main" id="{685D7A7E-D04A-1D7D-C649-6CE0438BB0FC}"/>
              </a:ext>
            </a:extLst>
          </p:cNvPr>
          <p:cNvSpPr/>
          <p:nvPr/>
        </p:nvSpPr>
        <p:spPr>
          <a:xfrm>
            <a:off x="1545336" y="1819656"/>
            <a:ext cx="429768" cy="1865376"/>
          </a:xfrm>
          <a:prstGeom prst="rightBrace">
            <a:avLst/>
          </a:prstGeom>
          <a:ln w="57150">
            <a:solidFill>
              <a:srgbClr val="7030A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030A0"/>
              </a:solidFill>
            </a:endParaRPr>
          </a:p>
        </p:txBody>
      </p:sp>
      <p:sp>
        <p:nvSpPr>
          <p:cNvPr id="5" name="Right Brace 4">
            <a:extLst>
              <a:ext uri="{FF2B5EF4-FFF2-40B4-BE49-F238E27FC236}">
                <a16:creationId xmlns:a16="http://schemas.microsoft.com/office/drawing/2014/main" id="{DF1E3546-5CF4-7950-C7C8-5651DEAC2E01}"/>
              </a:ext>
            </a:extLst>
          </p:cNvPr>
          <p:cNvSpPr/>
          <p:nvPr/>
        </p:nvSpPr>
        <p:spPr>
          <a:xfrm>
            <a:off x="1545336" y="3822192"/>
            <a:ext cx="429768" cy="956818"/>
          </a:xfrm>
          <a:prstGeom prst="rightBrace">
            <a:avLst/>
          </a:prstGeom>
          <a:ln w="571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030A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7F6C95E-F298-1EA5-9298-2CCEC7A5C942}"/>
              </a:ext>
            </a:extLst>
          </p:cNvPr>
          <p:cNvSpPr txBox="1"/>
          <p:nvPr/>
        </p:nvSpPr>
        <p:spPr>
          <a:xfrm>
            <a:off x="1975104" y="2475345"/>
            <a:ext cx="18196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>
                <a:solidFill>
                  <a:schemeClr val="accent4"/>
                </a:solidFill>
              </a:rPr>
              <a:t>Train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723ED93-487B-E4F0-987A-C7B52965E3B9}"/>
              </a:ext>
            </a:extLst>
          </p:cNvPr>
          <p:cNvSpPr txBox="1"/>
          <p:nvPr/>
        </p:nvSpPr>
        <p:spPr>
          <a:xfrm>
            <a:off x="1975104" y="4069768"/>
            <a:ext cx="18196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>
                <a:solidFill>
                  <a:schemeClr val="accent4"/>
                </a:solidFill>
              </a:rPr>
              <a:t>Predict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9FC7EEB7-297A-21E7-F765-F8EFA3714334}"/>
              </a:ext>
            </a:extLst>
          </p:cNvPr>
          <p:cNvSpPr/>
          <p:nvPr/>
        </p:nvSpPr>
        <p:spPr>
          <a:xfrm>
            <a:off x="720000" y="4069768"/>
            <a:ext cx="1255104" cy="353376"/>
          </a:xfrm>
          <a:prstGeom prst="ellipse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ACDC23DD-978E-E341-D1BB-77BDCD2C2660}"/>
              </a:ext>
            </a:extLst>
          </p:cNvPr>
          <p:cNvSpPr/>
          <p:nvPr/>
        </p:nvSpPr>
        <p:spPr>
          <a:xfrm>
            <a:off x="1137684" y="1819656"/>
            <a:ext cx="407652" cy="2959354"/>
          </a:xfrm>
          <a:prstGeom prst="ellipse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3BC91C19-A7E9-891F-56F9-74DB1483FA66}"/>
              </a:ext>
            </a:extLst>
          </p:cNvPr>
          <p:cNvSpPr/>
          <p:nvPr/>
        </p:nvSpPr>
        <p:spPr>
          <a:xfrm>
            <a:off x="1137684" y="2094614"/>
            <a:ext cx="7038753" cy="2328530"/>
          </a:xfrm>
          <a:prstGeom prst="ellipse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7406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8" grpId="0"/>
      <p:bldP spid="10" grpId="0"/>
      <p:bldP spid="2" grpId="0" animBg="1"/>
      <p:bldP spid="6" grpId="0" animBg="1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DFE89C-21EC-BEA1-9716-E240BDD52F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A94CE298-28E9-1D97-3437-85A28B0BFB04}"/>
              </a:ext>
            </a:extLst>
          </p:cNvPr>
          <p:cNvSpPr/>
          <p:nvPr/>
        </p:nvSpPr>
        <p:spPr>
          <a:xfrm>
            <a:off x="7827264" y="3813048"/>
            <a:ext cx="987552" cy="9509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519D6CB-88E7-0F22-F9DB-93227FBC4E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1039" y="0"/>
            <a:ext cx="5721921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035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4A2DCF-644D-5EF8-4425-8C9372D632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9227FEBD-A372-33D7-487E-3503266062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1"/>
              <a:t>Preimputation</a:t>
            </a:r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9B9B8032-9EED-1BB9-F7F8-F5CE89B26CF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99881647"/>
              </p:ext>
            </p:extLst>
          </p:nvPr>
        </p:nvGraphicFramePr>
        <p:xfrm>
          <a:off x="720000" y="1366717"/>
          <a:ext cx="7940676" cy="333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23446">
                  <a:extLst>
                    <a:ext uri="{9D8B030D-6E8A-4147-A177-3AD203B41FA5}">
                      <a16:colId xmlns:a16="http://schemas.microsoft.com/office/drawing/2014/main" val="4252811813"/>
                    </a:ext>
                  </a:extLst>
                </a:gridCol>
                <a:gridCol w="1323446">
                  <a:extLst>
                    <a:ext uri="{9D8B030D-6E8A-4147-A177-3AD203B41FA5}">
                      <a16:colId xmlns:a16="http://schemas.microsoft.com/office/drawing/2014/main" val="2658369942"/>
                    </a:ext>
                  </a:extLst>
                </a:gridCol>
                <a:gridCol w="1323446">
                  <a:extLst>
                    <a:ext uri="{9D8B030D-6E8A-4147-A177-3AD203B41FA5}">
                      <a16:colId xmlns:a16="http://schemas.microsoft.com/office/drawing/2014/main" val="2425996547"/>
                    </a:ext>
                  </a:extLst>
                </a:gridCol>
                <a:gridCol w="1323446">
                  <a:extLst>
                    <a:ext uri="{9D8B030D-6E8A-4147-A177-3AD203B41FA5}">
                      <a16:colId xmlns:a16="http://schemas.microsoft.com/office/drawing/2014/main" val="1109915156"/>
                    </a:ext>
                  </a:extLst>
                </a:gridCol>
                <a:gridCol w="1323446">
                  <a:extLst>
                    <a:ext uri="{9D8B030D-6E8A-4147-A177-3AD203B41FA5}">
                      <a16:colId xmlns:a16="http://schemas.microsoft.com/office/drawing/2014/main" val="1787457224"/>
                    </a:ext>
                  </a:extLst>
                </a:gridCol>
                <a:gridCol w="1323446">
                  <a:extLst>
                    <a:ext uri="{9D8B030D-6E8A-4147-A177-3AD203B41FA5}">
                      <a16:colId xmlns:a16="http://schemas.microsoft.com/office/drawing/2014/main" val="42261530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Feature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/>
                        <a:t>Feature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/>
                        <a:t>Feature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/>
                        <a:t>Feature 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/>
                        <a:t>Feature 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/>
                        <a:t>Feature 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1085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Observed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random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Observed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random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Observed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35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random</a:t>
                      </a:r>
                      <a:endParaRPr kumimoji="0" lang="en-US" sz="13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60773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Observed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Observed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35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random</a:t>
                      </a:r>
                      <a:endParaRPr kumimoji="0" lang="en-US" sz="13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Observed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/>
                        <a:t>Observed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35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random</a:t>
                      </a:r>
                      <a:endParaRPr kumimoji="0" lang="en-US" sz="13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2092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Observed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/>
                        <a:t>Observed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3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random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/>
                        <a:t>Observed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35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random</a:t>
                      </a:r>
                      <a:endParaRPr kumimoji="0" lang="en-US" sz="13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3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random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8159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/>
                        <a:t>Observed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Observed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Observed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Observed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3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random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Observed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2933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Observed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/>
                        <a:t>Observed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/>
                        <a:t>Observed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/>
                        <a:t>Observed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Observed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/>
                        <a:t>Observed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41548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random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Observed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Observed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Observed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/>
                        <a:t>Observed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Observed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6157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random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35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random</a:t>
                      </a:r>
                      <a:endParaRPr kumimoji="0" lang="en-US" sz="13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/>
                        <a:t>Observed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/>
                        <a:t>Observed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Observed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/>
                        <a:t>Observed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85659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random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3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random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Observed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3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random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3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random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Observed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885635"/>
                  </a:ext>
                </a:extLst>
              </a:tr>
            </a:tbl>
          </a:graphicData>
        </a:graphic>
      </p:graphicFrame>
      <p:sp>
        <p:nvSpPr>
          <p:cNvPr id="11" name="Oval 10">
            <a:extLst>
              <a:ext uri="{FF2B5EF4-FFF2-40B4-BE49-F238E27FC236}">
                <a16:creationId xmlns:a16="http://schemas.microsoft.com/office/drawing/2014/main" id="{73542C16-BA17-A6F5-AABC-8512A409A82A}"/>
              </a:ext>
            </a:extLst>
          </p:cNvPr>
          <p:cNvSpPr/>
          <p:nvPr/>
        </p:nvSpPr>
        <p:spPr>
          <a:xfrm>
            <a:off x="914400" y="3699164"/>
            <a:ext cx="556953" cy="1079846"/>
          </a:xfrm>
          <a:prstGeom prst="ellipse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D14306D-5889-CCC7-B1D9-A21847153488}"/>
              </a:ext>
            </a:extLst>
          </p:cNvPr>
          <p:cNvSpPr txBox="1"/>
          <p:nvPr/>
        </p:nvSpPr>
        <p:spPr>
          <a:xfrm>
            <a:off x="627611" y="4647414"/>
            <a:ext cx="3944389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b="1" dirty="0"/>
              <a:t>Optimize in each iteration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48C86A6F-0E0F-BB6A-8893-7631DC73A493}"/>
              </a:ext>
            </a:extLst>
          </p:cNvPr>
          <p:cNvSpPr/>
          <p:nvPr/>
        </p:nvSpPr>
        <p:spPr>
          <a:xfrm>
            <a:off x="2321328" y="3806095"/>
            <a:ext cx="556953" cy="1079846"/>
          </a:xfrm>
          <a:prstGeom prst="ellipse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F88A102D-A422-F600-A452-42B8AAA2A1A0}"/>
              </a:ext>
            </a:extLst>
          </p:cNvPr>
          <p:cNvSpPr/>
          <p:nvPr/>
        </p:nvSpPr>
        <p:spPr>
          <a:xfrm>
            <a:off x="3734696" y="1964586"/>
            <a:ext cx="556953" cy="1079846"/>
          </a:xfrm>
          <a:prstGeom prst="ellipse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9228B858-5133-CF86-3805-5678C09A244F}"/>
              </a:ext>
            </a:extLst>
          </p:cNvPr>
          <p:cNvSpPr/>
          <p:nvPr/>
        </p:nvSpPr>
        <p:spPr>
          <a:xfrm>
            <a:off x="6305774" y="2334735"/>
            <a:ext cx="556953" cy="1079846"/>
          </a:xfrm>
          <a:prstGeom prst="ellipse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994A6313-B028-60E9-5227-799B4B817712}"/>
              </a:ext>
            </a:extLst>
          </p:cNvPr>
          <p:cNvSpPr/>
          <p:nvPr/>
        </p:nvSpPr>
        <p:spPr>
          <a:xfrm>
            <a:off x="7747299" y="1794812"/>
            <a:ext cx="556953" cy="1079846"/>
          </a:xfrm>
          <a:prstGeom prst="ellipse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A6ED0B6B-5E3A-5AFE-5013-6FEE0BF85CDA}"/>
              </a:ext>
            </a:extLst>
          </p:cNvPr>
          <p:cNvSpPr/>
          <p:nvPr/>
        </p:nvSpPr>
        <p:spPr>
          <a:xfrm rot="5400000">
            <a:off x="5681585" y="3446289"/>
            <a:ext cx="556953" cy="2215421"/>
          </a:xfrm>
          <a:prstGeom prst="ellipse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BB391B35-D321-08AB-FB34-E93143F2AE7F}"/>
              </a:ext>
            </a:extLst>
          </p:cNvPr>
          <p:cNvSpPr/>
          <p:nvPr/>
        </p:nvSpPr>
        <p:spPr>
          <a:xfrm rot="5400000">
            <a:off x="5113799" y="1424663"/>
            <a:ext cx="556953" cy="1079846"/>
          </a:xfrm>
          <a:prstGeom prst="ellipse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DB624E84-104A-6078-547D-25371346AB99}"/>
              </a:ext>
            </a:extLst>
          </p:cNvPr>
          <p:cNvSpPr/>
          <p:nvPr/>
        </p:nvSpPr>
        <p:spPr>
          <a:xfrm rot="5400000">
            <a:off x="2355593" y="1403258"/>
            <a:ext cx="556953" cy="1079846"/>
          </a:xfrm>
          <a:prstGeom prst="ellipse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73893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396D9-88C3-4BDD-DB33-E2E47D2589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1E229F6C-A446-0B37-B0F6-DB113726F677}"/>
              </a:ext>
            </a:extLst>
          </p:cNvPr>
          <p:cNvSpPr/>
          <p:nvPr/>
        </p:nvSpPr>
        <p:spPr>
          <a:xfrm>
            <a:off x="7827264" y="3813048"/>
            <a:ext cx="987552" cy="9509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7574543-EC17-6EAA-0549-CFC3712149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627" y="507999"/>
            <a:ext cx="8631257" cy="4143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71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1D881C-A1DC-D357-A3D0-FD1B2B25E7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75D6F5CA-064B-4E9E-326A-CDB80EA7B9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1"/>
              <a:t>Installation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8DFE5425-4ED7-C9F2-0E33-2E3D3B61B7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noProof="1"/>
              <a:t>In addition to Stata, you need R on your system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noProof="1"/>
              <a:t>The </a:t>
            </a:r>
            <a:r>
              <a:rPr lang="en-US" sz="2000" noProof="1">
                <a:highlight>
                  <a:srgbClr val="EAFAFE"/>
                </a:highlight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rcall</a:t>
            </a:r>
            <a:r>
              <a:rPr lang="en-US" sz="2000" noProof="1"/>
              <a:t> Stata package should be installed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noProof="1">
                <a:solidFill>
                  <a:srgbClr val="7030A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Github.com/haghish/rcall </a:t>
            </a:r>
            <a:endParaRPr lang="en-US" sz="2000" noProof="1">
              <a:solidFill>
                <a:srgbClr val="7030A0"/>
              </a:solidFill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noProof="1"/>
              <a:t>Install </a:t>
            </a:r>
            <a:r>
              <a:rPr lang="en-US" sz="2000" noProof="1">
                <a:highlight>
                  <a:srgbClr val="EAFAFE"/>
                </a:highlight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mlim</a:t>
            </a:r>
            <a:r>
              <a:rPr lang="en-US" sz="2000" noProof="1"/>
              <a:t> R package and its optional dependencies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noProof="1"/>
              <a:t>Install </a:t>
            </a:r>
            <a:r>
              <a:rPr lang="en-US" sz="2000" noProof="1">
                <a:highlight>
                  <a:srgbClr val="EAFAFE"/>
                </a:highlight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mlim</a:t>
            </a:r>
            <a:r>
              <a:rPr lang="en-US" sz="2000" noProof="1"/>
              <a:t> Stata package</a:t>
            </a:r>
          </a:p>
        </p:txBody>
      </p:sp>
    </p:spTree>
    <p:extLst>
      <p:ext uri="{BB962C8B-B14F-4D97-AF65-F5344CB8AC3E}">
        <p14:creationId xmlns:p14="http://schemas.microsoft.com/office/powerpoint/2010/main" val="3910925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EDAE46-D35C-49AD-8E5B-D8A88CED9D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3FCEA72-3B8F-AE82-4A74-67BB7624D5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1617" y="150549"/>
            <a:ext cx="6900765" cy="4847788"/>
          </a:xfrm>
          <a:prstGeom prst="rect">
            <a:avLst/>
          </a:prstGeom>
          <a:noFill/>
        </p:spPr>
      </p:pic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5BA2FFEC-177D-2A8D-9B68-09CA4C2D910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7732938" y="3808982"/>
            <a:ext cx="1189355" cy="118935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56188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7021F1E-1283-3A50-0DD7-0E013C80B9B3}"/>
              </a:ext>
            </a:extLst>
          </p:cNvPr>
          <p:cNvSpPr/>
          <p:nvPr/>
        </p:nvSpPr>
        <p:spPr>
          <a:xfrm>
            <a:off x="7827264" y="3813048"/>
            <a:ext cx="987552" cy="9509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48232F1-805E-F6E3-B9C1-918F721178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communication between Stata &amp; R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601488E2-E694-41B3-1EB6-B9EDDE3E18C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85227156"/>
              </p:ext>
            </p:extLst>
          </p:nvPr>
        </p:nvGraphicFramePr>
        <p:xfrm>
          <a:off x="720000" y="1440873"/>
          <a:ext cx="7698022" cy="29081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4" descr="File:R logo.svg - Wikimedia Commons">
            <a:extLst>
              <a:ext uri="{FF2B5EF4-FFF2-40B4-BE49-F238E27FC236}">
                <a16:creationId xmlns:a16="http://schemas.microsoft.com/office/drawing/2014/main" id="{AD1BF321-A048-4F9A-3F05-E135338CC57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38146" y="1754373"/>
            <a:ext cx="864895" cy="670294"/>
          </a:xfrm>
          <a:prstGeom prst="rect">
            <a:avLst/>
          </a:prstGeom>
        </p:spPr>
      </p:pic>
      <p:pic>
        <p:nvPicPr>
          <p:cNvPr id="6" name="Graphic 5" descr="Stata Vector SVG Icon - SVG Repo">
            <a:extLst>
              <a:ext uri="{FF2B5EF4-FFF2-40B4-BE49-F238E27FC236}">
                <a16:creationId xmlns:a16="http://schemas.microsoft.com/office/drawing/2014/main" id="{AE2E5DB6-D1E1-BD4D-1DA3-7FD2BDE266E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394750" y="1544600"/>
            <a:ext cx="1156069" cy="1156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57022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4BE3A2-8913-8BFE-1113-D7D2F36B8F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D694752-4E81-815F-CAF0-F596A6506642}"/>
              </a:ext>
            </a:extLst>
          </p:cNvPr>
          <p:cNvSpPr/>
          <p:nvPr/>
        </p:nvSpPr>
        <p:spPr>
          <a:xfrm>
            <a:off x="7827264" y="3813048"/>
            <a:ext cx="987552" cy="9509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006A70E6-87F3-AFA8-BB2E-62C22B4EB0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340347"/>
            <a:ext cx="7698022" cy="994172"/>
          </a:xfrm>
        </p:spPr>
        <p:txBody>
          <a:bodyPr anchor="b">
            <a:normAutofit/>
          </a:bodyPr>
          <a:lstStyle/>
          <a:p>
            <a:r>
              <a:rPr lang="en-US" noProof="1"/>
              <a:t>Installation</a:t>
            </a:r>
          </a:p>
        </p:txBody>
      </p:sp>
      <p:graphicFrame>
        <p:nvGraphicFramePr>
          <p:cNvPr id="13" name="Content Placeholder 10">
            <a:extLst>
              <a:ext uri="{FF2B5EF4-FFF2-40B4-BE49-F238E27FC236}">
                <a16:creationId xmlns:a16="http://schemas.microsoft.com/office/drawing/2014/main" id="{21CFF77F-5D35-B5AE-2D7F-5532001F7B4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23886817"/>
              </p:ext>
            </p:extLst>
          </p:nvPr>
        </p:nvGraphicFramePr>
        <p:xfrm>
          <a:off x="720000" y="1440873"/>
          <a:ext cx="7698022" cy="29081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179560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A0151F-2FEC-E7FE-DE9B-B33E86330F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6C5CD6C-1DF1-1A0E-95D5-1FEB86380B74}"/>
              </a:ext>
            </a:extLst>
          </p:cNvPr>
          <p:cNvSpPr/>
          <p:nvPr/>
        </p:nvSpPr>
        <p:spPr>
          <a:xfrm>
            <a:off x="7827264" y="3813048"/>
            <a:ext cx="987552" cy="9509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ED295683-46A5-9418-F608-9136E680B16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1786" y="147082"/>
            <a:ext cx="9120428" cy="4849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0921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B89EEC-AF90-053B-1303-0A0CF09010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1FEF1DF-C61B-ABD8-5048-3760C6D23BB6}"/>
              </a:ext>
            </a:extLst>
          </p:cNvPr>
          <p:cNvSpPr/>
          <p:nvPr/>
        </p:nvSpPr>
        <p:spPr>
          <a:xfrm>
            <a:off x="7769390" y="3852177"/>
            <a:ext cx="987552" cy="950976"/>
          </a:xfrm>
          <a:prstGeom prst="rect">
            <a:avLst/>
          </a:prstGeom>
          <a:solidFill>
            <a:srgbClr val="FEF9F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CB94C1FF-055D-D7C3-CC79-8897581E80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340347"/>
            <a:ext cx="7698022" cy="994172"/>
          </a:xfrm>
        </p:spPr>
        <p:txBody>
          <a:bodyPr/>
          <a:lstStyle/>
          <a:p>
            <a:r>
              <a:rPr lang="en-US"/>
              <a:t>Stata syntax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E1B8F52-406D-B70D-48A6-F92B663D65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000" y="1557394"/>
            <a:ext cx="7698022" cy="267506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12577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06B002-2F45-95A7-432A-65E9803F24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CA65ADD-1A5D-AA40-1A2F-D444E0E24183}"/>
              </a:ext>
            </a:extLst>
          </p:cNvPr>
          <p:cNvSpPr/>
          <p:nvPr/>
        </p:nvSpPr>
        <p:spPr>
          <a:xfrm>
            <a:off x="7769390" y="3852177"/>
            <a:ext cx="987552" cy="950976"/>
          </a:xfrm>
          <a:prstGeom prst="rect">
            <a:avLst/>
          </a:prstGeom>
          <a:solidFill>
            <a:srgbClr val="FEF9F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DBD33271-1576-6986-EECA-782E2D16E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340347"/>
            <a:ext cx="7698022" cy="994172"/>
          </a:xfrm>
        </p:spPr>
        <p:txBody>
          <a:bodyPr/>
          <a:lstStyle/>
          <a:p>
            <a:r>
              <a:rPr lang="en-US"/>
              <a:t>Stata syntax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538DC0B-DB20-DB43-E094-7F67207657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7597" y="510250"/>
            <a:ext cx="8102828" cy="4166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845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39D6BA-B8FC-7E0E-2D54-3CE275F8EC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FA90B25-ED21-5E32-8D39-A38876D34DAC}"/>
              </a:ext>
            </a:extLst>
          </p:cNvPr>
          <p:cNvSpPr/>
          <p:nvPr/>
        </p:nvSpPr>
        <p:spPr>
          <a:xfrm>
            <a:off x="7769390" y="3852177"/>
            <a:ext cx="987552" cy="950976"/>
          </a:xfrm>
          <a:prstGeom prst="rect">
            <a:avLst/>
          </a:prstGeom>
          <a:solidFill>
            <a:srgbClr val="FEF9F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234C40BF-4E55-17B4-9509-DFC3A72C26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D80F464-9DE7-0F56-7309-F8D26FC75E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306" y="552956"/>
            <a:ext cx="8096119" cy="3973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534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0EFB1A-EAA1-C597-B9F3-D8790EA39F7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Examples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8A8408C-0E7C-37EF-5962-536FC79D037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51398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82E62F-5A4E-0E8A-48AF-1926D77934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7F5AEDA1-F5BF-8285-695B-C0D9B855563C}"/>
              </a:ext>
            </a:extLst>
          </p:cNvPr>
          <p:cNvSpPr/>
          <p:nvPr/>
        </p:nvSpPr>
        <p:spPr>
          <a:xfrm>
            <a:off x="7827264" y="3813048"/>
            <a:ext cx="987552" cy="9509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523604C-88EF-2895-D85E-8D7094E9FF19}"/>
              </a:ext>
            </a:extLst>
          </p:cNvPr>
          <p:cNvSpPr txBox="1"/>
          <p:nvPr/>
        </p:nvSpPr>
        <p:spPr>
          <a:xfrm>
            <a:off x="7095400" y="4764024"/>
            <a:ext cx="1463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/>
              <a:t>iris dataset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1692634-2D73-902E-3765-81F6EE8FA1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7683" y="336300"/>
            <a:ext cx="6996223" cy="4390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6301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594039-3D46-992C-EC9A-27624475A4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82660716-2941-41D6-9F32-76CACD84E998}"/>
              </a:ext>
            </a:extLst>
          </p:cNvPr>
          <p:cNvSpPr/>
          <p:nvPr/>
        </p:nvSpPr>
        <p:spPr>
          <a:xfrm>
            <a:off x="7827264" y="3813048"/>
            <a:ext cx="987552" cy="9509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1ED6720-59BA-5D54-EA88-FCDA2D48B0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185" y="457199"/>
            <a:ext cx="8551574" cy="4196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1970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9A5F95-174B-88CD-C935-A9FA51A8BC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7786DA88-287C-5C7E-DC0C-DF82853E5DCD}"/>
              </a:ext>
            </a:extLst>
          </p:cNvPr>
          <p:cNvSpPr/>
          <p:nvPr/>
        </p:nvSpPr>
        <p:spPr>
          <a:xfrm>
            <a:off x="7827264" y="3813048"/>
            <a:ext cx="987552" cy="9509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4354BEF-2CAE-A85F-1890-5FF1BBE801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9992" y="0"/>
            <a:ext cx="7304016" cy="51435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006BC3E-87C7-53F4-9331-FE7499D53FFA}"/>
              </a:ext>
            </a:extLst>
          </p:cNvPr>
          <p:cNvSpPr txBox="1"/>
          <p:nvPr/>
        </p:nvSpPr>
        <p:spPr>
          <a:xfrm>
            <a:off x="2141882" y="217989"/>
            <a:ext cx="48602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(Sample size = </a:t>
            </a:r>
            <a:r>
              <a:rPr lang="en-US" sz="1400" b="1" dirty="0">
                <a:solidFill>
                  <a:schemeClr val="accent2"/>
                </a:solidFill>
              </a:rPr>
              <a:t>150</a:t>
            </a:r>
            <a:r>
              <a:rPr lang="en-US" sz="1400" b="1" dirty="0"/>
              <a:t>,</a:t>
            </a:r>
            <a:r>
              <a:rPr lang="en-US" sz="1400" b="1" dirty="0">
                <a:solidFill>
                  <a:srgbClr val="7030A0"/>
                </a:solidFill>
              </a:rPr>
              <a:t> </a:t>
            </a:r>
            <a:r>
              <a:rPr lang="en-US" sz="1400" b="1" dirty="0" err="1"/>
              <a:t>preimpute</a:t>
            </a:r>
            <a:r>
              <a:rPr lang="en-US" sz="1400" b="1" dirty="0"/>
              <a:t> = </a:t>
            </a:r>
            <a:r>
              <a:rPr lang="en-US" sz="1400" b="1" dirty="0">
                <a:solidFill>
                  <a:srgbClr val="00B05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"random"</a:t>
            </a:r>
            <a:r>
              <a:rPr lang="en-US" sz="1400" b="1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795262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C68CE3-3355-C8DE-722C-4E875808D2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67B647DA-73E2-86C3-0C3C-1ECF2E1105E0}"/>
              </a:ext>
            </a:extLst>
          </p:cNvPr>
          <p:cNvSpPr/>
          <p:nvPr/>
        </p:nvSpPr>
        <p:spPr>
          <a:xfrm>
            <a:off x="7827264" y="3813048"/>
            <a:ext cx="987552" cy="9509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4E663C4-A005-A938-F19F-95B2C7D6519F}"/>
              </a:ext>
            </a:extLst>
          </p:cNvPr>
          <p:cNvSpPr txBox="1"/>
          <p:nvPr/>
        </p:nvSpPr>
        <p:spPr>
          <a:xfrm>
            <a:off x="6911162" y="4764024"/>
            <a:ext cx="16479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 err="1"/>
              <a:t>mtcars</a:t>
            </a:r>
            <a:r>
              <a:rPr lang="en-US" sz="1800" b="1" dirty="0"/>
              <a:t> dataset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6BAEC65-3655-BE75-DB8E-FC8E764246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521038"/>
            <a:ext cx="7772400" cy="4101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8312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DAC283-02DD-499B-9850-C319AB074C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26E2FDE6-CCF9-F72D-63AB-07036BF6519B}"/>
              </a:ext>
            </a:extLst>
          </p:cNvPr>
          <p:cNvSpPr/>
          <p:nvPr/>
        </p:nvSpPr>
        <p:spPr>
          <a:xfrm>
            <a:off x="7827264" y="3813048"/>
            <a:ext cx="987552" cy="9509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46575CB-57B7-8DFA-3979-45224D525F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9992" y="0"/>
            <a:ext cx="7304016" cy="51435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1321E98-CE75-A487-9309-47CE6C9E3C9C}"/>
              </a:ext>
            </a:extLst>
          </p:cNvPr>
          <p:cNvSpPr txBox="1"/>
          <p:nvPr/>
        </p:nvSpPr>
        <p:spPr>
          <a:xfrm>
            <a:off x="2266122" y="208722"/>
            <a:ext cx="48602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(Sample size = </a:t>
            </a:r>
            <a:r>
              <a:rPr lang="en-US" sz="1400" b="1" dirty="0">
                <a:solidFill>
                  <a:schemeClr val="accent2"/>
                </a:solidFill>
              </a:rPr>
              <a:t>32</a:t>
            </a:r>
            <a:r>
              <a:rPr lang="en-US" sz="1400" b="1" dirty="0"/>
              <a:t>, matching = </a:t>
            </a:r>
            <a:r>
              <a:rPr lang="en-US" sz="1400" b="1" dirty="0">
                <a:solidFill>
                  <a:schemeClr val="accent2"/>
                </a:solidFill>
              </a:rPr>
              <a:t>TRUE</a:t>
            </a:r>
            <a:r>
              <a:rPr lang="en-US" sz="1400" b="1" dirty="0"/>
              <a:t>, </a:t>
            </a:r>
            <a:r>
              <a:rPr lang="en-US" sz="1400" b="1" dirty="0" err="1"/>
              <a:t>preimpute</a:t>
            </a:r>
            <a:r>
              <a:rPr lang="en-US" sz="1400" b="1" dirty="0"/>
              <a:t> = </a:t>
            </a:r>
            <a:r>
              <a:rPr lang="en-US" sz="1400" b="1" dirty="0">
                <a:solidFill>
                  <a:srgbClr val="00B05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"random"</a:t>
            </a:r>
            <a:r>
              <a:rPr lang="en-US" sz="1400" b="1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890055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DE3C13-4AD3-46C2-0B81-3AC203906B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F3E0019A-FC5D-AEC2-A06B-BC9C84C6D3F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t="7519" b="7519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3557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88DB73E5-CD3C-CD53-3869-9ED5B9DD0A6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/>
        <p:txBody>
          <a:bodyPr/>
          <a:lstStyle/>
          <a:p>
            <a:r>
              <a:rPr lang="en-US" b="1" dirty="0">
                <a:solidFill>
                  <a:srgbClr val="00B050"/>
                </a:solidFill>
              </a:rPr>
              <a:t>// Impute 10 datasets, while being aware of this nested data structure</a:t>
            </a:r>
          </a:p>
          <a:p>
            <a:r>
              <a:rPr lang="en-US" b="1" dirty="0" err="1"/>
              <a:t>mlim</a:t>
            </a:r>
            <a:r>
              <a:rPr lang="en-US" dirty="0"/>
              <a:t>, m(10) hierarchy(</a:t>
            </a:r>
            <a:r>
              <a:rPr lang="en-US" dirty="0" err="1"/>
              <a:t>schoolid</a:t>
            </a:r>
            <a:r>
              <a:rPr lang="en-US" dirty="0"/>
              <a:t> </a:t>
            </a:r>
            <a:r>
              <a:rPr lang="en-US" dirty="0" err="1"/>
              <a:t>childid</a:t>
            </a:r>
            <a:r>
              <a:rPr lang="en-US" dirty="0"/>
              <a:t> </a:t>
            </a:r>
            <a:r>
              <a:rPr lang="en-US" dirty="0" err="1"/>
              <a:t>measurementid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0732693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>
            <a:extLst>
              <a:ext uri="{FF2B5EF4-FFF2-40B4-BE49-F238E27FC236}">
                <a16:creationId xmlns:a16="http://schemas.microsoft.com/office/drawing/2014/main" id="{987E373C-3A2E-E8A5-51CA-25FF191CA1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1"/>
              <a:t>uib.no</a:t>
            </a:r>
          </a:p>
        </p:txBody>
      </p:sp>
    </p:spTree>
    <p:extLst>
      <p:ext uri="{BB962C8B-B14F-4D97-AF65-F5344CB8AC3E}">
        <p14:creationId xmlns:p14="http://schemas.microsoft.com/office/powerpoint/2010/main" val="2689673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 2013 -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point_16-9_engelsk" id="{AC473070-5289-664C-AE38-75687146B9C0}" vid="{9EB42A1D-EED5-AF42-8329-01E45A9D8D57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b12524f-3799-4daf-a1f1-ab89ba56eb72" xsi:nil="true"/>
    <lcf76f155ced4ddcb4097134ff3c332f xmlns="b2ab0549-7e10-4fd8-9d4b-24a94b24c193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09BD7CEA6CEC343B41E50FD6EB2991B" ma:contentTypeVersion="11" ma:contentTypeDescription="Create a new document." ma:contentTypeScope="" ma:versionID="e91362b798529d1ed7edb77de71f023e">
  <xsd:schema xmlns:xsd="http://www.w3.org/2001/XMLSchema" xmlns:xs="http://www.w3.org/2001/XMLSchema" xmlns:p="http://schemas.microsoft.com/office/2006/metadata/properties" xmlns:ns2="b2ab0549-7e10-4fd8-9d4b-24a94b24c193" xmlns:ns3="bb12524f-3799-4daf-a1f1-ab89ba56eb72" targetNamespace="http://schemas.microsoft.com/office/2006/metadata/properties" ma:root="true" ma:fieldsID="c93003e6ba0ac6aeecccb24f441e69ba" ns2:_="" ns3:_="">
    <xsd:import namespace="b2ab0549-7e10-4fd8-9d4b-24a94b24c193"/>
    <xsd:import namespace="bb12524f-3799-4daf-a1f1-ab89ba56eb7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2ab0549-7e10-4fd8-9d4b-24a94b24c19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f15d7e9-da90-449b-8052-bacb1922583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b12524f-3799-4daf-a1f1-ab89ba56eb72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edd169b4-e131-4b42-9a3e-e915e395fc38}" ma:internalName="TaxCatchAll" ma:showField="CatchAllData" ma:web="bb12524f-3799-4daf-a1f1-ab89ba56eb7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149E943-1AAC-4E0E-8300-B5583BF5859B}">
  <ds:schemaRefs>
    <ds:schemaRef ds:uri="bb12524f-3799-4daf-a1f1-ab89ba56eb72"/>
    <ds:schemaRef ds:uri="http://purl.org/dc/terms/"/>
    <ds:schemaRef ds:uri="http://schemas.openxmlformats.org/package/2006/metadata/core-properties"/>
    <ds:schemaRef ds:uri="b2ab0549-7e10-4fd8-9d4b-24a94b24c193"/>
    <ds:schemaRef ds:uri="http://schemas.microsoft.com/office/2006/documentManagement/types"/>
    <ds:schemaRef ds:uri="http://www.w3.org/XML/1998/namespace"/>
    <ds:schemaRef ds:uri="http://purl.org/dc/elements/1.1/"/>
    <ds:schemaRef ds:uri="http://purl.org/dc/dcmitype/"/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182AC9E3-10D0-4E9B-9AC2-2BE24C58BE7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948727C-83B4-498C-A449-561009B1C56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2ab0549-7e10-4fd8-9d4b-24a94b24c193"/>
    <ds:schemaRef ds:uri="bb12524f-3799-4daf-a1f1-ab89ba56eb7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648a24bc-a98d-4025-9c60-48c19a142069}" enabled="0" method="" siteId="{648a24bc-a98d-4025-9c60-48c19a142069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Office-tema</Template>
  <TotalTime>2324</TotalTime>
  <Words>352</Words>
  <Application>Microsoft Macintosh PowerPoint</Application>
  <PresentationFormat>On-screen Show (16:9)</PresentationFormat>
  <Paragraphs>162</Paragraphs>
  <Slides>24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Arial</vt:lpstr>
      <vt:lpstr>Calibri</vt:lpstr>
      <vt:lpstr>Menlo</vt:lpstr>
      <vt:lpstr>Wingdings</vt:lpstr>
      <vt:lpstr>Office-tema</vt:lpstr>
      <vt:lpstr>mlim – Single and Multiple Imputation with Automated Machine Learning  </vt:lpstr>
      <vt:lpstr>Overview</vt:lpstr>
      <vt:lpstr>Motivation</vt:lpstr>
      <vt:lpstr>Main idea…</vt:lpstr>
      <vt:lpstr>PowerPoint Presentation</vt:lpstr>
      <vt:lpstr>Preimputation</vt:lpstr>
      <vt:lpstr>PowerPoint Presentation</vt:lpstr>
      <vt:lpstr>Installation</vt:lpstr>
      <vt:lpstr>PowerPoint Presentation</vt:lpstr>
      <vt:lpstr>Data communication between Stata &amp; R</vt:lpstr>
      <vt:lpstr>Installation</vt:lpstr>
      <vt:lpstr>PowerPoint Presentation</vt:lpstr>
      <vt:lpstr>Stata syntax</vt:lpstr>
      <vt:lpstr>Stata syntax</vt:lpstr>
      <vt:lpstr>PowerPoint Presentation</vt:lpstr>
      <vt:lpstr>Examples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uib.no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E. F. Haghish</dc:creator>
  <cp:lastModifiedBy>E. F. Haghish</cp:lastModifiedBy>
  <cp:revision>31</cp:revision>
  <dcterms:created xsi:type="dcterms:W3CDTF">2026-03-11T08:30:19Z</dcterms:created>
  <dcterms:modified xsi:type="dcterms:W3CDTF">2026-10-02T14:52:46Z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0x010100C09BD7CEA6CEC343B41E50FD6EB2991B</vt:lpwstr>
  </property>
</Properties>
</file>